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7" r:id="rId1"/>
  </p:sldMasterIdLst>
  <p:notesMasterIdLst>
    <p:notesMasterId r:id="rId41"/>
  </p:notesMasterIdLst>
  <p:sldIdLst>
    <p:sldId id="256" r:id="rId2"/>
    <p:sldId id="260" r:id="rId3"/>
    <p:sldId id="280" r:id="rId4"/>
    <p:sldId id="284" r:id="rId5"/>
    <p:sldId id="258" r:id="rId6"/>
    <p:sldId id="311" r:id="rId7"/>
    <p:sldId id="294" r:id="rId8"/>
    <p:sldId id="285" r:id="rId9"/>
    <p:sldId id="296" r:id="rId10"/>
    <p:sldId id="295" r:id="rId11"/>
    <p:sldId id="287" r:id="rId12"/>
    <p:sldId id="297" r:id="rId13"/>
    <p:sldId id="288" r:id="rId14"/>
    <p:sldId id="322" r:id="rId15"/>
    <p:sldId id="316" r:id="rId16"/>
    <p:sldId id="317" r:id="rId17"/>
    <p:sldId id="298" r:id="rId18"/>
    <p:sldId id="290" r:id="rId19"/>
    <p:sldId id="281" r:id="rId20"/>
    <p:sldId id="314" r:id="rId21"/>
    <p:sldId id="299" r:id="rId22"/>
    <p:sldId id="308" r:id="rId23"/>
    <p:sldId id="265" r:id="rId24"/>
    <p:sldId id="306" r:id="rId25"/>
    <p:sldId id="302" r:id="rId26"/>
    <p:sldId id="305" r:id="rId27"/>
    <p:sldId id="303" r:id="rId28"/>
    <p:sldId id="307" r:id="rId29"/>
    <p:sldId id="291" r:id="rId30"/>
    <p:sldId id="312" r:id="rId31"/>
    <p:sldId id="313" r:id="rId32"/>
    <p:sldId id="318" r:id="rId33"/>
    <p:sldId id="319" r:id="rId34"/>
    <p:sldId id="320" r:id="rId35"/>
    <p:sldId id="309" r:id="rId36"/>
    <p:sldId id="321" r:id="rId37"/>
    <p:sldId id="262" r:id="rId38"/>
    <p:sldId id="310" r:id="rId39"/>
    <p:sldId id="278" r:id="rId40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42"/>
      <p:bold r:id="rId43"/>
      <p:italic r:id="rId44"/>
      <p:boldItalic r:id="rId45"/>
    </p:embeddedFont>
    <p:embeddedFont>
      <p:font typeface="Poppins" panose="00000500000000000000" pitchFamily="2" charset="0"/>
      <p:regular r:id="rId46"/>
      <p:bold r:id="rId47"/>
      <p:italic r:id="rId48"/>
      <p:boldItalic r:id="rId49"/>
    </p:embeddedFont>
    <p:embeddedFont>
      <p:font typeface="Poppins Medium" panose="00000600000000000000" pitchFamily="2" charset="0"/>
      <p:regular r:id="rId50"/>
      <p:bold r:id="rId51"/>
      <p:italic r:id="rId52"/>
      <p:boldItalic r:id="rId53"/>
    </p:embeddedFont>
    <p:embeddedFont>
      <p:font typeface="Trebuchet MS" panose="020B0603020202020204" pitchFamily="34" charset="0"/>
      <p:regular r:id="rId54"/>
      <p:bold r:id="rId55"/>
      <p:italic r:id="rId56"/>
      <p:boldItalic r:id="rId5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956FB3A-A873-4552-A289-B10F76F4576F}">
  <a:tblStyle styleId="{2956FB3A-A873-4552-A289-B10F76F4576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5" autoAdjust="0"/>
    <p:restoredTop sz="94660"/>
  </p:normalViewPr>
  <p:slideViewPr>
    <p:cSldViewPr snapToGrid="0">
      <p:cViewPr>
        <p:scale>
          <a:sx n="100" d="100"/>
          <a:sy n="100" d="100"/>
        </p:scale>
        <p:origin x="456" y="-2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50" Type="http://schemas.openxmlformats.org/officeDocument/2006/relationships/font" Target="fonts/font9.fntdata"/><Relationship Id="rId55" Type="http://schemas.openxmlformats.org/officeDocument/2006/relationships/font" Target="fonts/font14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4.fntdata"/><Relationship Id="rId53" Type="http://schemas.openxmlformats.org/officeDocument/2006/relationships/font" Target="fonts/font12.fntdata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2.fntdata"/><Relationship Id="rId48" Type="http://schemas.openxmlformats.org/officeDocument/2006/relationships/font" Target="fonts/font7.fntdata"/><Relationship Id="rId56" Type="http://schemas.openxmlformats.org/officeDocument/2006/relationships/font" Target="fonts/font15.fntdata"/><Relationship Id="rId8" Type="http://schemas.openxmlformats.org/officeDocument/2006/relationships/slide" Target="slides/slide7.xml"/><Relationship Id="rId51" Type="http://schemas.openxmlformats.org/officeDocument/2006/relationships/font" Target="fonts/font10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5.fntdata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Relationship Id="rId54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8.fntdata"/><Relationship Id="rId57" Type="http://schemas.openxmlformats.org/officeDocument/2006/relationships/font" Target="fonts/font16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3.fntdata"/><Relationship Id="rId52" Type="http://schemas.openxmlformats.org/officeDocument/2006/relationships/font" Target="fonts/font11.fntdata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12c861715f2_0_360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7" name="Google Shape;697;g12c861715f2_0_36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g12c861715f2_0_36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8" name="Google Shape;718;g12c861715f2_0_36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37128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g12c861715f2_0_37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7" name="Google Shape;807;g12c861715f2_0_37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g12c861715f2_0_37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7" name="Google Shape;807;g12c861715f2_0_37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72119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g12c861715f2_0_37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7" name="Google Shape;807;g12c861715f2_0_37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481699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93" name="Google Shape;793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93" name="Google Shape;793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8524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g12c861715f2_0_37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7" name="Google Shape;807;g12c861715f2_0_37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137623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g12c861715f2_0_37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0" name="Google Shape;830;g12c861715f2_0_37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g12c861715f2_0_37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1" name="Google Shape;821;g12c861715f2_0_37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593601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g12c861715f2_0_37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1" name="Google Shape;821;g12c861715f2_0_37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694359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g12c861715f2_0_36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0" name="Google Shape;730;g12c861715f2_0_36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g12c861715f2_0_36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8" name="Google Shape;718;g12c861715f2_0_36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1373424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g12c861715f2_0_37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1" name="Google Shape;801;g12c861715f2_0_37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554823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g12c861715f2_0_37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1" name="Google Shape;821;g12c861715f2_0_37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g12c861715f2_0_37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1" name="Google Shape;821;g12c861715f2_0_37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7062461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g12c861715f2_0_37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1" name="Google Shape;821;g12c861715f2_0_37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414402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g12c861715f2_0_37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1" name="Google Shape;821;g12c861715f2_0_37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044311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g12c861715f2_0_37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1" name="Google Shape;821;g12c861715f2_0_37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586069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g12c861715f2_0_37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1" name="Google Shape;821;g12c861715f2_0_37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513061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g12c861715f2_0_37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8" name="Google Shape;838;g12c861715f2_0_37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g12c861715f2_0_37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1" name="Google Shape;801;g12c861715f2_0_37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36619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g12c861715f2_0_37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1" name="Google Shape;801;g12c861715f2_0_37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g12c861715f2_0_37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1" name="Google Shape;821;g12c861715f2_0_37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3477667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g12c861715f2_0_37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1" name="Google Shape;821;g12c861715f2_0_37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313299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g12c861715f2_0_37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1" name="Google Shape;821;g12c861715f2_0_37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917915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g12c861715f2_0_37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1" name="Google Shape;821;g12c861715f2_0_37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341893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g12c861715f2_0_37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8" name="Google Shape;838;g12c861715f2_0_37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788965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g12c861715f2_0_37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8" name="Google Shape;838;g12c861715f2_0_37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186132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g12c861715f2_0_37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1" name="Google Shape;801;g12c861715f2_0_37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g12c861715f2_0_37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1" name="Google Shape;801;g12c861715f2_0_37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2549664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" name="Google Shape;1135;g12c861715f2_0_40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6" name="Google Shape;1136;g12c861715f2_0_40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g12c861715f2_0_37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1" name="Google Shape;801;g12c861715f2_0_37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513454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g12c861715f2_0_36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8" name="Google Shape;718;g12c861715f2_0_36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g12c861715f2_0_37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1" name="Google Shape;801;g12c861715f2_0_37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58237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g12c861715f2_0_36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8" name="Google Shape;718;g12c861715f2_0_36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882056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g12c861715f2_0_37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1" name="Google Shape;801;g12c861715f2_0_37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57537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g12c861715f2_0_37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1" name="Google Shape;801;g12c861715f2_0_37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249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tigeranalytics" TargetMode="External"/><Relationship Id="rId2" Type="http://schemas.openxmlformats.org/officeDocument/2006/relationships/hyperlink" Target="http://www.tigeranalytics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png"/><Relationship Id="rId5" Type="http://schemas.openxmlformats.org/officeDocument/2006/relationships/hyperlink" Target="https://www.facebook.com/tigeranalytics/" TargetMode="External"/><Relationship Id="rId4" Type="http://schemas.openxmlformats.org/officeDocument/2006/relationships/hyperlink" Target="https://www.linkedin.com/company/tiger-analytics?challengeId=AQFITyRVMYz_WgAAAX03FhALtfIwJnOfTt8O8ItYNEU6KObBuXUtLZYE8ptZJNZRkHnETWB4CINjpFHyI3IY__5jmiw_7EA0Zw&amp;submissionId=6e27344e-cce1-b816-816e-afcb6116b05d" TargetMode="Externa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/Cover">
  <p:cSld name="Title 1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/>
        </p:nvSpPr>
        <p:spPr>
          <a:xfrm>
            <a:off x="413150" y="4874750"/>
            <a:ext cx="15111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Tiger Analytics Inc. © 2022. All Rights Reserved.</a:t>
            </a:r>
            <a:endParaRPr sz="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716337" y="414902"/>
            <a:ext cx="1012014" cy="345975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/>
          <p:nvPr/>
        </p:nvSpPr>
        <p:spPr>
          <a:xfrm>
            <a:off x="1" y="1"/>
            <a:ext cx="758283" cy="760876"/>
          </a:xfrm>
          <a:custGeom>
            <a:avLst/>
            <a:gdLst/>
            <a:ahLst/>
            <a:cxnLst/>
            <a:rect l="l" t="t" r="r" b="b"/>
            <a:pathLst>
              <a:path w="1011044" h="1014501" extrusionOk="0">
                <a:moveTo>
                  <a:pt x="195109" y="993405"/>
                </a:moveTo>
                <a:lnTo>
                  <a:pt x="200634" y="994520"/>
                </a:lnTo>
                <a:lnTo>
                  <a:pt x="183296" y="997616"/>
                </a:lnTo>
                <a:lnTo>
                  <a:pt x="187163" y="995009"/>
                </a:lnTo>
                <a:cubicBezTo>
                  <a:pt x="189606" y="993976"/>
                  <a:pt x="192291" y="993405"/>
                  <a:pt x="195109" y="993405"/>
                </a:cubicBezTo>
                <a:close/>
                <a:moveTo>
                  <a:pt x="146332" y="993405"/>
                </a:moveTo>
                <a:cubicBezTo>
                  <a:pt x="151969" y="993405"/>
                  <a:pt x="157072" y="995690"/>
                  <a:pt x="160766" y="999383"/>
                </a:cubicBezTo>
                <a:lnTo>
                  <a:pt x="161636" y="1001484"/>
                </a:lnTo>
                <a:lnTo>
                  <a:pt x="153987" y="1002850"/>
                </a:lnTo>
                <a:lnTo>
                  <a:pt x="129155" y="1006006"/>
                </a:lnTo>
                <a:lnTo>
                  <a:pt x="131898" y="999383"/>
                </a:lnTo>
                <a:cubicBezTo>
                  <a:pt x="135592" y="995690"/>
                  <a:pt x="140695" y="993405"/>
                  <a:pt x="146332" y="993405"/>
                </a:cubicBezTo>
                <a:close/>
                <a:moveTo>
                  <a:pt x="97555" y="993405"/>
                </a:moveTo>
                <a:cubicBezTo>
                  <a:pt x="103192" y="993405"/>
                  <a:pt x="108295" y="995690"/>
                  <a:pt x="111989" y="999383"/>
                </a:cubicBezTo>
                <a:lnTo>
                  <a:pt x="115453" y="1007747"/>
                </a:lnTo>
                <a:lnTo>
                  <a:pt x="103384" y="1009281"/>
                </a:lnTo>
                <a:lnTo>
                  <a:pt x="78229" y="1011193"/>
                </a:lnTo>
                <a:lnTo>
                  <a:pt x="83121" y="999383"/>
                </a:lnTo>
                <a:cubicBezTo>
                  <a:pt x="86815" y="995690"/>
                  <a:pt x="91918" y="993405"/>
                  <a:pt x="97555" y="993405"/>
                </a:cubicBezTo>
                <a:close/>
                <a:moveTo>
                  <a:pt x="48778" y="993405"/>
                </a:moveTo>
                <a:cubicBezTo>
                  <a:pt x="54415" y="993405"/>
                  <a:pt x="59518" y="995690"/>
                  <a:pt x="63212" y="999383"/>
                </a:cubicBezTo>
                <a:lnTo>
                  <a:pt x="68413" y="1011940"/>
                </a:lnTo>
                <a:lnTo>
                  <a:pt x="52033" y="1013185"/>
                </a:lnTo>
                <a:lnTo>
                  <a:pt x="28379" y="1013783"/>
                </a:lnTo>
                <a:lnTo>
                  <a:pt x="34344" y="999383"/>
                </a:lnTo>
                <a:cubicBezTo>
                  <a:pt x="38038" y="995690"/>
                  <a:pt x="43141" y="993405"/>
                  <a:pt x="48778" y="993405"/>
                </a:cubicBezTo>
                <a:close/>
                <a:moveTo>
                  <a:pt x="2" y="993405"/>
                </a:moveTo>
                <a:cubicBezTo>
                  <a:pt x="11275" y="993405"/>
                  <a:pt x="20414" y="1002544"/>
                  <a:pt x="20414" y="1013818"/>
                </a:cubicBezTo>
                <a:lnTo>
                  <a:pt x="20344" y="1013987"/>
                </a:lnTo>
                <a:lnTo>
                  <a:pt x="0" y="1014501"/>
                </a:lnTo>
                <a:lnTo>
                  <a:pt x="0" y="993406"/>
                </a:lnTo>
                <a:close/>
                <a:moveTo>
                  <a:pt x="341440" y="939317"/>
                </a:moveTo>
                <a:cubicBezTo>
                  <a:pt x="347077" y="939317"/>
                  <a:pt x="352180" y="941602"/>
                  <a:pt x="355875" y="945296"/>
                </a:cubicBezTo>
                <a:lnTo>
                  <a:pt x="357150" y="948375"/>
                </a:lnTo>
                <a:lnTo>
                  <a:pt x="321699" y="961350"/>
                </a:lnTo>
                <a:lnTo>
                  <a:pt x="321028" y="959730"/>
                </a:lnTo>
                <a:cubicBezTo>
                  <a:pt x="321028" y="948456"/>
                  <a:pt x="330166" y="939317"/>
                  <a:pt x="341440" y="939317"/>
                </a:cubicBezTo>
                <a:close/>
                <a:moveTo>
                  <a:pt x="292663" y="939317"/>
                </a:moveTo>
                <a:cubicBezTo>
                  <a:pt x="303937" y="939317"/>
                  <a:pt x="313076" y="948456"/>
                  <a:pt x="313076" y="959730"/>
                </a:cubicBezTo>
                <a:lnTo>
                  <a:pt x="310744" y="965360"/>
                </a:lnTo>
                <a:lnTo>
                  <a:pt x="300683" y="969042"/>
                </a:lnTo>
                <a:lnTo>
                  <a:pt x="279538" y="975046"/>
                </a:lnTo>
                <a:lnTo>
                  <a:pt x="278229" y="974164"/>
                </a:lnTo>
                <a:cubicBezTo>
                  <a:pt x="274535" y="970470"/>
                  <a:pt x="272251" y="965367"/>
                  <a:pt x="272251" y="959730"/>
                </a:cubicBezTo>
                <a:cubicBezTo>
                  <a:pt x="272251" y="948456"/>
                  <a:pt x="281389" y="939317"/>
                  <a:pt x="292663" y="939317"/>
                </a:cubicBezTo>
                <a:close/>
                <a:moveTo>
                  <a:pt x="243886" y="939317"/>
                </a:moveTo>
                <a:cubicBezTo>
                  <a:pt x="255160" y="939317"/>
                  <a:pt x="264299" y="948456"/>
                  <a:pt x="264299" y="959730"/>
                </a:cubicBezTo>
                <a:cubicBezTo>
                  <a:pt x="264299" y="971004"/>
                  <a:pt x="255160" y="980143"/>
                  <a:pt x="243886" y="980143"/>
                </a:cubicBezTo>
                <a:cubicBezTo>
                  <a:pt x="232612" y="980143"/>
                  <a:pt x="223473" y="971004"/>
                  <a:pt x="223473" y="959730"/>
                </a:cubicBezTo>
                <a:cubicBezTo>
                  <a:pt x="223473" y="948456"/>
                  <a:pt x="232612" y="939317"/>
                  <a:pt x="243886" y="939317"/>
                </a:cubicBezTo>
                <a:close/>
                <a:moveTo>
                  <a:pt x="195109" y="939317"/>
                </a:moveTo>
                <a:cubicBezTo>
                  <a:pt x="206383" y="939317"/>
                  <a:pt x="215522" y="948456"/>
                  <a:pt x="215522" y="959730"/>
                </a:cubicBezTo>
                <a:cubicBezTo>
                  <a:pt x="215522" y="971004"/>
                  <a:pt x="206383" y="980143"/>
                  <a:pt x="195109" y="980143"/>
                </a:cubicBezTo>
                <a:cubicBezTo>
                  <a:pt x="183835" y="980143"/>
                  <a:pt x="174696" y="971004"/>
                  <a:pt x="174696" y="959730"/>
                </a:cubicBezTo>
                <a:cubicBezTo>
                  <a:pt x="174696" y="948456"/>
                  <a:pt x="183835" y="939317"/>
                  <a:pt x="195109" y="939317"/>
                </a:cubicBezTo>
                <a:close/>
                <a:moveTo>
                  <a:pt x="146332" y="939317"/>
                </a:moveTo>
                <a:cubicBezTo>
                  <a:pt x="157606" y="939317"/>
                  <a:pt x="166745" y="948456"/>
                  <a:pt x="166745" y="959730"/>
                </a:cubicBezTo>
                <a:cubicBezTo>
                  <a:pt x="166745" y="971004"/>
                  <a:pt x="157606" y="980143"/>
                  <a:pt x="146332" y="980143"/>
                </a:cubicBezTo>
                <a:cubicBezTo>
                  <a:pt x="135058" y="980143"/>
                  <a:pt x="125919" y="971004"/>
                  <a:pt x="125919" y="959730"/>
                </a:cubicBezTo>
                <a:cubicBezTo>
                  <a:pt x="125919" y="948456"/>
                  <a:pt x="135058" y="939317"/>
                  <a:pt x="146332" y="939317"/>
                </a:cubicBezTo>
                <a:close/>
                <a:moveTo>
                  <a:pt x="97555" y="939317"/>
                </a:moveTo>
                <a:cubicBezTo>
                  <a:pt x="108829" y="939317"/>
                  <a:pt x="117968" y="948456"/>
                  <a:pt x="117968" y="959730"/>
                </a:cubicBezTo>
                <a:cubicBezTo>
                  <a:pt x="117968" y="971004"/>
                  <a:pt x="108829" y="980143"/>
                  <a:pt x="97555" y="980143"/>
                </a:cubicBezTo>
                <a:cubicBezTo>
                  <a:pt x="86281" y="980143"/>
                  <a:pt x="77142" y="971004"/>
                  <a:pt x="77142" y="959730"/>
                </a:cubicBezTo>
                <a:cubicBezTo>
                  <a:pt x="77142" y="948456"/>
                  <a:pt x="86281" y="939317"/>
                  <a:pt x="97555" y="939317"/>
                </a:cubicBezTo>
                <a:close/>
                <a:moveTo>
                  <a:pt x="48778" y="939317"/>
                </a:moveTo>
                <a:cubicBezTo>
                  <a:pt x="60052" y="939317"/>
                  <a:pt x="69191" y="948456"/>
                  <a:pt x="69191" y="959730"/>
                </a:cubicBezTo>
                <a:cubicBezTo>
                  <a:pt x="69191" y="971004"/>
                  <a:pt x="60052" y="980143"/>
                  <a:pt x="48778" y="980143"/>
                </a:cubicBezTo>
                <a:cubicBezTo>
                  <a:pt x="37504" y="980143"/>
                  <a:pt x="28365" y="971004"/>
                  <a:pt x="28365" y="959730"/>
                </a:cubicBezTo>
                <a:cubicBezTo>
                  <a:pt x="28365" y="948456"/>
                  <a:pt x="37504" y="939317"/>
                  <a:pt x="48778" y="939317"/>
                </a:cubicBezTo>
                <a:close/>
                <a:moveTo>
                  <a:pt x="2" y="939317"/>
                </a:moveTo>
                <a:cubicBezTo>
                  <a:pt x="11275" y="939317"/>
                  <a:pt x="20414" y="948456"/>
                  <a:pt x="20414" y="959730"/>
                </a:cubicBezTo>
                <a:cubicBezTo>
                  <a:pt x="20414" y="971004"/>
                  <a:pt x="11275" y="980143"/>
                  <a:pt x="2" y="980143"/>
                </a:cubicBezTo>
                <a:lnTo>
                  <a:pt x="0" y="980142"/>
                </a:lnTo>
                <a:lnTo>
                  <a:pt x="0" y="939318"/>
                </a:lnTo>
                <a:close/>
                <a:moveTo>
                  <a:pt x="487772" y="885231"/>
                </a:moveTo>
                <a:lnTo>
                  <a:pt x="492351" y="886155"/>
                </a:lnTo>
                <a:lnTo>
                  <a:pt x="481971" y="892462"/>
                </a:lnTo>
                <a:lnTo>
                  <a:pt x="470537" y="897969"/>
                </a:lnTo>
                <a:lnTo>
                  <a:pt x="473337" y="891210"/>
                </a:lnTo>
                <a:cubicBezTo>
                  <a:pt x="477032" y="887516"/>
                  <a:pt x="482135" y="885231"/>
                  <a:pt x="487772" y="885231"/>
                </a:cubicBezTo>
                <a:close/>
                <a:moveTo>
                  <a:pt x="438994" y="885231"/>
                </a:moveTo>
                <a:cubicBezTo>
                  <a:pt x="444631" y="885231"/>
                  <a:pt x="449734" y="887516"/>
                  <a:pt x="453429" y="891210"/>
                </a:cubicBezTo>
                <a:lnTo>
                  <a:pt x="458609" y="903716"/>
                </a:lnTo>
                <a:lnTo>
                  <a:pt x="424595" y="920101"/>
                </a:lnTo>
                <a:lnTo>
                  <a:pt x="424560" y="920078"/>
                </a:lnTo>
                <a:cubicBezTo>
                  <a:pt x="420867" y="916384"/>
                  <a:pt x="418582" y="911281"/>
                  <a:pt x="418582" y="905644"/>
                </a:cubicBezTo>
                <a:cubicBezTo>
                  <a:pt x="418582" y="894370"/>
                  <a:pt x="427721" y="885231"/>
                  <a:pt x="438994" y="885231"/>
                </a:cubicBezTo>
                <a:close/>
                <a:moveTo>
                  <a:pt x="390217" y="885231"/>
                </a:moveTo>
                <a:cubicBezTo>
                  <a:pt x="401491" y="885231"/>
                  <a:pt x="410630" y="894370"/>
                  <a:pt x="410630" y="905644"/>
                </a:cubicBezTo>
                <a:cubicBezTo>
                  <a:pt x="410630" y="916917"/>
                  <a:pt x="401491" y="926056"/>
                  <a:pt x="390217" y="926056"/>
                </a:cubicBezTo>
                <a:cubicBezTo>
                  <a:pt x="378944" y="926056"/>
                  <a:pt x="369805" y="916917"/>
                  <a:pt x="369805" y="905644"/>
                </a:cubicBezTo>
                <a:cubicBezTo>
                  <a:pt x="369805" y="894370"/>
                  <a:pt x="378944" y="885231"/>
                  <a:pt x="390217" y="885231"/>
                </a:cubicBezTo>
                <a:close/>
                <a:moveTo>
                  <a:pt x="341440" y="885231"/>
                </a:moveTo>
                <a:cubicBezTo>
                  <a:pt x="352714" y="885231"/>
                  <a:pt x="361853" y="894370"/>
                  <a:pt x="361853" y="905644"/>
                </a:cubicBezTo>
                <a:cubicBezTo>
                  <a:pt x="361853" y="916917"/>
                  <a:pt x="352714" y="926056"/>
                  <a:pt x="341440" y="926056"/>
                </a:cubicBezTo>
                <a:cubicBezTo>
                  <a:pt x="330166" y="926056"/>
                  <a:pt x="321028" y="916917"/>
                  <a:pt x="321028" y="905644"/>
                </a:cubicBezTo>
                <a:cubicBezTo>
                  <a:pt x="321028" y="894370"/>
                  <a:pt x="330166" y="885231"/>
                  <a:pt x="341440" y="885231"/>
                </a:cubicBezTo>
                <a:close/>
                <a:moveTo>
                  <a:pt x="292663" y="885231"/>
                </a:moveTo>
                <a:cubicBezTo>
                  <a:pt x="303937" y="885231"/>
                  <a:pt x="313076" y="894370"/>
                  <a:pt x="313076" y="905644"/>
                </a:cubicBezTo>
                <a:cubicBezTo>
                  <a:pt x="313076" y="916917"/>
                  <a:pt x="303937" y="926056"/>
                  <a:pt x="292663" y="926056"/>
                </a:cubicBezTo>
                <a:cubicBezTo>
                  <a:pt x="281389" y="926056"/>
                  <a:pt x="272251" y="916917"/>
                  <a:pt x="272251" y="905644"/>
                </a:cubicBezTo>
                <a:cubicBezTo>
                  <a:pt x="272251" y="894370"/>
                  <a:pt x="281389" y="885231"/>
                  <a:pt x="292663" y="885231"/>
                </a:cubicBezTo>
                <a:close/>
                <a:moveTo>
                  <a:pt x="243886" y="885231"/>
                </a:moveTo>
                <a:cubicBezTo>
                  <a:pt x="255160" y="885231"/>
                  <a:pt x="264299" y="894370"/>
                  <a:pt x="264299" y="905644"/>
                </a:cubicBezTo>
                <a:cubicBezTo>
                  <a:pt x="264299" y="916917"/>
                  <a:pt x="255160" y="926056"/>
                  <a:pt x="243886" y="926056"/>
                </a:cubicBezTo>
                <a:cubicBezTo>
                  <a:pt x="232612" y="926056"/>
                  <a:pt x="223473" y="916917"/>
                  <a:pt x="223473" y="905644"/>
                </a:cubicBezTo>
                <a:cubicBezTo>
                  <a:pt x="223473" y="894370"/>
                  <a:pt x="232612" y="885231"/>
                  <a:pt x="243886" y="885231"/>
                </a:cubicBezTo>
                <a:close/>
                <a:moveTo>
                  <a:pt x="195109" y="885231"/>
                </a:moveTo>
                <a:cubicBezTo>
                  <a:pt x="206383" y="885231"/>
                  <a:pt x="215522" y="894370"/>
                  <a:pt x="215522" y="905644"/>
                </a:cubicBezTo>
                <a:cubicBezTo>
                  <a:pt x="215522" y="916917"/>
                  <a:pt x="206383" y="926056"/>
                  <a:pt x="195109" y="926056"/>
                </a:cubicBezTo>
                <a:cubicBezTo>
                  <a:pt x="183835" y="926056"/>
                  <a:pt x="174696" y="916917"/>
                  <a:pt x="174696" y="905644"/>
                </a:cubicBezTo>
                <a:cubicBezTo>
                  <a:pt x="174696" y="894370"/>
                  <a:pt x="183835" y="885231"/>
                  <a:pt x="195109" y="885231"/>
                </a:cubicBezTo>
                <a:close/>
                <a:moveTo>
                  <a:pt x="146332" y="885231"/>
                </a:moveTo>
                <a:cubicBezTo>
                  <a:pt x="157606" y="885231"/>
                  <a:pt x="166745" y="894370"/>
                  <a:pt x="166745" y="905644"/>
                </a:cubicBezTo>
                <a:cubicBezTo>
                  <a:pt x="166745" y="916917"/>
                  <a:pt x="157606" y="926056"/>
                  <a:pt x="146332" y="926056"/>
                </a:cubicBezTo>
                <a:cubicBezTo>
                  <a:pt x="135058" y="926056"/>
                  <a:pt x="125919" y="916917"/>
                  <a:pt x="125919" y="905644"/>
                </a:cubicBezTo>
                <a:cubicBezTo>
                  <a:pt x="125919" y="894370"/>
                  <a:pt x="135058" y="885231"/>
                  <a:pt x="146332" y="885231"/>
                </a:cubicBezTo>
                <a:close/>
                <a:moveTo>
                  <a:pt x="97555" y="885231"/>
                </a:moveTo>
                <a:cubicBezTo>
                  <a:pt x="108829" y="885231"/>
                  <a:pt x="117968" y="894370"/>
                  <a:pt x="117968" y="905644"/>
                </a:cubicBezTo>
                <a:cubicBezTo>
                  <a:pt x="117968" y="916917"/>
                  <a:pt x="108829" y="926056"/>
                  <a:pt x="97555" y="926056"/>
                </a:cubicBezTo>
                <a:cubicBezTo>
                  <a:pt x="86281" y="926056"/>
                  <a:pt x="77142" y="916917"/>
                  <a:pt x="77142" y="905644"/>
                </a:cubicBezTo>
                <a:cubicBezTo>
                  <a:pt x="77142" y="894370"/>
                  <a:pt x="86281" y="885231"/>
                  <a:pt x="97555" y="885231"/>
                </a:cubicBezTo>
                <a:close/>
                <a:moveTo>
                  <a:pt x="48778" y="885231"/>
                </a:moveTo>
                <a:cubicBezTo>
                  <a:pt x="60052" y="885231"/>
                  <a:pt x="69191" y="894370"/>
                  <a:pt x="69191" y="905644"/>
                </a:cubicBezTo>
                <a:cubicBezTo>
                  <a:pt x="69191" y="916917"/>
                  <a:pt x="60052" y="926056"/>
                  <a:pt x="48778" y="926056"/>
                </a:cubicBezTo>
                <a:cubicBezTo>
                  <a:pt x="37504" y="926056"/>
                  <a:pt x="28365" y="916917"/>
                  <a:pt x="28365" y="905644"/>
                </a:cubicBezTo>
                <a:cubicBezTo>
                  <a:pt x="28365" y="894370"/>
                  <a:pt x="37504" y="885231"/>
                  <a:pt x="48778" y="885231"/>
                </a:cubicBezTo>
                <a:close/>
                <a:moveTo>
                  <a:pt x="2" y="885231"/>
                </a:moveTo>
                <a:cubicBezTo>
                  <a:pt x="11275" y="885231"/>
                  <a:pt x="20414" y="894370"/>
                  <a:pt x="20414" y="905644"/>
                </a:cubicBezTo>
                <a:cubicBezTo>
                  <a:pt x="20414" y="916917"/>
                  <a:pt x="11275" y="926056"/>
                  <a:pt x="2" y="926056"/>
                </a:cubicBezTo>
                <a:lnTo>
                  <a:pt x="0" y="926055"/>
                </a:lnTo>
                <a:lnTo>
                  <a:pt x="0" y="885232"/>
                </a:lnTo>
                <a:close/>
                <a:moveTo>
                  <a:pt x="577493" y="832726"/>
                </a:moveTo>
                <a:lnTo>
                  <a:pt x="570568" y="837904"/>
                </a:lnTo>
                <a:lnTo>
                  <a:pt x="570892" y="837123"/>
                </a:lnTo>
                <a:cubicBezTo>
                  <a:pt x="572738" y="835276"/>
                  <a:pt x="574938" y="833782"/>
                  <a:pt x="577380" y="832749"/>
                </a:cubicBezTo>
                <a:close/>
                <a:moveTo>
                  <a:pt x="536549" y="831145"/>
                </a:moveTo>
                <a:cubicBezTo>
                  <a:pt x="542186" y="831145"/>
                  <a:pt x="547289" y="833430"/>
                  <a:pt x="550983" y="837123"/>
                </a:cubicBezTo>
                <a:lnTo>
                  <a:pt x="555421" y="847839"/>
                </a:lnTo>
                <a:lnTo>
                  <a:pt x="523739" y="867087"/>
                </a:lnTo>
                <a:lnTo>
                  <a:pt x="522114" y="865992"/>
                </a:lnTo>
                <a:cubicBezTo>
                  <a:pt x="518421" y="862298"/>
                  <a:pt x="516136" y="857194"/>
                  <a:pt x="516136" y="851558"/>
                </a:cubicBezTo>
                <a:cubicBezTo>
                  <a:pt x="516136" y="840284"/>
                  <a:pt x="525275" y="831145"/>
                  <a:pt x="536549" y="831145"/>
                </a:cubicBezTo>
                <a:close/>
                <a:moveTo>
                  <a:pt x="487772" y="831145"/>
                </a:moveTo>
                <a:cubicBezTo>
                  <a:pt x="499045" y="831145"/>
                  <a:pt x="508184" y="840284"/>
                  <a:pt x="508184" y="851558"/>
                </a:cubicBezTo>
                <a:cubicBezTo>
                  <a:pt x="508184" y="862831"/>
                  <a:pt x="499045" y="871970"/>
                  <a:pt x="487772" y="871970"/>
                </a:cubicBezTo>
                <a:cubicBezTo>
                  <a:pt x="476498" y="871970"/>
                  <a:pt x="467359" y="862831"/>
                  <a:pt x="467359" y="851558"/>
                </a:cubicBezTo>
                <a:cubicBezTo>
                  <a:pt x="467359" y="840284"/>
                  <a:pt x="476498" y="831145"/>
                  <a:pt x="487772" y="831145"/>
                </a:cubicBezTo>
                <a:close/>
                <a:moveTo>
                  <a:pt x="438994" y="831145"/>
                </a:moveTo>
                <a:cubicBezTo>
                  <a:pt x="450268" y="831145"/>
                  <a:pt x="459407" y="840284"/>
                  <a:pt x="459407" y="851558"/>
                </a:cubicBezTo>
                <a:cubicBezTo>
                  <a:pt x="459407" y="862831"/>
                  <a:pt x="450268" y="871970"/>
                  <a:pt x="438994" y="871970"/>
                </a:cubicBezTo>
                <a:cubicBezTo>
                  <a:pt x="427721" y="871970"/>
                  <a:pt x="418582" y="862831"/>
                  <a:pt x="418582" y="851558"/>
                </a:cubicBezTo>
                <a:cubicBezTo>
                  <a:pt x="418582" y="840284"/>
                  <a:pt x="427721" y="831145"/>
                  <a:pt x="438994" y="831145"/>
                </a:cubicBezTo>
                <a:close/>
                <a:moveTo>
                  <a:pt x="390217" y="831145"/>
                </a:moveTo>
                <a:cubicBezTo>
                  <a:pt x="401491" y="831145"/>
                  <a:pt x="410630" y="840284"/>
                  <a:pt x="410630" y="851558"/>
                </a:cubicBezTo>
                <a:cubicBezTo>
                  <a:pt x="410630" y="862831"/>
                  <a:pt x="401491" y="871970"/>
                  <a:pt x="390217" y="871970"/>
                </a:cubicBezTo>
                <a:cubicBezTo>
                  <a:pt x="378944" y="871970"/>
                  <a:pt x="369805" y="862831"/>
                  <a:pt x="369805" y="851558"/>
                </a:cubicBezTo>
                <a:cubicBezTo>
                  <a:pt x="369805" y="840284"/>
                  <a:pt x="378944" y="831145"/>
                  <a:pt x="390217" y="831145"/>
                </a:cubicBezTo>
                <a:close/>
                <a:moveTo>
                  <a:pt x="341440" y="831145"/>
                </a:moveTo>
                <a:cubicBezTo>
                  <a:pt x="352714" y="831145"/>
                  <a:pt x="361853" y="840284"/>
                  <a:pt x="361853" y="851558"/>
                </a:cubicBezTo>
                <a:cubicBezTo>
                  <a:pt x="361853" y="862831"/>
                  <a:pt x="352714" y="871970"/>
                  <a:pt x="341440" y="871970"/>
                </a:cubicBezTo>
                <a:cubicBezTo>
                  <a:pt x="330166" y="871970"/>
                  <a:pt x="321028" y="862831"/>
                  <a:pt x="321028" y="851558"/>
                </a:cubicBezTo>
                <a:cubicBezTo>
                  <a:pt x="321028" y="840284"/>
                  <a:pt x="330166" y="831145"/>
                  <a:pt x="341440" y="831145"/>
                </a:cubicBezTo>
                <a:close/>
                <a:moveTo>
                  <a:pt x="292663" y="831145"/>
                </a:moveTo>
                <a:cubicBezTo>
                  <a:pt x="303937" y="831145"/>
                  <a:pt x="313076" y="840284"/>
                  <a:pt x="313076" y="851558"/>
                </a:cubicBezTo>
                <a:cubicBezTo>
                  <a:pt x="313076" y="862831"/>
                  <a:pt x="303937" y="871970"/>
                  <a:pt x="292663" y="871970"/>
                </a:cubicBezTo>
                <a:cubicBezTo>
                  <a:pt x="281389" y="871970"/>
                  <a:pt x="272251" y="862831"/>
                  <a:pt x="272251" y="851558"/>
                </a:cubicBezTo>
                <a:cubicBezTo>
                  <a:pt x="272251" y="840284"/>
                  <a:pt x="281389" y="831145"/>
                  <a:pt x="292663" y="831145"/>
                </a:cubicBezTo>
                <a:close/>
                <a:moveTo>
                  <a:pt x="243886" y="831145"/>
                </a:moveTo>
                <a:cubicBezTo>
                  <a:pt x="255160" y="831145"/>
                  <a:pt x="264299" y="840284"/>
                  <a:pt x="264299" y="851558"/>
                </a:cubicBezTo>
                <a:cubicBezTo>
                  <a:pt x="264299" y="862831"/>
                  <a:pt x="255160" y="871970"/>
                  <a:pt x="243886" y="871970"/>
                </a:cubicBezTo>
                <a:cubicBezTo>
                  <a:pt x="232612" y="871970"/>
                  <a:pt x="223473" y="862831"/>
                  <a:pt x="223473" y="851558"/>
                </a:cubicBezTo>
                <a:cubicBezTo>
                  <a:pt x="223473" y="840284"/>
                  <a:pt x="232612" y="831145"/>
                  <a:pt x="243886" y="831145"/>
                </a:cubicBezTo>
                <a:close/>
                <a:moveTo>
                  <a:pt x="195109" y="831145"/>
                </a:moveTo>
                <a:cubicBezTo>
                  <a:pt x="206383" y="831145"/>
                  <a:pt x="215522" y="840284"/>
                  <a:pt x="215522" y="851558"/>
                </a:cubicBezTo>
                <a:cubicBezTo>
                  <a:pt x="215522" y="862831"/>
                  <a:pt x="206383" y="871970"/>
                  <a:pt x="195109" y="871970"/>
                </a:cubicBezTo>
                <a:cubicBezTo>
                  <a:pt x="183835" y="871970"/>
                  <a:pt x="174696" y="862831"/>
                  <a:pt x="174696" y="851558"/>
                </a:cubicBezTo>
                <a:cubicBezTo>
                  <a:pt x="174696" y="840284"/>
                  <a:pt x="183835" y="831145"/>
                  <a:pt x="195109" y="831145"/>
                </a:cubicBezTo>
                <a:close/>
                <a:moveTo>
                  <a:pt x="146332" y="831145"/>
                </a:moveTo>
                <a:cubicBezTo>
                  <a:pt x="157606" y="831145"/>
                  <a:pt x="166745" y="840284"/>
                  <a:pt x="166745" y="851558"/>
                </a:cubicBezTo>
                <a:cubicBezTo>
                  <a:pt x="166745" y="862831"/>
                  <a:pt x="157606" y="871970"/>
                  <a:pt x="146332" y="871970"/>
                </a:cubicBezTo>
                <a:cubicBezTo>
                  <a:pt x="135058" y="871970"/>
                  <a:pt x="125919" y="862831"/>
                  <a:pt x="125919" y="851558"/>
                </a:cubicBezTo>
                <a:cubicBezTo>
                  <a:pt x="125919" y="840284"/>
                  <a:pt x="135058" y="831145"/>
                  <a:pt x="146332" y="831145"/>
                </a:cubicBezTo>
                <a:close/>
                <a:moveTo>
                  <a:pt x="97555" y="831145"/>
                </a:moveTo>
                <a:cubicBezTo>
                  <a:pt x="108829" y="831145"/>
                  <a:pt x="117968" y="840284"/>
                  <a:pt x="117968" y="851558"/>
                </a:cubicBezTo>
                <a:cubicBezTo>
                  <a:pt x="117968" y="862831"/>
                  <a:pt x="108829" y="871970"/>
                  <a:pt x="97555" y="871970"/>
                </a:cubicBezTo>
                <a:cubicBezTo>
                  <a:pt x="86281" y="871970"/>
                  <a:pt x="77142" y="862831"/>
                  <a:pt x="77142" y="851558"/>
                </a:cubicBezTo>
                <a:cubicBezTo>
                  <a:pt x="77142" y="840284"/>
                  <a:pt x="86281" y="831145"/>
                  <a:pt x="97555" y="831145"/>
                </a:cubicBezTo>
                <a:close/>
                <a:moveTo>
                  <a:pt x="48778" y="831145"/>
                </a:moveTo>
                <a:cubicBezTo>
                  <a:pt x="60052" y="831145"/>
                  <a:pt x="69191" y="840284"/>
                  <a:pt x="69191" y="851558"/>
                </a:cubicBezTo>
                <a:cubicBezTo>
                  <a:pt x="69191" y="862831"/>
                  <a:pt x="60052" y="871970"/>
                  <a:pt x="48778" y="871970"/>
                </a:cubicBezTo>
                <a:cubicBezTo>
                  <a:pt x="37504" y="871970"/>
                  <a:pt x="28365" y="862831"/>
                  <a:pt x="28365" y="851558"/>
                </a:cubicBezTo>
                <a:cubicBezTo>
                  <a:pt x="28365" y="840284"/>
                  <a:pt x="37504" y="831145"/>
                  <a:pt x="48778" y="831145"/>
                </a:cubicBezTo>
                <a:close/>
                <a:moveTo>
                  <a:pt x="2" y="831145"/>
                </a:moveTo>
                <a:cubicBezTo>
                  <a:pt x="11275" y="831145"/>
                  <a:pt x="20414" y="840284"/>
                  <a:pt x="20414" y="851558"/>
                </a:cubicBezTo>
                <a:cubicBezTo>
                  <a:pt x="20414" y="862831"/>
                  <a:pt x="11275" y="871970"/>
                  <a:pt x="2" y="871970"/>
                </a:cubicBezTo>
                <a:lnTo>
                  <a:pt x="0" y="871969"/>
                </a:lnTo>
                <a:lnTo>
                  <a:pt x="0" y="831146"/>
                </a:lnTo>
                <a:close/>
                <a:moveTo>
                  <a:pt x="634103" y="777059"/>
                </a:moveTo>
                <a:cubicBezTo>
                  <a:pt x="636921" y="777059"/>
                  <a:pt x="639606" y="777630"/>
                  <a:pt x="642049" y="778663"/>
                </a:cubicBezTo>
                <a:lnTo>
                  <a:pt x="645821" y="781206"/>
                </a:lnTo>
                <a:lnTo>
                  <a:pt x="643181" y="783605"/>
                </a:lnTo>
                <a:lnTo>
                  <a:pt x="616279" y="803722"/>
                </a:lnTo>
                <a:lnTo>
                  <a:pt x="613690" y="797471"/>
                </a:lnTo>
                <a:cubicBezTo>
                  <a:pt x="613690" y="786198"/>
                  <a:pt x="622829" y="777059"/>
                  <a:pt x="634103" y="777059"/>
                </a:cubicBezTo>
                <a:close/>
                <a:moveTo>
                  <a:pt x="585326" y="777059"/>
                </a:moveTo>
                <a:cubicBezTo>
                  <a:pt x="596599" y="777059"/>
                  <a:pt x="605738" y="786198"/>
                  <a:pt x="605738" y="797471"/>
                </a:cubicBezTo>
                <a:cubicBezTo>
                  <a:pt x="605738" y="808745"/>
                  <a:pt x="596599" y="817884"/>
                  <a:pt x="585326" y="817884"/>
                </a:cubicBezTo>
                <a:cubicBezTo>
                  <a:pt x="574052" y="817884"/>
                  <a:pt x="564913" y="808745"/>
                  <a:pt x="564913" y="797471"/>
                </a:cubicBezTo>
                <a:cubicBezTo>
                  <a:pt x="564913" y="786198"/>
                  <a:pt x="574052" y="777059"/>
                  <a:pt x="585326" y="777059"/>
                </a:cubicBezTo>
                <a:close/>
                <a:moveTo>
                  <a:pt x="536549" y="777059"/>
                </a:moveTo>
                <a:cubicBezTo>
                  <a:pt x="547822" y="777059"/>
                  <a:pt x="556961" y="786198"/>
                  <a:pt x="556961" y="797471"/>
                </a:cubicBezTo>
                <a:cubicBezTo>
                  <a:pt x="556961" y="808745"/>
                  <a:pt x="547822" y="817884"/>
                  <a:pt x="536549" y="817884"/>
                </a:cubicBezTo>
                <a:cubicBezTo>
                  <a:pt x="525275" y="817884"/>
                  <a:pt x="516136" y="808745"/>
                  <a:pt x="516136" y="797471"/>
                </a:cubicBezTo>
                <a:cubicBezTo>
                  <a:pt x="516136" y="786198"/>
                  <a:pt x="525275" y="777059"/>
                  <a:pt x="536549" y="777059"/>
                </a:cubicBezTo>
                <a:close/>
                <a:moveTo>
                  <a:pt x="487772" y="777059"/>
                </a:moveTo>
                <a:cubicBezTo>
                  <a:pt x="499045" y="777059"/>
                  <a:pt x="508184" y="786198"/>
                  <a:pt x="508184" y="797471"/>
                </a:cubicBezTo>
                <a:cubicBezTo>
                  <a:pt x="508184" y="808745"/>
                  <a:pt x="499045" y="817884"/>
                  <a:pt x="487772" y="817884"/>
                </a:cubicBezTo>
                <a:cubicBezTo>
                  <a:pt x="476498" y="817884"/>
                  <a:pt x="467359" y="808745"/>
                  <a:pt x="467359" y="797471"/>
                </a:cubicBezTo>
                <a:cubicBezTo>
                  <a:pt x="467359" y="786198"/>
                  <a:pt x="476498" y="777059"/>
                  <a:pt x="487772" y="777059"/>
                </a:cubicBezTo>
                <a:close/>
                <a:moveTo>
                  <a:pt x="438994" y="777059"/>
                </a:moveTo>
                <a:cubicBezTo>
                  <a:pt x="450268" y="777059"/>
                  <a:pt x="459407" y="786198"/>
                  <a:pt x="459407" y="797471"/>
                </a:cubicBezTo>
                <a:cubicBezTo>
                  <a:pt x="459407" y="808745"/>
                  <a:pt x="450268" y="817884"/>
                  <a:pt x="438994" y="817884"/>
                </a:cubicBezTo>
                <a:cubicBezTo>
                  <a:pt x="427721" y="817884"/>
                  <a:pt x="418582" y="808745"/>
                  <a:pt x="418582" y="797471"/>
                </a:cubicBezTo>
                <a:cubicBezTo>
                  <a:pt x="418582" y="786198"/>
                  <a:pt x="427721" y="777059"/>
                  <a:pt x="438994" y="777059"/>
                </a:cubicBezTo>
                <a:close/>
                <a:moveTo>
                  <a:pt x="390217" y="777059"/>
                </a:moveTo>
                <a:cubicBezTo>
                  <a:pt x="401491" y="777059"/>
                  <a:pt x="410630" y="786198"/>
                  <a:pt x="410630" y="797471"/>
                </a:cubicBezTo>
                <a:cubicBezTo>
                  <a:pt x="410630" y="808745"/>
                  <a:pt x="401491" y="817884"/>
                  <a:pt x="390217" y="817884"/>
                </a:cubicBezTo>
                <a:cubicBezTo>
                  <a:pt x="378944" y="817884"/>
                  <a:pt x="369805" y="808745"/>
                  <a:pt x="369805" y="797471"/>
                </a:cubicBezTo>
                <a:cubicBezTo>
                  <a:pt x="369805" y="786198"/>
                  <a:pt x="378944" y="777059"/>
                  <a:pt x="390217" y="777059"/>
                </a:cubicBezTo>
                <a:close/>
                <a:moveTo>
                  <a:pt x="341440" y="777059"/>
                </a:moveTo>
                <a:cubicBezTo>
                  <a:pt x="352714" y="777059"/>
                  <a:pt x="361853" y="786198"/>
                  <a:pt x="361853" y="797471"/>
                </a:cubicBezTo>
                <a:cubicBezTo>
                  <a:pt x="361853" y="808745"/>
                  <a:pt x="352714" y="817884"/>
                  <a:pt x="341440" y="817884"/>
                </a:cubicBezTo>
                <a:cubicBezTo>
                  <a:pt x="330166" y="817884"/>
                  <a:pt x="321028" y="808745"/>
                  <a:pt x="321028" y="797471"/>
                </a:cubicBezTo>
                <a:cubicBezTo>
                  <a:pt x="321028" y="786198"/>
                  <a:pt x="330166" y="777059"/>
                  <a:pt x="341440" y="777059"/>
                </a:cubicBezTo>
                <a:close/>
                <a:moveTo>
                  <a:pt x="292663" y="777059"/>
                </a:moveTo>
                <a:cubicBezTo>
                  <a:pt x="303937" y="777059"/>
                  <a:pt x="313076" y="786198"/>
                  <a:pt x="313076" y="797471"/>
                </a:cubicBezTo>
                <a:cubicBezTo>
                  <a:pt x="313076" y="808745"/>
                  <a:pt x="303937" y="817884"/>
                  <a:pt x="292663" y="817884"/>
                </a:cubicBezTo>
                <a:cubicBezTo>
                  <a:pt x="281389" y="817884"/>
                  <a:pt x="272251" y="808745"/>
                  <a:pt x="272251" y="797471"/>
                </a:cubicBezTo>
                <a:cubicBezTo>
                  <a:pt x="272251" y="786198"/>
                  <a:pt x="281389" y="777059"/>
                  <a:pt x="292663" y="777059"/>
                </a:cubicBezTo>
                <a:close/>
                <a:moveTo>
                  <a:pt x="243886" y="777059"/>
                </a:moveTo>
                <a:cubicBezTo>
                  <a:pt x="255160" y="777059"/>
                  <a:pt x="264299" y="786198"/>
                  <a:pt x="264299" y="797471"/>
                </a:cubicBezTo>
                <a:cubicBezTo>
                  <a:pt x="264299" y="808745"/>
                  <a:pt x="255160" y="817884"/>
                  <a:pt x="243886" y="817884"/>
                </a:cubicBezTo>
                <a:cubicBezTo>
                  <a:pt x="232612" y="817884"/>
                  <a:pt x="223473" y="808745"/>
                  <a:pt x="223473" y="797471"/>
                </a:cubicBezTo>
                <a:cubicBezTo>
                  <a:pt x="223473" y="786198"/>
                  <a:pt x="232612" y="777059"/>
                  <a:pt x="243886" y="777059"/>
                </a:cubicBezTo>
                <a:close/>
                <a:moveTo>
                  <a:pt x="195109" y="777059"/>
                </a:moveTo>
                <a:cubicBezTo>
                  <a:pt x="206383" y="777059"/>
                  <a:pt x="215522" y="786198"/>
                  <a:pt x="215522" y="797471"/>
                </a:cubicBezTo>
                <a:cubicBezTo>
                  <a:pt x="215522" y="808745"/>
                  <a:pt x="206383" y="817884"/>
                  <a:pt x="195109" y="817884"/>
                </a:cubicBezTo>
                <a:cubicBezTo>
                  <a:pt x="183835" y="817884"/>
                  <a:pt x="174696" y="808745"/>
                  <a:pt x="174696" y="797471"/>
                </a:cubicBezTo>
                <a:cubicBezTo>
                  <a:pt x="174696" y="786198"/>
                  <a:pt x="183835" y="777059"/>
                  <a:pt x="195109" y="777059"/>
                </a:cubicBezTo>
                <a:close/>
                <a:moveTo>
                  <a:pt x="146332" y="777059"/>
                </a:moveTo>
                <a:cubicBezTo>
                  <a:pt x="157606" y="777059"/>
                  <a:pt x="166745" y="786198"/>
                  <a:pt x="166745" y="797471"/>
                </a:cubicBezTo>
                <a:cubicBezTo>
                  <a:pt x="166745" y="808745"/>
                  <a:pt x="157606" y="817884"/>
                  <a:pt x="146332" y="817884"/>
                </a:cubicBezTo>
                <a:cubicBezTo>
                  <a:pt x="135058" y="817884"/>
                  <a:pt x="125919" y="808745"/>
                  <a:pt x="125919" y="797471"/>
                </a:cubicBezTo>
                <a:cubicBezTo>
                  <a:pt x="125919" y="786198"/>
                  <a:pt x="135058" y="777059"/>
                  <a:pt x="146332" y="777059"/>
                </a:cubicBezTo>
                <a:close/>
                <a:moveTo>
                  <a:pt x="97555" y="777059"/>
                </a:moveTo>
                <a:cubicBezTo>
                  <a:pt x="108829" y="777059"/>
                  <a:pt x="117968" y="786198"/>
                  <a:pt x="117968" y="797471"/>
                </a:cubicBezTo>
                <a:cubicBezTo>
                  <a:pt x="117968" y="808745"/>
                  <a:pt x="108829" y="817884"/>
                  <a:pt x="97555" y="817884"/>
                </a:cubicBezTo>
                <a:cubicBezTo>
                  <a:pt x="86281" y="817884"/>
                  <a:pt x="77142" y="808745"/>
                  <a:pt x="77142" y="797471"/>
                </a:cubicBezTo>
                <a:cubicBezTo>
                  <a:pt x="77142" y="786198"/>
                  <a:pt x="86281" y="777059"/>
                  <a:pt x="97555" y="777059"/>
                </a:cubicBezTo>
                <a:close/>
                <a:moveTo>
                  <a:pt x="48778" y="777059"/>
                </a:moveTo>
                <a:cubicBezTo>
                  <a:pt x="60052" y="777059"/>
                  <a:pt x="69191" y="786198"/>
                  <a:pt x="69191" y="797471"/>
                </a:cubicBezTo>
                <a:cubicBezTo>
                  <a:pt x="69191" y="808745"/>
                  <a:pt x="60052" y="817884"/>
                  <a:pt x="48778" y="817884"/>
                </a:cubicBezTo>
                <a:cubicBezTo>
                  <a:pt x="37504" y="817884"/>
                  <a:pt x="28365" y="808745"/>
                  <a:pt x="28365" y="797471"/>
                </a:cubicBezTo>
                <a:cubicBezTo>
                  <a:pt x="28365" y="786198"/>
                  <a:pt x="37504" y="777059"/>
                  <a:pt x="48778" y="777059"/>
                </a:cubicBezTo>
                <a:close/>
                <a:moveTo>
                  <a:pt x="2" y="777059"/>
                </a:moveTo>
                <a:cubicBezTo>
                  <a:pt x="11275" y="777059"/>
                  <a:pt x="20414" y="786198"/>
                  <a:pt x="20414" y="797471"/>
                </a:cubicBezTo>
                <a:cubicBezTo>
                  <a:pt x="20414" y="808745"/>
                  <a:pt x="11275" y="817884"/>
                  <a:pt x="2" y="817884"/>
                </a:cubicBezTo>
                <a:lnTo>
                  <a:pt x="0" y="817883"/>
                </a:lnTo>
                <a:lnTo>
                  <a:pt x="0" y="777060"/>
                </a:lnTo>
                <a:close/>
                <a:moveTo>
                  <a:pt x="682880" y="722972"/>
                </a:moveTo>
                <a:cubicBezTo>
                  <a:pt x="688517" y="722972"/>
                  <a:pt x="693620" y="725257"/>
                  <a:pt x="697314" y="728951"/>
                </a:cubicBezTo>
                <a:lnTo>
                  <a:pt x="698955" y="732914"/>
                </a:lnTo>
                <a:lnTo>
                  <a:pt x="670229" y="759022"/>
                </a:lnTo>
                <a:lnTo>
                  <a:pt x="668446" y="757819"/>
                </a:lnTo>
                <a:cubicBezTo>
                  <a:pt x="664752" y="754125"/>
                  <a:pt x="662467" y="749022"/>
                  <a:pt x="662467" y="743385"/>
                </a:cubicBezTo>
                <a:cubicBezTo>
                  <a:pt x="662467" y="732111"/>
                  <a:pt x="671606" y="722972"/>
                  <a:pt x="682880" y="722972"/>
                </a:cubicBezTo>
                <a:close/>
                <a:moveTo>
                  <a:pt x="634103" y="722972"/>
                </a:moveTo>
                <a:cubicBezTo>
                  <a:pt x="645377" y="722972"/>
                  <a:pt x="654516" y="732111"/>
                  <a:pt x="654516" y="743385"/>
                </a:cubicBezTo>
                <a:cubicBezTo>
                  <a:pt x="654516" y="754659"/>
                  <a:pt x="645377" y="763798"/>
                  <a:pt x="634103" y="763798"/>
                </a:cubicBezTo>
                <a:cubicBezTo>
                  <a:pt x="622829" y="763798"/>
                  <a:pt x="613690" y="754659"/>
                  <a:pt x="613690" y="743385"/>
                </a:cubicBezTo>
                <a:cubicBezTo>
                  <a:pt x="613690" y="732111"/>
                  <a:pt x="622829" y="722972"/>
                  <a:pt x="634103" y="722972"/>
                </a:cubicBezTo>
                <a:close/>
                <a:moveTo>
                  <a:pt x="585326" y="722972"/>
                </a:moveTo>
                <a:cubicBezTo>
                  <a:pt x="596599" y="722972"/>
                  <a:pt x="605738" y="732111"/>
                  <a:pt x="605738" y="743385"/>
                </a:cubicBezTo>
                <a:cubicBezTo>
                  <a:pt x="605738" y="754659"/>
                  <a:pt x="596599" y="763798"/>
                  <a:pt x="585326" y="763798"/>
                </a:cubicBezTo>
                <a:cubicBezTo>
                  <a:pt x="574052" y="763798"/>
                  <a:pt x="564913" y="754659"/>
                  <a:pt x="564913" y="743385"/>
                </a:cubicBezTo>
                <a:cubicBezTo>
                  <a:pt x="564913" y="732111"/>
                  <a:pt x="574052" y="722972"/>
                  <a:pt x="585326" y="722972"/>
                </a:cubicBezTo>
                <a:close/>
                <a:moveTo>
                  <a:pt x="536549" y="722972"/>
                </a:moveTo>
                <a:cubicBezTo>
                  <a:pt x="547822" y="722972"/>
                  <a:pt x="556961" y="732111"/>
                  <a:pt x="556961" y="743385"/>
                </a:cubicBezTo>
                <a:cubicBezTo>
                  <a:pt x="556961" y="754659"/>
                  <a:pt x="547822" y="763798"/>
                  <a:pt x="536549" y="763798"/>
                </a:cubicBezTo>
                <a:cubicBezTo>
                  <a:pt x="525275" y="763798"/>
                  <a:pt x="516136" y="754659"/>
                  <a:pt x="516136" y="743385"/>
                </a:cubicBezTo>
                <a:cubicBezTo>
                  <a:pt x="516136" y="732111"/>
                  <a:pt x="525275" y="722972"/>
                  <a:pt x="536549" y="722972"/>
                </a:cubicBezTo>
                <a:close/>
                <a:moveTo>
                  <a:pt x="487772" y="722972"/>
                </a:moveTo>
                <a:cubicBezTo>
                  <a:pt x="499045" y="722972"/>
                  <a:pt x="508184" y="732111"/>
                  <a:pt x="508184" y="743385"/>
                </a:cubicBezTo>
                <a:cubicBezTo>
                  <a:pt x="508184" y="754659"/>
                  <a:pt x="499045" y="763798"/>
                  <a:pt x="487772" y="763798"/>
                </a:cubicBezTo>
                <a:cubicBezTo>
                  <a:pt x="476498" y="763798"/>
                  <a:pt x="467359" y="754659"/>
                  <a:pt x="467359" y="743385"/>
                </a:cubicBezTo>
                <a:cubicBezTo>
                  <a:pt x="467359" y="732111"/>
                  <a:pt x="476498" y="722972"/>
                  <a:pt x="487772" y="722972"/>
                </a:cubicBezTo>
                <a:close/>
                <a:moveTo>
                  <a:pt x="438994" y="722972"/>
                </a:moveTo>
                <a:cubicBezTo>
                  <a:pt x="450268" y="722972"/>
                  <a:pt x="459407" y="732111"/>
                  <a:pt x="459407" y="743385"/>
                </a:cubicBezTo>
                <a:cubicBezTo>
                  <a:pt x="459407" y="754659"/>
                  <a:pt x="450268" y="763798"/>
                  <a:pt x="438994" y="763798"/>
                </a:cubicBezTo>
                <a:cubicBezTo>
                  <a:pt x="427721" y="763798"/>
                  <a:pt x="418582" y="754659"/>
                  <a:pt x="418582" y="743385"/>
                </a:cubicBezTo>
                <a:cubicBezTo>
                  <a:pt x="418582" y="732111"/>
                  <a:pt x="427721" y="722972"/>
                  <a:pt x="438994" y="722972"/>
                </a:cubicBezTo>
                <a:close/>
                <a:moveTo>
                  <a:pt x="390217" y="722972"/>
                </a:moveTo>
                <a:cubicBezTo>
                  <a:pt x="401491" y="722972"/>
                  <a:pt x="410630" y="732111"/>
                  <a:pt x="410630" y="743385"/>
                </a:cubicBezTo>
                <a:cubicBezTo>
                  <a:pt x="410630" y="754659"/>
                  <a:pt x="401491" y="763798"/>
                  <a:pt x="390217" y="763798"/>
                </a:cubicBezTo>
                <a:cubicBezTo>
                  <a:pt x="378944" y="763798"/>
                  <a:pt x="369805" y="754659"/>
                  <a:pt x="369805" y="743385"/>
                </a:cubicBezTo>
                <a:cubicBezTo>
                  <a:pt x="369805" y="732111"/>
                  <a:pt x="378944" y="722972"/>
                  <a:pt x="390217" y="722972"/>
                </a:cubicBezTo>
                <a:close/>
                <a:moveTo>
                  <a:pt x="341440" y="722972"/>
                </a:moveTo>
                <a:cubicBezTo>
                  <a:pt x="352714" y="722972"/>
                  <a:pt x="361853" y="732111"/>
                  <a:pt x="361853" y="743385"/>
                </a:cubicBezTo>
                <a:cubicBezTo>
                  <a:pt x="361853" y="754659"/>
                  <a:pt x="352714" y="763798"/>
                  <a:pt x="341440" y="763798"/>
                </a:cubicBezTo>
                <a:cubicBezTo>
                  <a:pt x="330166" y="763798"/>
                  <a:pt x="321028" y="754659"/>
                  <a:pt x="321028" y="743385"/>
                </a:cubicBezTo>
                <a:cubicBezTo>
                  <a:pt x="321028" y="732111"/>
                  <a:pt x="330166" y="722972"/>
                  <a:pt x="341440" y="722972"/>
                </a:cubicBezTo>
                <a:close/>
                <a:moveTo>
                  <a:pt x="292663" y="722972"/>
                </a:moveTo>
                <a:cubicBezTo>
                  <a:pt x="303937" y="722972"/>
                  <a:pt x="313076" y="732111"/>
                  <a:pt x="313076" y="743385"/>
                </a:cubicBezTo>
                <a:cubicBezTo>
                  <a:pt x="313076" y="754659"/>
                  <a:pt x="303937" y="763798"/>
                  <a:pt x="292663" y="763798"/>
                </a:cubicBezTo>
                <a:cubicBezTo>
                  <a:pt x="281389" y="763798"/>
                  <a:pt x="272251" y="754659"/>
                  <a:pt x="272251" y="743385"/>
                </a:cubicBezTo>
                <a:cubicBezTo>
                  <a:pt x="272251" y="732111"/>
                  <a:pt x="281389" y="722972"/>
                  <a:pt x="292663" y="722972"/>
                </a:cubicBezTo>
                <a:close/>
                <a:moveTo>
                  <a:pt x="243886" y="722972"/>
                </a:moveTo>
                <a:cubicBezTo>
                  <a:pt x="255160" y="722972"/>
                  <a:pt x="264299" y="732111"/>
                  <a:pt x="264299" y="743385"/>
                </a:cubicBezTo>
                <a:cubicBezTo>
                  <a:pt x="264299" y="754659"/>
                  <a:pt x="255160" y="763798"/>
                  <a:pt x="243886" y="763798"/>
                </a:cubicBezTo>
                <a:cubicBezTo>
                  <a:pt x="232612" y="763798"/>
                  <a:pt x="223473" y="754659"/>
                  <a:pt x="223473" y="743385"/>
                </a:cubicBezTo>
                <a:cubicBezTo>
                  <a:pt x="223473" y="732111"/>
                  <a:pt x="232612" y="722972"/>
                  <a:pt x="243886" y="722972"/>
                </a:cubicBezTo>
                <a:close/>
                <a:moveTo>
                  <a:pt x="195109" y="722972"/>
                </a:moveTo>
                <a:cubicBezTo>
                  <a:pt x="206383" y="722972"/>
                  <a:pt x="215522" y="732111"/>
                  <a:pt x="215522" y="743385"/>
                </a:cubicBezTo>
                <a:cubicBezTo>
                  <a:pt x="215522" y="754659"/>
                  <a:pt x="206383" y="763798"/>
                  <a:pt x="195109" y="763798"/>
                </a:cubicBezTo>
                <a:cubicBezTo>
                  <a:pt x="183835" y="763798"/>
                  <a:pt x="174696" y="754659"/>
                  <a:pt x="174696" y="743385"/>
                </a:cubicBezTo>
                <a:cubicBezTo>
                  <a:pt x="174696" y="732111"/>
                  <a:pt x="183835" y="722972"/>
                  <a:pt x="195109" y="722972"/>
                </a:cubicBezTo>
                <a:close/>
                <a:moveTo>
                  <a:pt x="146332" y="722972"/>
                </a:moveTo>
                <a:cubicBezTo>
                  <a:pt x="157606" y="722972"/>
                  <a:pt x="166745" y="732111"/>
                  <a:pt x="166745" y="743385"/>
                </a:cubicBezTo>
                <a:cubicBezTo>
                  <a:pt x="166745" y="754659"/>
                  <a:pt x="157606" y="763798"/>
                  <a:pt x="146332" y="763798"/>
                </a:cubicBezTo>
                <a:cubicBezTo>
                  <a:pt x="135058" y="763798"/>
                  <a:pt x="125919" y="754659"/>
                  <a:pt x="125919" y="743385"/>
                </a:cubicBezTo>
                <a:cubicBezTo>
                  <a:pt x="125919" y="732111"/>
                  <a:pt x="135058" y="722972"/>
                  <a:pt x="146332" y="722972"/>
                </a:cubicBezTo>
                <a:close/>
                <a:moveTo>
                  <a:pt x="97555" y="722972"/>
                </a:moveTo>
                <a:cubicBezTo>
                  <a:pt x="108829" y="722972"/>
                  <a:pt x="117968" y="732111"/>
                  <a:pt x="117968" y="743385"/>
                </a:cubicBezTo>
                <a:cubicBezTo>
                  <a:pt x="117968" y="754659"/>
                  <a:pt x="108829" y="763798"/>
                  <a:pt x="97555" y="763798"/>
                </a:cubicBezTo>
                <a:cubicBezTo>
                  <a:pt x="86281" y="763798"/>
                  <a:pt x="77142" y="754659"/>
                  <a:pt x="77142" y="743385"/>
                </a:cubicBezTo>
                <a:cubicBezTo>
                  <a:pt x="77142" y="732111"/>
                  <a:pt x="86281" y="722972"/>
                  <a:pt x="97555" y="722972"/>
                </a:cubicBezTo>
                <a:close/>
                <a:moveTo>
                  <a:pt x="48778" y="722972"/>
                </a:moveTo>
                <a:cubicBezTo>
                  <a:pt x="60052" y="722972"/>
                  <a:pt x="69191" y="732111"/>
                  <a:pt x="69191" y="743385"/>
                </a:cubicBezTo>
                <a:cubicBezTo>
                  <a:pt x="69191" y="754659"/>
                  <a:pt x="60052" y="763798"/>
                  <a:pt x="48778" y="763798"/>
                </a:cubicBezTo>
                <a:cubicBezTo>
                  <a:pt x="37504" y="763798"/>
                  <a:pt x="28365" y="754659"/>
                  <a:pt x="28365" y="743385"/>
                </a:cubicBezTo>
                <a:cubicBezTo>
                  <a:pt x="28365" y="732111"/>
                  <a:pt x="37504" y="722972"/>
                  <a:pt x="48778" y="722972"/>
                </a:cubicBezTo>
                <a:close/>
                <a:moveTo>
                  <a:pt x="2" y="722972"/>
                </a:moveTo>
                <a:cubicBezTo>
                  <a:pt x="11275" y="722972"/>
                  <a:pt x="20414" y="732111"/>
                  <a:pt x="20414" y="743385"/>
                </a:cubicBezTo>
                <a:cubicBezTo>
                  <a:pt x="20414" y="754659"/>
                  <a:pt x="11275" y="763798"/>
                  <a:pt x="2" y="763798"/>
                </a:cubicBezTo>
                <a:lnTo>
                  <a:pt x="0" y="763797"/>
                </a:lnTo>
                <a:lnTo>
                  <a:pt x="0" y="722973"/>
                </a:lnTo>
                <a:close/>
                <a:moveTo>
                  <a:pt x="731657" y="668886"/>
                </a:moveTo>
                <a:cubicBezTo>
                  <a:pt x="737294" y="668886"/>
                  <a:pt x="742397" y="671171"/>
                  <a:pt x="746091" y="674865"/>
                </a:cubicBezTo>
                <a:lnTo>
                  <a:pt x="748725" y="681223"/>
                </a:lnTo>
                <a:lnTo>
                  <a:pt x="724200" y="708206"/>
                </a:lnTo>
                <a:lnTo>
                  <a:pt x="723711" y="708108"/>
                </a:lnTo>
                <a:cubicBezTo>
                  <a:pt x="716385" y="705009"/>
                  <a:pt x="711244" y="697754"/>
                  <a:pt x="711244" y="689299"/>
                </a:cubicBezTo>
                <a:cubicBezTo>
                  <a:pt x="711244" y="678025"/>
                  <a:pt x="720383" y="668886"/>
                  <a:pt x="731657" y="668886"/>
                </a:cubicBezTo>
                <a:close/>
                <a:moveTo>
                  <a:pt x="682880" y="668886"/>
                </a:moveTo>
                <a:cubicBezTo>
                  <a:pt x="694153" y="668886"/>
                  <a:pt x="703293" y="678025"/>
                  <a:pt x="703293" y="689299"/>
                </a:cubicBezTo>
                <a:cubicBezTo>
                  <a:pt x="703293" y="700573"/>
                  <a:pt x="694153" y="709712"/>
                  <a:pt x="682880" y="709712"/>
                </a:cubicBezTo>
                <a:cubicBezTo>
                  <a:pt x="671606" y="709712"/>
                  <a:pt x="662467" y="700573"/>
                  <a:pt x="662467" y="689299"/>
                </a:cubicBezTo>
                <a:cubicBezTo>
                  <a:pt x="662467" y="678025"/>
                  <a:pt x="671606" y="668886"/>
                  <a:pt x="682880" y="668886"/>
                </a:cubicBezTo>
                <a:close/>
                <a:moveTo>
                  <a:pt x="634103" y="668886"/>
                </a:moveTo>
                <a:cubicBezTo>
                  <a:pt x="645377" y="668886"/>
                  <a:pt x="654516" y="678025"/>
                  <a:pt x="654516" y="689299"/>
                </a:cubicBezTo>
                <a:cubicBezTo>
                  <a:pt x="654516" y="700573"/>
                  <a:pt x="645377" y="709712"/>
                  <a:pt x="634103" y="709712"/>
                </a:cubicBezTo>
                <a:cubicBezTo>
                  <a:pt x="622829" y="709712"/>
                  <a:pt x="613690" y="700573"/>
                  <a:pt x="613690" y="689299"/>
                </a:cubicBezTo>
                <a:cubicBezTo>
                  <a:pt x="613690" y="678025"/>
                  <a:pt x="622829" y="668886"/>
                  <a:pt x="634103" y="668886"/>
                </a:cubicBezTo>
                <a:close/>
                <a:moveTo>
                  <a:pt x="585326" y="668886"/>
                </a:moveTo>
                <a:cubicBezTo>
                  <a:pt x="596599" y="668886"/>
                  <a:pt x="605738" y="678025"/>
                  <a:pt x="605738" y="689299"/>
                </a:cubicBezTo>
                <a:cubicBezTo>
                  <a:pt x="605738" y="700573"/>
                  <a:pt x="596599" y="709712"/>
                  <a:pt x="585326" y="709712"/>
                </a:cubicBezTo>
                <a:cubicBezTo>
                  <a:pt x="574052" y="709712"/>
                  <a:pt x="564913" y="700573"/>
                  <a:pt x="564913" y="689299"/>
                </a:cubicBezTo>
                <a:cubicBezTo>
                  <a:pt x="564913" y="678025"/>
                  <a:pt x="574052" y="668886"/>
                  <a:pt x="585326" y="668886"/>
                </a:cubicBezTo>
                <a:close/>
                <a:moveTo>
                  <a:pt x="536549" y="668886"/>
                </a:moveTo>
                <a:cubicBezTo>
                  <a:pt x="547822" y="668886"/>
                  <a:pt x="556961" y="678025"/>
                  <a:pt x="556961" y="689299"/>
                </a:cubicBezTo>
                <a:cubicBezTo>
                  <a:pt x="556961" y="700573"/>
                  <a:pt x="547822" y="709712"/>
                  <a:pt x="536549" y="709712"/>
                </a:cubicBezTo>
                <a:cubicBezTo>
                  <a:pt x="525275" y="709712"/>
                  <a:pt x="516136" y="700573"/>
                  <a:pt x="516136" y="689299"/>
                </a:cubicBezTo>
                <a:cubicBezTo>
                  <a:pt x="516136" y="678025"/>
                  <a:pt x="525275" y="668886"/>
                  <a:pt x="536549" y="668886"/>
                </a:cubicBezTo>
                <a:close/>
                <a:moveTo>
                  <a:pt x="487772" y="668886"/>
                </a:moveTo>
                <a:cubicBezTo>
                  <a:pt x="499045" y="668886"/>
                  <a:pt x="508184" y="678025"/>
                  <a:pt x="508184" y="689299"/>
                </a:cubicBezTo>
                <a:cubicBezTo>
                  <a:pt x="508184" y="700573"/>
                  <a:pt x="499045" y="709712"/>
                  <a:pt x="487772" y="709712"/>
                </a:cubicBezTo>
                <a:cubicBezTo>
                  <a:pt x="476498" y="709712"/>
                  <a:pt x="467359" y="700573"/>
                  <a:pt x="467359" y="689299"/>
                </a:cubicBezTo>
                <a:cubicBezTo>
                  <a:pt x="467359" y="678025"/>
                  <a:pt x="476498" y="668886"/>
                  <a:pt x="487772" y="668886"/>
                </a:cubicBezTo>
                <a:close/>
                <a:moveTo>
                  <a:pt x="438994" y="668886"/>
                </a:moveTo>
                <a:cubicBezTo>
                  <a:pt x="450268" y="668886"/>
                  <a:pt x="459407" y="678025"/>
                  <a:pt x="459407" y="689299"/>
                </a:cubicBezTo>
                <a:cubicBezTo>
                  <a:pt x="459407" y="700573"/>
                  <a:pt x="450268" y="709712"/>
                  <a:pt x="438994" y="709712"/>
                </a:cubicBezTo>
                <a:cubicBezTo>
                  <a:pt x="427721" y="709712"/>
                  <a:pt x="418582" y="700573"/>
                  <a:pt x="418582" y="689299"/>
                </a:cubicBezTo>
                <a:cubicBezTo>
                  <a:pt x="418582" y="678025"/>
                  <a:pt x="427721" y="668886"/>
                  <a:pt x="438994" y="668886"/>
                </a:cubicBezTo>
                <a:close/>
                <a:moveTo>
                  <a:pt x="390217" y="668886"/>
                </a:moveTo>
                <a:cubicBezTo>
                  <a:pt x="401491" y="668886"/>
                  <a:pt x="410630" y="678025"/>
                  <a:pt x="410630" y="689299"/>
                </a:cubicBezTo>
                <a:cubicBezTo>
                  <a:pt x="410630" y="700573"/>
                  <a:pt x="401491" y="709712"/>
                  <a:pt x="390217" y="709712"/>
                </a:cubicBezTo>
                <a:cubicBezTo>
                  <a:pt x="378944" y="709712"/>
                  <a:pt x="369805" y="700573"/>
                  <a:pt x="369805" y="689299"/>
                </a:cubicBezTo>
                <a:cubicBezTo>
                  <a:pt x="369805" y="678025"/>
                  <a:pt x="378944" y="668886"/>
                  <a:pt x="390217" y="668886"/>
                </a:cubicBezTo>
                <a:close/>
                <a:moveTo>
                  <a:pt x="341440" y="668886"/>
                </a:moveTo>
                <a:cubicBezTo>
                  <a:pt x="352714" y="668886"/>
                  <a:pt x="361853" y="678025"/>
                  <a:pt x="361853" y="689299"/>
                </a:cubicBezTo>
                <a:cubicBezTo>
                  <a:pt x="361853" y="700573"/>
                  <a:pt x="352714" y="709712"/>
                  <a:pt x="341440" y="709712"/>
                </a:cubicBezTo>
                <a:cubicBezTo>
                  <a:pt x="330166" y="709712"/>
                  <a:pt x="321028" y="700573"/>
                  <a:pt x="321028" y="689299"/>
                </a:cubicBezTo>
                <a:cubicBezTo>
                  <a:pt x="321028" y="678025"/>
                  <a:pt x="330166" y="668886"/>
                  <a:pt x="341440" y="668886"/>
                </a:cubicBezTo>
                <a:close/>
                <a:moveTo>
                  <a:pt x="292663" y="668886"/>
                </a:moveTo>
                <a:cubicBezTo>
                  <a:pt x="303937" y="668886"/>
                  <a:pt x="313076" y="678025"/>
                  <a:pt x="313076" y="689299"/>
                </a:cubicBezTo>
                <a:cubicBezTo>
                  <a:pt x="313076" y="700573"/>
                  <a:pt x="303937" y="709712"/>
                  <a:pt x="292663" y="709712"/>
                </a:cubicBezTo>
                <a:cubicBezTo>
                  <a:pt x="281389" y="709712"/>
                  <a:pt x="272251" y="700573"/>
                  <a:pt x="272251" y="689299"/>
                </a:cubicBezTo>
                <a:cubicBezTo>
                  <a:pt x="272251" y="678025"/>
                  <a:pt x="281389" y="668886"/>
                  <a:pt x="292663" y="668886"/>
                </a:cubicBezTo>
                <a:close/>
                <a:moveTo>
                  <a:pt x="243886" y="668886"/>
                </a:moveTo>
                <a:cubicBezTo>
                  <a:pt x="255160" y="668886"/>
                  <a:pt x="264299" y="678025"/>
                  <a:pt x="264299" y="689299"/>
                </a:cubicBezTo>
                <a:cubicBezTo>
                  <a:pt x="264299" y="700573"/>
                  <a:pt x="255160" y="709712"/>
                  <a:pt x="243886" y="709712"/>
                </a:cubicBezTo>
                <a:cubicBezTo>
                  <a:pt x="232612" y="709712"/>
                  <a:pt x="223473" y="700573"/>
                  <a:pt x="223473" y="689299"/>
                </a:cubicBezTo>
                <a:cubicBezTo>
                  <a:pt x="223473" y="678025"/>
                  <a:pt x="232612" y="668886"/>
                  <a:pt x="243886" y="668886"/>
                </a:cubicBezTo>
                <a:close/>
                <a:moveTo>
                  <a:pt x="195109" y="668886"/>
                </a:moveTo>
                <a:cubicBezTo>
                  <a:pt x="206383" y="668886"/>
                  <a:pt x="215522" y="678025"/>
                  <a:pt x="215522" y="689299"/>
                </a:cubicBezTo>
                <a:cubicBezTo>
                  <a:pt x="215522" y="700573"/>
                  <a:pt x="206383" y="709712"/>
                  <a:pt x="195109" y="709712"/>
                </a:cubicBezTo>
                <a:cubicBezTo>
                  <a:pt x="183835" y="709712"/>
                  <a:pt x="174696" y="700573"/>
                  <a:pt x="174696" y="689299"/>
                </a:cubicBezTo>
                <a:cubicBezTo>
                  <a:pt x="174696" y="678025"/>
                  <a:pt x="183835" y="668886"/>
                  <a:pt x="195109" y="668886"/>
                </a:cubicBezTo>
                <a:close/>
                <a:moveTo>
                  <a:pt x="146332" y="668886"/>
                </a:moveTo>
                <a:cubicBezTo>
                  <a:pt x="157606" y="668886"/>
                  <a:pt x="166745" y="678025"/>
                  <a:pt x="166745" y="689299"/>
                </a:cubicBezTo>
                <a:cubicBezTo>
                  <a:pt x="166745" y="700573"/>
                  <a:pt x="157606" y="709712"/>
                  <a:pt x="146332" y="709712"/>
                </a:cubicBezTo>
                <a:cubicBezTo>
                  <a:pt x="135058" y="709712"/>
                  <a:pt x="125919" y="700573"/>
                  <a:pt x="125919" y="689299"/>
                </a:cubicBezTo>
                <a:cubicBezTo>
                  <a:pt x="125919" y="678025"/>
                  <a:pt x="135058" y="668886"/>
                  <a:pt x="146332" y="668886"/>
                </a:cubicBezTo>
                <a:close/>
                <a:moveTo>
                  <a:pt x="97555" y="668886"/>
                </a:moveTo>
                <a:cubicBezTo>
                  <a:pt x="108829" y="668886"/>
                  <a:pt x="117968" y="678025"/>
                  <a:pt x="117968" y="689299"/>
                </a:cubicBezTo>
                <a:cubicBezTo>
                  <a:pt x="117968" y="700573"/>
                  <a:pt x="108829" y="709712"/>
                  <a:pt x="97555" y="709712"/>
                </a:cubicBezTo>
                <a:cubicBezTo>
                  <a:pt x="86281" y="709712"/>
                  <a:pt x="77142" y="700573"/>
                  <a:pt x="77142" y="689299"/>
                </a:cubicBezTo>
                <a:cubicBezTo>
                  <a:pt x="77142" y="678025"/>
                  <a:pt x="86281" y="668886"/>
                  <a:pt x="97555" y="668886"/>
                </a:cubicBezTo>
                <a:close/>
                <a:moveTo>
                  <a:pt x="48778" y="668886"/>
                </a:moveTo>
                <a:cubicBezTo>
                  <a:pt x="60052" y="668886"/>
                  <a:pt x="69191" y="678025"/>
                  <a:pt x="69191" y="689299"/>
                </a:cubicBezTo>
                <a:cubicBezTo>
                  <a:pt x="69191" y="700573"/>
                  <a:pt x="60052" y="709712"/>
                  <a:pt x="48778" y="709712"/>
                </a:cubicBezTo>
                <a:cubicBezTo>
                  <a:pt x="37504" y="709712"/>
                  <a:pt x="28365" y="700573"/>
                  <a:pt x="28365" y="689299"/>
                </a:cubicBezTo>
                <a:cubicBezTo>
                  <a:pt x="28365" y="678025"/>
                  <a:pt x="37504" y="668886"/>
                  <a:pt x="48778" y="668886"/>
                </a:cubicBezTo>
                <a:close/>
                <a:moveTo>
                  <a:pt x="2" y="668886"/>
                </a:moveTo>
                <a:cubicBezTo>
                  <a:pt x="11275" y="668886"/>
                  <a:pt x="20414" y="678025"/>
                  <a:pt x="20414" y="689299"/>
                </a:cubicBezTo>
                <a:cubicBezTo>
                  <a:pt x="20414" y="700573"/>
                  <a:pt x="11275" y="709712"/>
                  <a:pt x="2" y="709712"/>
                </a:cubicBezTo>
                <a:lnTo>
                  <a:pt x="0" y="709711"/>
                </a:lnTo>
                <a:lnTo>
                  <a:pt x="0" y="668887"/>
                </a:lnTo>
                <a:close/>
                <a:moveTo>
                  <a:pt x="780434" y="614800"/>
                </a:moveTo>
                <a:cubicBezTo>
                  <a:pt x="786071" y="614800"/>
                  <a:pt x="791174" y="617085"/>
                  <a:pt x="794868" y="620779"/>
                </a:cubicBezTo>
                <a:lnTo>
                  <a:pt x="796523" y="624774"/>
                </a:lnTo>
                <a:lnTo>
                  <a:pt x="780248" y="646539"/>
                </a:lnTo>
                <a:lnTo>
                  <a:pt x="773298" y="654185"/>
                </a:lnTo>
                <a:lnTo>
                  <a:pt x="772488" y="654021"/>
                </a:lnTo>
                <a:cubicBezTo>
                  <a:pt x="765162" y="650923"/>
                  <a:pt x="760021" y="643668"/>
                  <a:pt x="760021" y="635213"/>
                </a:cubicBezTo>
                <a:cubicBezTo>
                  <a:pt x="760021" y="623939"/>
                  <a:pt x="769160" y="614800"/>
                  <a:pt x="780434" y="614800"/>
                </a:cubicBezTo>
                <a:close/>
                <a:moveTo>
                  <a:pt x="731657" y="614800"/>
                </a:moveTo>
                <a:cubicBezTo>
                  <a:pt x="742931" y="614800"/>
                  <a:pt x="752070" y="623939"/>
                  <a:pt x="752070" y="635213"/>
                </a:cubicBezTo>
                <a:cubicBezTo>
                  <a:pt x="752070" y="646487"/>
                  <a:pt x="742931" y="655626"/>
                  <a:pt x="731657" y="655626"/>
                </a:cubicBezTo>
                <a:cubicBezTo>
                  <a:pt x="720383" y="655626"/>
                  <a:pt x="711244" y="646487"/>
                  <a:pt x="711244" y="635213"/>
                </a:cubicBezTo>
                <a:cubicBezTo>
                  <a:pt x="711244" y="623939"/>
                  <a:pt x="720383" y="614800"/>
                  <a:pt x="731657" y="614800"/>
                </a:cubicBezTo>
                <a:close/>
                <a:moveTo>
                  <a:pt x="682880" y="614800"/>
                </a:moveTo>
                <a:cubicBezTo>
                  <a:pt x="694153" y="614800"/>
                  <a:pt x="703293" y="623939"/>
                  <a:pt x="703293" y="635213"/>
                </a:cubicBezTo>
                <a:cubicBezTo>
                  <a:pt x="703293" y="646487"/>
                  <a:pt x="694153" y="655626"/>
                  <a:pt x="682880" y="655626"/>
                </a:cubicBezTo>
                <a:cubicBezTo>
                  <a:pt x="671606" y="655626"/>
                  <a:pt x="662467" y="646487"/>
                  <a:pt x="662467" y="635213"/>
                </a:cubicBezTo>
                <a:cubicBezTo>
                  <a:pt x="662467" y="623939"/>
                  <a:pt x="671606" y="614800"/>
                  <a:pt x="682880" y="614800"/>
                </a:cubicBezTo>
                <a:close/>
                <a:moveTo>
                  <a:pt x="634103" y="614800"/>
                </a:moveTo>
                <a:cubicBezTo>
                  <a:pt x="645377" y="614800"/>
                  <a:pt x="654516" y="623939"/>
                  <a:pt x="654516" y="635213"/>
                </a:cubicBezTo>
                <a:cubicBezTo>
                  <a:pt x="654516" y="646487"/>
                  <a:pt x="645377" y="655626"/>
                  <a:pt x="634103" y="655626"/>
                </a:cubicBezTo>
                <a:cubicBezTo>
                  <a:pt x="622829" y="655626"/>
                  <a:pt x="613690" y="646487"/>
                  <a:pt x="613690" y="635213"/>
                </a:cubicBezTo>
                <a:cubicBezTo>
                  <a:pt x="613690" y="623939"/>
                  <a:pt x="622829" y="614800"/>
                  <a:pt x="634103" y="614800"/>
                </a:cubicBezTo>
                <a:close/>
                <a:moveTo>
                  <a:pt x="585326" y="614800"/>
                </a:moveTo>
                <a:cubicBezTo>
                  <a:pt x="596599" y="614800"/>
                  <a:pt x="605738" y="623939"/>
                  <a:pt x="605738" y="635213"/>
                </a:cubicBezTo>
                <a:cubicBezTo>
                  <a:pt x="605738" y="646487"/>
                  <a:pt x="596599" y="655626"/>
                  <a:pt x="585326" y="655626"/>
                </a:cubicBezTo>
                <a:cubicBezTo>
                  <a:pt x="574052" y="655626"/>
                  <a:pt x="564913" y="646487"/>
                  <a:pt x="564913" y="635213"/>
                </a:cubicBezTo>
                <a:cubicBezTo>
                  <a:pt x="564913" y="623939"/>
                  <a:pt x="574052" y="614800"/>
                  <a:pt x="585326" y="614800"/>
                </a:cubicBezTo>
                <a:close/>
                <a:moveTo>
                  <a:pt x="536549" y="614800"/>
                </a:moveTo>
                <a:cubicBezTo>
                  <a:pt x="547822" y="614800"/>
                  <a:pt x="556961" y="623939"/>
                  <a:pt x="556961" y="635213"/>
                </a:cubicBezTo>
                <a:cubicBezTo>
                  <a:pt x="556961" y="646487"/>
                  <a:pt x="547822" y="655626"/>
                  <a:pt x="536549" y="655626"/>
                </a:cubicBezTo>
                <a:cubicBezTo>
                  <a:pt x="525275" y="655626"/>
                  <a:pt x="516136" y="646487"/>
                  <a:pt x="516136" y="635213"/>
                </a:cubicBezTo>
                <a:cubicBezTo>
                  <a:pt x="516136" y="623939"/>
                  <a:pt x="525275" y="614800"/>
                  <a:pt x="536549" y="614800"/>
                </a:cubicBezTo>
                <a:close/>
                <a:moveTo>
                  <a:pt x="487772" y="614800"/>
                </a:moveTo>
                <a:cubicBezTo>
                  <a:pt x="499045" y="614800"/>
                  <a:pt x="508184" y="623939"/>
                  <a:pt x="508184" y="635213"/>
                </a:cubicBezTo>
                <a:cubicBezTo>
                  <a:pt x="508184" y="646487"/>
                  <a:pt x="499045" y="655626"/>
                  <a:pt x="487772" y="655626"/>
                </a:cubicBezTo>
                <a:cubicBezTo>
                  <a:pt x="476498" y="655626"/>
                  <a:pt x="467359" y="646487"/>
                  <a:pt x="467359" y="635213"/>
                </a:cubicBezTo>
                <a:cubicBezTo>
                  <a:pt x="467359" y="623939"/>
                  <a:pt x="476498" y="614800"/>
                  <a:pt x="487772" y="614800"/>
                </a:cubicBezTo>
                <a:close/>
                <a:moveTo>
                  <a:pt x="438994" y="614800"/>
                </a:moveTo>
                <a:cubicBezTo>
                  <a:pt x="450268" y="614800"/>
                  <a:pt x="459407" y="623939"/>
                  <a:pt x="459407" y="635213"/>
                </a:cubicBezTo>
                <a:cubicBezTo>
                  <a:pt x="459407" y="646487"/>
                  <a:pt x="450268" y="655626"/>
                  <a:pt x="438994" y="655626"/>
                </a:cubicBezTo>
                <a:cubicBezTo>
                  <a:pt x="427721" y="655626"/>
                  <a:pt x="418582" y="646487"/>
                  <a:pt x="418582" y="635213"/>
                </a:cubicBezTo>
                <a:cubicBezTo>
                  <a:pt x="418582" y="623939"/>
                  <a:pt x="427721" y="614800"/>
                  <a:pt x="438994" y="614800"/>
                </a:cubicBezTo>
                <a:close/>
                <a:moveTo>
                  <a:pt x="390217" y="614800"/>
                </a:moveTo>
                <a:cubicBezTo>
                  <a:pt x="401491" y="614800"/>
                  <a:pt x="410630" y="623939"/>
                  <a:pt x="410630" y="635213"/>
                </a:cubicBezTo>
                <a:cubicBezTo>
                  <a:pt x="410630" y="646487"/>
                  <a:pt x="401491" y="655626"/>
                  <a:pt x="390217" y="655626"/>
                </a:cubicBezTo>
                <a:cubicBezTo>
                  <a:pt x="378944" y="655626"/>
                  <a:pt x="369805" y="646487"/>
                  <a:pt x="369805" y="635213"/>
                </a:cubicBezTo>
                <a:cubicBezTo>
                  <a:pt x="369805" y="623939"/>
                  <a:pt x="378944" y="614800"/>
                  <a:pt x="390217" y="614800"/>
                </a:cubicBezTo>
                <a:close/>
                <a:moveTo>
                  <a:pt x="341440" y="614800"/>
                </a:moveTo>
                <a:cubicBezTo>
                  <a:pt x="352714" y="614800"/>
                  <a:pt x="361853" y="623939"/>
                  <a:pt x="361853" y="635213"/>
                </a:cubicBezTo>
                <a:cubicBezTo>
                  <a:pt x="361853" y="646487"/>
                  <a:pt x="352714" y="655626"/>
                  <a:pt x="341440" y="655626"/>
                </a:cubicBezTo>
                <a:cubicBezTo>
                  <a:pt x="330166" y="655626"/>
                  <a:pt x="321028" y="646487"/>
                  <a:pt x="321028" y="635213"/>
                </a:cubicBezTo>
                <a:cubicBezTo>
                  <a:pt x="321028" y="623939"/>
                  <a:pt x="330166" y="614800"/>
                  <a:pt x="341440" y="614800"/>
                </a:cubicBezTo>
                <a:close/>
                <a:moveTo>
                  <a:pt x="292663" y="614800"/>
                </a:moveTo>
                <a:cubicBezTo>
                  <a:pt x="303937" y="614800"/>
                  <a:pt x="313076" y="623939"/>
                  <a:pt x="313076" y="635213"/>
                </a:cubicBezTo>
                <a:cubicBezTo>
                  <a:pt x="313076" y="646487"/>
                  <a:pt x="303937" y="655626"/>
                  <a:pt x="292663" y="655626"/>
                </a:cubicBezTo>
                <a:cubicBezTo>
                  <a:pt x="281389" y="655626"/>
                  <a:pt x="272251" y="646487"/>
                  <a:pt x="272251" y="635213"/>
                </a:cubicBezTo>
                <a:cubicBezTo>
                  <a:pt x="272251" y="623939"/>
                  <a:pt x="281389" y="614800"/>
                  <a:pt x="292663" y="614800"/>
                </a:cubicBezTo>
                <a:close/>
                <a:moveTo>
                  <a:pt x="243886" y="614800"/>
                </a:moveTo>
                <a:cubicBezTo>
                  <a:pt x="255160" y="614800"/>
                  <a:pt x="264299" y="623939"/>
                  <a:pt x="264299" y="635213"/>
                </a:cubicBezTo>
                <a:cubicBezTo>
                  <a:pt x="264299" y="646487"/>
                  <a:pt x="255160" y="655626"/>
                  <a:pt x="243886" y="655626"/>
                </a:cubicBezTo>
                <a:cubicBezTo>
                  <a:pt x="232612" y="655626"/>
                  <a:pt x="223473" y="646487"/>
                  <a:pt x="223473" y="635213"/>
                </a:cubicBezTo>
                <a:cubicBezTo>
                  <a:pt x="223473" y="623939"/>
                  <a:pt x="232612" y="614800"/>
                  <a:pt x="243886" y="614800"/>
                </a:cubicBezTo>
                <a:close/>
                <a:moveTo>
                  <a:pt x="195109" y="614800"/>
                </a:moveTo>
                <a:cubicBezTo>
                  <a:pt x="206383" y="614800"/>
                  <a:pt x="215522" y="623939"/>
                  <a:pt x="215522" y="635213"/>
                </a:cubicBezTo>
                <a:cubicBezTo>
                  <a:pt x="215522" y="646487"/>
                  <a:pt x="206383" y="655626"/>
                  <a:pt x="195109" y="655626"/>
                </a:cubicBezTo>
                <a:cubicBezTo>
                  <a:pt x="183835" y="655626"/>
                  <a:pt x="174696" y="646487"/>
                  <a:pt x="174696" y="635213"/>
                </a:cubicBezTo>
                <a:cubicBezTo>
                  <a:pt x="174696" y="623939"/>
                  <a:pt x="183835" y="614800"/>
                  <a:pt x="195109" y="614800"/>
                </a:cubicBezTo>
                <a:close/>
                <a:moveTo>
                  <a:pt x="146332" y="614800"/>
                </a:moveTo>
                <a:cubicBezTo>
                  <a:pt x="157606" y="614800"/>
                  <a:pt x="166745" y="623939"/>
                  <a:pt x="166745" y="635213"/>
                </a:cubicBezTo>
                <a:cubicBezTo>
                  <a:pt x="166745" y="646487"/>
                  <a:pt x="157606" y="655626"/>
                  <a:pt x="146332" y="655626"/>
                </a:cubicBezTo>
                <a:cubicBezTo>
                  <a:pt x="135058" y="655626"/>
                  <a:pt x="125919" y="646487"/>
                  <a:pt x="125919" y="635213"/>
                </a:cubicBezTo>
                <a:cubicBezTo>
                  <a:pt x="125919" y="623939"/>
                  <a:pt x="135058" y="614800"/>
                  <a:pt x="146332" y="614800"/>
                </a:cubicBezTo>
                <a:close/>
                <a:moveTo>
                  <a:pt x="97555" y="614800"/>
                </a:moveTo>
                <a:cubicBezTo>
                  <a:pt x="108829" y="614800"/>
                  <a:pt x="117968" y="623939"/>
                  <a:pt x="117968" y="635213"/>
                </a:cubicBezTo>
                <a:cubicBezTo>
                  <a:pt x="117968" y="646487"/>
                  <a:pt x="108829" y="655626"/>
                  <a:pt x="97555" y="655626"/>
                </a:cubicBezTo>
                <a:cubicBezTo>
                  <a:pt x="86281" y="655626"/>
                  <a:pt x="77142" y="646487"/>
                  <a:pt x="77142" y="635213"/>
                </a:cubicBezTo>
                <a:cubicBezTo>
                  <a:pt x="77142" y="623939"/>
                  <a:pt x="86281" y="614800"/>
                  <a:pt x="97555" y="614800"/>
                </a:cubicBezTo>
                <a:close/>
                <a:moveTo>
                  <a:pt x="48778" y="614800"/>
                </a:moveTo>
                <a:cubicBezTo>
                  <a:pt x="60052" y="614800"/>
                  <a:pt x="69191" y="623939"/>
                  <a:pt x="69191" y="635213"/>
                </a:cubicBezTo>
                <a:cubicBezTo>
                  <a:pt x="69191" y="646487"/>
                  <a:pt x="60052" y="655626"/>
                  <a:pt x="48778" y="655626"/>
                </a:cubicBezTo>
                <a:cubicBezTo>
                  <a:pt x="37504" y="655626"/>
                  <a:pt x="28365" y="646487"/>
                  <a:pt x="28365" y="635213"/>
                </a:cubicBezTo>
                <a:cubicBezTo>
                  <a:pt x="28365" y="623939"/>
                  <a:pt x="37504" y="614800"/>
                  <a:pt x="48778" y="614800"/>
                </a:cubicBezTo>
                <a:close/>
                <a:moveTo>
                  <a:pt x="2" y="614800"/>
                </a:moveTo>
                <a:cubicBezTo>
                  <a:pt x="11275" y="614800"/>
                  <a:pt x="20414" y="623939"/>
                  <a:pt x="20414" y="635213"/>
                </a:cubicBezTo>
                <a:cubicBezTo>
                  <a:pt x="20414" y="646487"/>
                  <a:pt x="11275" y="655626"/>
                  <a:pt x="2" y="655626"/>
                </a:cubicBezTo>
                <a:lnTo>
                  <a:pt x="0" y="655625"/>
                </a:lnTo>
                <a:lnTo>
                  <a:pt x="0" y="614801"/>
                </a:lnTo>
                <a:close/>
                <a:moveTo>
                  <a:pt x="829211" y="560714"/>
                </a:moveTo>
                <a:cubicBezTo>
                  <a:pt x="832029" y="560714"/>
                  <a:pt x="834714" y="561285"/>
                  <a:pt x="837157" y="562318"/>
                </a:cubicBezTo>
                <a:lnTo>
                  <a:pt x="840828" y="564793"/>
                </a:lnTo>
                <a:lnTo>
                  <a:pt x="838456" y="568698"/>
                </a:lnTo>
                <a:lnTo>
                  <a:pt x="817164" y="597170"/>
                </a:lnTo>
                <a:lnTo>
                  <a:pt x="814777" y="595561"/>
                </a:lnTo>
                <a:cubicBezTo>
                  <a:pt x="811083" y="591867"/>
                  <a:pt x="808798" y="586764"/>
                  <a:pt x="808798" y="581127"/>
                </a:cubicBezTo>
                <a:cubicBezTo>
                  <a:pt x="808798" y="569853"/>
                  <a:pt x="817937" y="560714"/>
                  <a:pt x="829211" y="560714"/>
                </a:cubicBezTo>
                <a:close/>
                <a:moveTo>
                  <a:pt x="780434" y="560714"/>
                </a:moveTo>
                <a:cubicBezTo>
                  <a:pt x="791708" y="560714"/>
                  <a:pt x="800847" y="569853"/>
                  <a:pt x="800847" y="581127"/>
                </a:cubicBezTo>
                <a:cubicBezTo>
                  <a:pt x="800847" y="592400"/>
                  <a:pt x="791708" y="601539"/>
                  <a:pt x="780434" y="601539"/>
                </a:cubicBezTo>
                <a:cubicBezTo>
                  <a:pt x="769160" y="601539"/>
                  <a:pt x="760021" y="592400"/>
                  <a:pt x="760021" y="581127"/>
                </a:cubicBezTo>
                <a:cubicBezTo>
                  <a:pt x="760021" y="569853"/>
                  <a:pt x="769160" y="560714"/>
                  <a:pt x="780434" y="560714"/>
                </a:cubicBezTo>
                <a:close/>
                <a:moveTo>
                  <a:pt x="731657" y="560714"/>
                </a:moveTo>
                <a:cubicBezTo>
                  <a:pt x="742931" y="560714"/>
                  <a:pt x="752070" y="569853"/>
                  <a:pt x="752070" y="581127"/>
                </a:cubicBezTo>
                <a:cubicBezTo>
                  <a:pt x="752070" y="592400"/>
                  <a:pt x="742931" y="601539"/>
                  <a:pt x="731657" y="601539"/>
                </a:cubicBezTo>
                <a:cubicBezTo>
                  <a:pt x="720383" y="601539"/>
                  <a:pt x="711244" y="592400"/>
                  <a:pt x="711244" y="581127"/>
                </a:cubicBezTo>
                <a:cubicBezTo>
                  <a:pt x="711244" y="569853"/>
                  <a:pt x="720383" y="560714"/>
                  <a:pt x="731657" y="560714"/>
                </a:cubicBezTo>
                <a:close/>
                <a:moveTo>
                  <a:pt x="682880" y="560714"/>
                </a:moveTo>
                <a:cubicBezTo>
                  <a:pt x="694153" y="560714"/>
                  <a:pt x="703293" y="569853"/>
                  <a:pt x="703293" y="581127"/>
                </a:cubicBezTo>
                <a:cubicBezTo>
                  <a:pt x="703293" y="592400"/>
                  <a:pt x="694153" y="601539"/>
                  <a:pt x="682880" y="601539"/>
                </a:cubicBezTo>
                <a:cubicBezTo>
                  <a:pt x="671606" y="601539"/>
                  <a:pt x="662467" y="592400"/>
                  <a:pt x="662467" y="581127"/>
                </a:cubicBezTo>
                <a:cubicBezTo>
                  <a:pt x="662467" y="569853"/>
                  <a:pt x="671606" y="560714"/>
                  <a:pt x="682880" y="560714"/>
                </a:cubicBezTo>
                <a:close/>
                <a:moveTo>
                  <a:pt x="634103" y="560714"/>
                </a:moveTo>
                <a:cubicBezTo>
                  <a:pt x="645377" y="560714"/>
                  <a:pt x="654516" y="569853"/>
                  <a:pt x="654516" y="581127"/>
                </a:cubicBezTo>
                <a:cubicBezTo>
                  <a:pt x="654516" y="592400"/>
                  <a:pt x="645377" y="601539"/>
                  <a:pt x="634103" y="601539"/>
                </a:cubicBezTo>
                <a:cubicBezTo>
                  <a:pt x="622829" y="601539"/>
                  <a:pt x="613690" y="592400"/>
                  <a:pt x="613690" y="581127"/>
                </a:cubicBezTo>
                <a:cubicBezTo>
                  <a:pt x="613690" y="569853"/>
                  <a:pt x="622829" y="560714"/>
                  <a:pt x="634103" y="560714"/>
                </a:cubicBezTo>
                <a:close/>
                <a:moveTo>
                  <a:pt x="585326" y="560714"/>
                </a:moveTo>
                <a:cubicBezTo>
                  <a:pt x="596599" y="560714"/>
                  <a:pt x="605738" y="569853"/>
                  <a:pt x="605738" y="581127"/>
                </a:cubicBezTo>
                <a:cubicBezTo>
                  <a:pt x="605738" y="592400"/>
                  <a:pt x="596599" y="601539"/>
                  <a:pt x="585326" y="601539"/>
                </a:cubicBezTo>
                <a:cubicBezTo>
                  <a:pt x="574052" y="601539"/>
                  <a:pt x="564913" y="592400"/>
                  <a:pt x="564913" y="581127"/>
                </a:cubicBezTo>
                <a:cubicBezTo>
                  <a:pt x="564913" y="569853"/>
                  <a:pt x="574052" y="560714"/>
                  <a:pt x="585326" y="560714"/>
                </a:cubicBezTo>
                <a:close/>
                <a:moveTo>
                  <a:pt x="536549" y="560714"/>
                </a:moveTo>
                <a:cubicBezTo>
                  <a:pt x="547822" y="560714"/>
                  <a:pt x="556961" y="569853"/>
                  <a:pt x="556961" y="581127"/>
                </a:cubicBezTo>
                <a:cubicBezTo>
                  <a:pt x="556961" y="592400"/>
                  <a:pt x="547822" y="601539"/>
                  <a:pt x="536549" y="601539"/>
                </a:cubicBezTo>
                <a:cubicBezTo>
                  <a:pt x="525275" y="601539"/>
                  <a:pt x="516136" y="592400"/>
                  <a:pt x="516136" y="581127"/>
                </a:cubicBezTo>
                <a:cubicBezTo>
                  <a:pt x="516136" y="569853"/>
                  <a:pt x="525275" y="560714"/>
                  <a:pt x="536549" y="560714"/>
                </a:cubicBezTo>
                <a:close/>
                <a:moveTo>
                  <a:pt x="487772" y="560714"/>
                </a:moveTo>
                <a:cubicBezTo>
                  <a:pt x="499045" y="560714"/>
                  <a:pt x="508184" y="569853"/>
                  <a:pt x="508184" y="581127"/>
                </a:cubicBezTo>
                <a:cubicBezTo>
                  <a:pt x="508184" y="592400"/>
                  <a:pt x="499045" y="601539"/>
                  <a:pt x="487772" y="601539"/>
                </a:cubicBezTo>
                <a:cubicBezTo>
                  <a:pt x="476498" y="601539"/>
                  <a:pt x="467359" y="592400"/>
                  <a:pt x="467359" y="581127"/>
                </a:cubicBezTo>
                <a:cubicBezTo>
                  <a:pt x="467359" y="569853"/>
                  <a:pt x="476498" y="560714"/>
                  <a:pt x="487772" y="560714"/>
                </a:cubicBezTo>
                <a:close/>
                <a:moveTo>
                  <a:pt x="438994" y="560714"/>
                </a:moveTo>
                <a:cubicBezTo>
                  <a:pt x="450268" y="560714"/>
                  <a:pt x="459407" y="569853"/>
                  <a:pt x="459407" y="581127"/>
                </a:cubicBezTo>
                <a:cubicBezTo>
                  <a:pt x="459407" y="592400"/>
                  <a:pt x="450268" y="601539"/>
                  <a:pt x="438994" y="601539"/>
                </a:cubicBezTo>
                <a:cubicBezTo>
                  <a:pt x="427721" y="601539"/>
                  <a:pt x="418582" y="592400"/>
                  <a:pt x="418582" y="581127"/>
                </a:cubicBezTo>
                <a:cubicBezTo>
                  <a:pt x="418582" y="569853"/>
                  <a:pt x="427721" y="560714"/>
                  <a:pt x="438994" y="560714"/>
                </a:cubicBezTo>
                <a:close/>
                <a:moveTo>
                  <a:pt x="390217" y="560714"/>
                </a:moveTo>
                <a:cubicBezTo>
                  <a:pt x="401491" y="560714"/>
                  <a:pt x="410630" y="569853"/>
                  <a:pt x="410630" y="581127"/>
                </a:cubicBezTo>
                <a:cubicBezTo>
                  <a:pt x="410630" y="592400"/>
                  <a:pt x="401491" y="601539"/>
                  <a:pt x="390217" y="601539"/>
                </a:cubicBezTo>
                <a:cubicBezTo>
                  <a:pt x="378944" y="601539"/>
                  <a:pt x="369805" y="592400"/>
                  <a:pt x="369805" y="581127"/>
                </a:cubicBezTo>
                <a:cubicBezTo>
                  <a:pt x="369805" y="569853"/>
                  <a:pt x="378944" y="560714"/>
                  <a:pt x="390217" y="560714"/>
                </a:cubicBezTo>
                <a:close/>
                <a:moveTo>
                  <a:pt x="341440" y="560714"/>
                </a:moveTo>
                <a:cubicBezTo>
                  <a:pt x="352714" y="560714"/>
                  <a:pt x="361853" y="569853"/>
                  <a:pt x="361853" y="581127"/>
                </a:cubicBezTo>
                <a:cubicBezTo>
                  <a:pt x="361853" y="592400"/>
                  <a:pt x="352714" y="601539"/>
                  <a:pt x="341440" y="601539"/>
                </a:cubicBezTo>
                <a:cubicBezTo>
                  <a:pt x="330166" y="601539"/>
                  <a:pt x="321028" y="592400"/>
                  <a:pt x="321028" y="581127"/>
                </a:cubicBezTo>
                <a:cubicBezTo>
                  <a:pt x="321028" y="569853"/>
                  <a:pt x="330166" y="560714"/>
                  <a:pt x="341440" y="560714"/>
                </a:cubicBezTo>
                <a:close/>
                <a:moveTo>
                  <a:pt x="292663" y="560714"/>
                </a:moveTo>
                <a:cubicBezTo>
                  <a:pt x="303937" y="560714"/>
                  <a:pt x="313076" y="569853"/>
                  <a:pt x="313076" y="581127"/>
                </a:cubicBezTo>
                <a:cubicBezTo>
                  <a:pt x="313076" y="592400"/>
                  <a:pt x="303937" y="601539"/>
                  <a:pt x="292663" y="601539"/>
                </a:cubicBezTo>
                <a:cubicBezTo>
                  <a:pt x="281389" y="601539"/>
                  <a:pt x="272251" y="592400"/>
                  <a:pt x="272251" y="581127"/>
                </a:cubicBezTo>
                <a:cubicBezTo>
                  <a:pt x="272251" y="569853"/>
                  <a:pt x="281389" y="560714"/>
                  <a:pt x="292663" y="560714"/>
                </a:cubicBezTo>
                <a:close/>
                <a:moveTo>
                  <a:pt x="243886" y="560714"/>
                </a:moveTo>
                <a:cubicBezTo>
                  <a:pt x="255160" y="560714"/>
                  <a:pt x="264299" y="569853"/>
                  <a:pt x="264299" y="581127"/>
                </a:cubicBezTo>
                <a:cubicBezTo>
                  <a:pt x="264299" y="592400"/>
                  <a:pt x="255160" y="601539"/>
                  <a:pt x="243886" y="601539"/>
                </a:cubicBezTo>
                <a:cubicBezTo>
                  <a:pt x="232612" y="601539"/>
                  <a:pt x="223473" y="592400"/>
                  <a:pt x="223473" y="581127"/>
                </a:cubicBezTo>
                <a:cubicBezTo>
                  <a:pt x="223473" y="569853"/>
                  <a:pt x="232612" y="560714"/>
                  <a:pt x="243886" y="560714"/>
                </a:cubicBezTo>
                <a:close/>
                <a:moveTo>
                  <a:pt x="195109" y="560714"/>
                </a:moveTo>
                <a:cubicBezTo>
                  <a:pt x="206383" y="560714"/>
                  <a:pt x="215522" y="569853"/>
                  <a:pt x="215522" y="581127"/>
                </a:cubicBezTo>
                <a:cubicBezTo>
                  <a:pt x="215522" y="592400"/>
                  <a:pt x="206383" y="601539"/>
                  <a:pt x="195109" y="601539"/>
                </a:cubicBezTo>
                <a:cubicBezTo>
                  <a:pt x="183835" y="601539"/>
                  <a:pt x="174696" y="592400"/>
                  <a:pt x="174696" y="581127"/>
                </a:cubicBezTo>
                <a:cubicBezTo>
                  <a:pt x="174696" y="569853"/>
                  <a:pt x="183835" y="560714"/>
                  <a:pt x="195109" y="560714"/>
                </a:cubicBezTo>
                <a:close/>
                <a:moveTo>
                  <a:pt x="146332" y="560714"/>
                </a:moveTo>
                <a:cubicBezTo>
                  <a:pt x="157606" y="560714"/>
                  <a:pt x="166745" y="569853"/>
                  <a:pt x="166745" y="581127"/>
                </a:cubicBezTo>
                <a:cubicBezTo>
                  <a:pt x="166745" y="592400"/>
                  <a:pt x="157606" y="601539"/>
                  <a:pt x="146332" y="601539"/>
                </a:cubicBezTo>
                <a:cubicBezTo>
                  <a:pt x="135058" y="601539"/>
                  <a:pt x="125919" y="592400"/>
                  <a:pt x="125919" y="581127"/>
                </a:cubicBezTo>
                <a:cubicBezTo>
                  <a:pt x="125919" y="569853"/>
                  <a:pt x="135058" y="560714"/>
                  <a:pt x="146332" y="560714"/>
                </a:cubicBezTo>
                <a:close/>
                <a:moveTo>
                  <a:pt x="97555" y="560714"/>
                </a:moveTo>
                <a:cubicBezTo>
                  <a:pt x="108829" y="560714"/>
                  <a:pt x="117968" y="569853"/>
                  <a:pt x="117968" y="581127"/>
                </a:cubicBezTo>
                <a:cubicBezTo>
                  <a:pt x="117968" y="592400"/>
                  <a:pt x="108829" y="601539"/>
                  <a:pt x="97555" y="601539"/>
                </a:cubicBezTo>
                <a:cubicBezTo>
                  <a:pt x="86281" y="601539"/>
                  <a:pt x="77142" y="592400"/>
                  <a:pt x="77142" y="581127"/>
                </a:cubicBezTo>
                <a:cubicBezTo>
                  <a:pt x="77142" y="569853"/>
                  <a:pt x="86281" y="560714"/>
                  <a:pt x="97555" y="560714"/>
                </a:cubicBezTo>
                <a:close/>
                <a:moveTo>
                  <a:pt x="48778" y="560714"/>
                </a:moveTo>
                <a:cubicBezTo>
                  <a:pt x="60052" y="560714"/>
                  <a:pt x="69191" y="569853"/>
                  <a:pt x="69191" y="581127"/>
                </a:cubicBezTo>
                <a:cubicBezTo>
                  <a:pt x="69191" y="592400"/>
                  <a:pt x="60052" y="601539"/>
                  <a:pt x="48778" y="601539"/>
                </a:cubicBezTo>
                <a:cubicBezTo>
                  <a:pt x="37504" y="601539"/>
                  <a:pt x="28365" y="592400"/>
                  <a:pt x="28365" y="581127"/>
                </a:cubicBezTo>
                <a:cubicBezTo>
                  <a:pt x="28365" y="569853"/>
                  <a:pt x="37504" y="560714"/>
                  <a:pt x="48778" y="560714"/>
                </a:cubicBezTo>
                <a:close/>
                <a:moveTo>
                  <a:pt x="2" y="560714"/>
                </a:moveTo>
                <a:cubicBezTo>
                  <a:pt x="11275" y="560714"/>
                  <a:pt x="20414" y="569853"/>
                  <a:pt x="20414" y="581127"/>
                </a:cubicBezTo>
                <a:cubicBezTo>
                  <a:pt x="20414" y="592400"/>
                  <a:pt x="11275" y="601539"/>
                  <a:pt x="2" y="601539"/>
                </a:cubicBezTo>
                <a:lnTo>
                  <a:pt x="0" y="601538"/>
                </a:lnTo>
                <a:lnTo>
                  <a:pt x="0" y="560715"/>
                </a:lnTo>
                <a:close/>
                <a:moveTo>
                  <a:pt x="875909" y="507047"/>
                </a:moveTo>
                <a:lnTo>
                  <a:pt x="860084" y="533097"/>
                </a:lnTo>
                <a:lnTo>
                  <a:pt x="857575" y="527040"/>
                </a:lnTo>
                <a:cubicBezTo>
                  <a:pt x="857575" y="518585"/>
                  <a:pt x="862716" y="511331"/>
                  <a:pt x="870042" y="508232"/>
                </a:cubicBezTo>
                <a:close/>
                <a:moveTo>
                  <a:pt x="829211" y="506628"/>
                </a:moveTo>
                <a:cubicBezTo>
                  <a:pt x="840485" y="506628"/>
                  <a:pt x="849624" y="515767"/>
                  <a:pt x="849624" y="527040"/>
                </a:cubicBezTo>
                <a:cubicBezTo>
                  <a:pt x="849624" y="538314"/>
                  <a:pt x="840485" y="547453"/>
                  <a:pt x="829211" y="547453"/>
                </a:cubicBezTo>
                <a:cubicBezTo>
                  <a:pt x="817937" y="547453"/>
                  <a:pt x="808798" y="538314"/>
                  <a:pt x="808798" y="527040"/>
                </a:cubicBezTo>
                <a:cubicBezTo>
                  <a:pt x="808798" y="515767"/>
                  <a:pt x="817937" y="506628"/>
                  <a:pt x="829211" y="506628"/>
                </a:cubicBezTo>
                <a:close/>
                <a:moveTo>
                  <a:pt x="780434" y="506628"/>
                </a:moveTo>
                <a:cubicBezTo>
                  <a:pt x="791708" y="506628"/>
                  <a:pt x="800847" y="515767"/>
                  <a:pt x="800847" y="527040"/>
                </a:cubicBezTo>
                <a:cubicBezTo>
                  <a:pt x="800847" y="538314"/>
                  <a:pt x="791708" y="547453"/>
                  <a:pt x="780434" y="547453"/>
                </a:cubicBezTo>
                <a:cubicBezTo>
                  <a:pt x="769160" y="547453"/>
                  <a:pt x="760021" y="538314"/>
                  <a:pt x="760021" y="527040"/>
                </a:cubicBezTo>
                <a:cubicBezTo>
                  <a:pt x="760021" y="515767"/>
                  <a:pt x="769160" y="506628"/>
                  <a:pt x="780434" y="506628"/>
                </a:cubicBezTo>
                <a:close/>
                <a:moveTo>
                  <a:pt x="731657" y="506628"/>
                </a:moveTo>
                <a:cubicBezTo>
                  <a:pt x="742931" y="506628"/>
                  <a:pt x="752070" y="515767"/>
                  <a:pt x="752070" y="527040"/>
                </a:cubicBezTo>
                <a:cubicBezTo>
                  <a:pt x="752070" y="538314"/>
                  <a:pt x="742931" y="547453"/>
                  <a:pt x="731657" y="547453"/>
                </a:cubicBezTo>
                <a:cubicBezTo>
                  <a:pt x="720383" y="547453"/>
                  <a:pt x="711244" y="538314"/>
                  <a:pt x="711244" y="527040"/>
                </a:cubicBezTo>
                <a:cubicBezTo>
                  <a:pt x="711244" y="515767"/>
                  <a:pt x="720383" y="506628"/>
                  <a:pt x="731657" y="506628"/>
                </a:cubicBezTo>
                <a:close/>
                <a:moveTo>
                  <a:pt x="682880" y="506628"/>
                </a:moveTo>
                <a:cubicBezTo>
                  <a:pt x="694153" y="506628"/>
                  <a:pt x="703293" y="515767"/>
                  <a:pt x="703293" y="527040"/>
                </a:cubicBezTo>
                <a:cubicBezTo>
                  <a:pt x="703293" y="538314"/>
                  <a:pt x="694153" y="547453"/>
                  <a:pt x="682880" y="547453"/>
                </a:cubicBezTo>
                <a:cubicBezTo>
                  <a:pt x="671606" y="547453"/>
                  <a:pt x="662467" y="538314"/>
                  <a:pt x="662467" y="527040"/>
                </a:cubicBezTo>
                <a:cubicBezTo>
                  <a:pt x="662467" y="515767"/>
                  <a:pt x="671606" y="506628"/>
                  <a:pt x="682880" y="506628"/>
                </a:cubicBezTo>
                <a:close/>
                <a:moveTo>
                  <a:pt x="634103" y="506628"/>
                </a:moveTo>
                <a:cubicBezTo>
                  <a:pt x="645377" y="506628"/>
                  <a:pt x="654516" y="515767"/>
                  <a:pt x="654516" y="527040"/>
                </a:cubicBezTo>
                <a:cubicBezTo>
                  <a:pt x="654516" y="538314"/>
                  <a:pt x="645377" y="547453"/>
                  <a:pt x="634103" y="547453"/>
                </a:cubicBezTo>
                <a:cubicBezTo>
                  <a:pt x="622829" y="547453"/>
                  <a:pt x="613690" y="538314"/>
                  <a:pt x="613690" y="527040"/>
                </a:cubicBezTo>
                <a:cubicBezTo>
                  <a:pt x="613690" y="515767"/>
                  <a:pt x="622829" y="506628"/>
                  <a:pt x="634103" y="506628"/>
                </a:cubicBezTo>
                <a:close/>
                <a:moveTo>
                  <a:pt x="585326" y="506628"/>
                </a:moveTo>
                <a:cubicBezTo>
                  <a:pt x="596599" y="506628"/>
                  <a:pt x="605738" y="515767"/>
                  <a:pt x="605738" y="527040"/>
                </a:cubicBezTo>
                <a:cubicBezTo>
                  <a:pt x="605738" y="538314"/>
                  <a:pt x="596599" y="547453"/>
                  <a:pt x="585326" y="547453"/>
                </a:cubicBezTo>
                <a:cubicBezTo>
                  <a:pt x="574052" y="547453"/>
                  <a:pt x="564913" y="538314"/>
                  <a:pt x="564913" y="527040"/>
                </a:cubicBezTo>
                <a:cubicBezTo>
                  <a:pt x="564913" y="515767"/>
                  <a:pt x="574052" y="506628"/>
                  <a:pt x="585326" y="506628"/>
                </a:cubicBezTo>
                <a:close/>
                <a:moveTo>
                  <a:pt x="536549" y="506628"/>
                </a:moveTo>
                <a:cubicBezTo>
                  <a:pt x="547822" y="506628"/>
                  <a:pt x="556961" y="515767"/>
                  <a:pt x="556961" y="527040"/>
                </a:cubicBezTo>
                <a:cubicBezTo>
                  <a:pt x="556961" y="538314"/>
                  <a:pt x="547822" y="547453"/>
                  <a:pt x="536549" y="547453"/>
                </a:cubicBezTo>
                <a:cubicBezTo>
                  <a:pt x="525275" y="547453"/>
                  <a:pt x="516136" y="538314"/>
                  <a:pt x="516136" y="527040"/>
                </a:cubicBezTo>
                <a:cubicBezTo>
                  <a:pt x="516136" y="515767"/>
                  <a:pt x="525275" y="506628"/>
                  <a:pt x="536549" y="506628"/>
                </a:cubicBezTo>
                <a:close/>
                <a:moveTo>
                  <a:pt x="487772" y="506628"/>
                </a:moveTo>
                <a:cubicBezTo>
                  <a:pt x="499045" y="506628"/>
                  <a:pt x="508184" y="515767"/>
                  <a:pt x="508184" y="527040"/>
                </a:cubicBezTo>
                <a:cubicBezTo>
                  <a:pt x="508184" y="538314"/>
                  <a:pt x="499045" y="547453"/>
                  <a:pt x="487772" y="547453"/>
                </a:cubicBezTo>
                <a:cubicBezTo>
                  <a:pt x="476498" y="547453"/>
                  <a:pt x="467359" y="538314"/>
                  <a:pt x="467359" y="527040"/>
                </a:cubicBezTo>
                <a:cubicBezTo>
                  <a:pt x="467359" y="515767"/>
                  <a:pt x="476498" y="506628"/>
                  <a:pt x="487772" y="506628"/>
                </a:cubicBezTo>
                <a:close/>
                <a:moveTo>
                  <a:pt x="438994" y="506628"/>
                </a:moveTo>
                <a:cubicBezTo>
                  <a:pt x="450268" y="506628"/>
                  <a:pt x="459407" y="515767"/>
                  <a:pt x="459407" y="527040"/>
                </a:cubicBezTo>
                <a:cubicBezTo>
                  <a:pt x="459407" y="538314"/>
                  <a:pt x="450268" y="547453"/>
                  <a:pt x="438994" y="547453"/>
                </a:cubicBezTo>
                <a:cubicBezTo>
                  <a:pt x="427721" y="547453"/>
                  <a:pt x="418582" y="538314"/>
                  <a:pt x="418582" y="527040"/>
                </a:cubicBezTo>
                <a:cubicBezTo>
                  <a:pt x="418582" y="515767"/>
                  <a:pt x="427721" y="506628"/>
                  <a:pt x="438994" y="506628"/>
                </a:cubicBezTo>
                <a:close/>
                <a:moveTo>
                  <a:pt x="390217" y="506628"/>
                </a:moveTo>
                <a:cubicBezTo>
                  <a:pt x="401491" y="506628"/>
                  <a:pt x="410630" y="515767"/>
                  <a:pt x="410630" y="527040"/>
                </a:cubicBezTo>
                <a:cubicBezTo>
                  <a:pt x="410630" y="538314"/>
                  <a:pt x="401491" y="547453"/>
                  <a:pt x="390217" y="547453"/>
                </a:cubicBezTo>
                <a:cubicBezTo>
                  <a:pt x="378944" y="547453"/>
                  <a:pt x="369805" y="538314"/>
                  <a:pt x="369805" y="527040"/>
                </a:cubicBezTo>
                <a:cubicBezTo>
                  <a:pt x="369805" y="515767"/>
                  <a:pt x="378944" y="506628"/>
                  <a:pt x="390217" y="506628"/>
                </a:cubicBezTo>
                <a:close/>
                <a:moveTo>
                  <a:pt x="341440" y="506628"/>
                </a:moveTo>
                <a:cubicBezTo>
                  <a:pt x="352714" y="506628"/>
                  <a:pt x="361853" y="515767"/>
                  <a:pt x="361853" y="527040"/>
                </a:cubicBezTo>
                <a:cubicBezTo>
                  <a:pt x="361853" y="538314"/>
                  <a:pt x="352714" y="547453"/>
                  <a:pt x="341440" y="547453"/>
                </a:cubicBezTo>
                <a:cubicBezTo>
                  <a:pt x="330166" y="547453"/>
                  <a:pt x="321028" y="538314"/>
                  <a:pt x="321028" y="527040"/>
                </a:cubicBezTo>
                <a:cubicBezTo>
                  <a:pt x="321028" y="515767"/>
                  <a:pt x="330166" y="506628"/>
                  <a:pt x="341440" y="506628"/>
                </a:cubicBezTo>
                <a:close/>
                <a:moveTo>
                  <a:pt x="292663" y="506628"/>
                </a:moveTo>
                <a:cubicBezTo>
                  <a:pt x="303937" y="506628"/>
                  <a:pt x="313076" y="515767"/>
                  <a:pt x="313076" y="527040"/>
                </a:cubicBezTo>
                <a:cubicBezTo>
                  <a:pt x="313076" y="538314"/>
                  <a:pt x="303937" y="547453"/>
                  <a:pt x="292663" y="547453"/>
                </a:cubicBezTo>
                <a:cubicBezTo>
                  <a:pt x="281389" y="547453"/>
                  <a:pt x="272251" y="538314"/>
                  <a:pt x="272251" y="527040"/>
                </a:cubicBezTo>
                <a:cubicBezTo>
                  <a:pt x="272251" y="515767"/>
                  <a:pt x="281389" y="506628"/>
                  <a:pt x="292663" y="506628"/>
                </a:cubicBezTo>
                <a:close/>
                <a:moveTo>
                  <a:pt x="243886" y="506628"/>
                </a:moveTo>
                <a:cubicBezTo>
                  <a:pt x="255160" y="506628"/>
                  <a:pt x="264299" y="515767"/>
                  <a:pt x="264299" y="527040"/>
                </a:cubicBezTo>
                <a:cubicBezTo>
                  <a:pt x="264299" y="538314"/>
                  <a:pt x="255160" y="547453"/>
                  <a:pt x="243886" y="547453"/>
                </a:cubicBezTo>
                <a:cubicBezTo>
                  <a:pt x="232612" y="547453"/>
                  <a:pt x="223473" y="538314"/>
                  <a:pt x="223473" y="527040"/>
                </a:cubicBezTo>
                <a:cubicBezTo>
                  <a:pt x="223473" y="515767"/>
                  <a:pt x="232612" y="506628"/>
                  <a:pt x="243886" y="506628"/>
                </a:cubicBezTo>
                <a:close/>
                <a:moveTo>
                  <a:pt x="195109" y="506628"/>
                </a:moveTo>
                <a:cubicBezTo>
                  <a:pt x="206383" y="506628"/>
                  <a:pt x="215522" y="515767"/>
                  <a:pt x="215522" y="527040"/>
                </a:cubicBezTo>
                <a:cubicBezTo>
                  <a:pt x="215522" y="538314"/>
                  <a:pt x="206383" y="547453"/>
                  <a:pt x="195109" y="547453"/>
                </a:cubicBezTo>
                <a:cubicBezTo>
                  <a:pt x="183835" y="547453"/>
                  <a:pt x="174696" y="538314"/>
                  <a:pt x="174696" y="527040"/>
                </a:cubicBezTo>
                <a:cubicBezTo>
                  <a:pt x="174696" y="515767"/>
                  <a:pt x="183835" y="506628"/>
                  <a:pt x="195109" y="506628"/>
                </a:cubicBezTo>
                <a:close/>
                <a:moveTo>
                  <a:pt x="146332" y="506628"/>
                </a:moveTo>
                <a:cubicBezTo>
                  <a:pt x="157606" y="506628"/>
                  <a:pt x="166745" y="515767"/>
                  <a:pt x="166745" y="527040"/>
                </a:cubicBezTo>
                <a:cubicBezTo>
                  <a:pt x="166745" y="538314"/>
                  <a:pt x="157606" y="547453"/>
                  <a:pt x="146332" y="547453"/>
                </a:cubicBezTo>
                <a:cubicBezTo>
                  <a:pt x="135058" y="547453"/>
                  <a:pt x="125919" y="538314"/>
                  <a:pt x="125919" y="527040"/>
                </a:cubicBezTo>
                <a:cubicBezTo>
                  <a:pt x="125919" y="515767"/>
                  <a:pt x="135058" y="506628"/>
                  <a:pt x="146332" y="506628"/>
                </a:cubicBezTo>
                <a:close/>
                <a:moveTo>
                  <a:pt x="97555" y="506628"/>
                </a:moveTo>
                <a:cubicBezTo>
                  <a:pt x="108829" y="506628"/>
                  <a:pt x="117968" y="515767"/>
                  <a:pt x="117968" y="527040"/>
                </a:cubicBezTo>
                <a:cubicBezTo>
                  <a:pt x="117968" y="538314"/>
                  <a:pt x="108829" y="547453"/>
                  <a:pt x="97555" y="547453"/>
                </a:cubicBezTo>
                <a:cubicBezTo>
                  <a:pt x="86281" y="547453"/>
                  <a:pt x="77142" y="538314"/>
                  <a:pt x="77142" y="527040"/>
                </a:cubicBezTo>
                <a:cubicBezTo>
                  <a:pt x="77142" y="515767"/>
                  <a:pt x="86281" y="506628"/>
                  <a:pt x="97555" y="506628"/>
                </a:cubicBezTo>
                <a:close/>
                <a:moveTo>
                  <a:pt x="48778" y="506628"/>
                </a:moveTo>
                <a:cubicBezTo>
                  <a:pt x="60052" y="506628"/>
                  <a:pt x="69191" y="515767"/>
                  <a:pt x="69191" y="527040"/>
                </a:cubicBezTo>
                <a:cubicBezTo>
                  <a:pt x="69191" y="538314"/>
                  <a:pt x="60052" y="547453"/>
                  <a:pt x="48778" y="547453"/>
                </a:cubicBezTo>
                <a:cubicBezTo>
                  <a:pt x="37504" y="547453"/>
                  <a:pt x="28365" y="538314"/>
                  <a:pt x="28365" y="527040"/>
                </a:cubicBezTo>
                <a:cubicBezTo>
                  <a:pt x="28365" y="515767"/>
                  <a:pt x="37504" y="506628"/>
                  <a:pt x="48778" y="506628"/>
                </a:cubicBezTo>
                <a:close/>
                <a:moveTo>
                  <a:pt x="2" y="506628"/>
                </a:moveTo>
                <a:cubicBezTo>
                  <a:pt x="11275" y="506628"/>
                  <a:pt x="20414" y="515767"/>
                  <a:pt x="20414" y="527040"/>
                </a:cubicBezTo>
                <a:cubicBezTo>
                  <a:pt x="20414" y="538314"/>
                  <a:pt x="11275" y="547453"/>
                  <a:pt x="2" y="547453"/>
                </a:cubicBezTo>
                <a:lnTo>
                  <a:pt x="0" y="547452"/>
                </a:lnTo>
                <a:lnTo>
                  <a:pt x="0" y="506629"/>
                </a:lnTo>
                <a:close/>
                <a:moveTo>
                  <a:pt x="877988" y="452541"/>
                </a:moveTo>
                <a:cubicBezTo>
                  <a:pt x="883625" y="452541"/>
                  <a:pt x="888728" y="454826"/>
                  <a:pt x="892422" y="458520"/>
                </a:cubicBezTo>
                <a:lnTo>
                  <a:pt x="896859" y="469231"/>
                </a:lnTo>
                <a:lnTo>
                  <a:pt x="889104" y="485329"/>
                </a:lnTo>
                <a:lnTo>
                  <a:pt x="885092" y="491933"/>
                </a:lnTo>
                <a:lnTo>
                  <a:pt x="877988" y="493367"/>
                </a:lnTo>
                <a:cubicBezTo>
                  <a:pt x="866714" y="493367"/>
                  <a:pt x="857575" y="484228"/>
                  <a:pt x="857575" y="472954"/>
                </a:cubicBezTo>
                <a:cubicBezTo>
                  <a:pt x="857575" y="461680"/>
                  <a:pt x="866714" y="452541"/>
                  <a:pt x="877988" y="452541"/>
                </a:cubicBezTo>
                <a:close/>
                <a:moveTo>
                  <a:pt x="829211" y="452541"/>
                </a:moveTo>
                <a:cubicBezTo>
                  <a:pt x="840485" y="452541"/>
                  <a:pt x="849624" y="461680"/>
                  <a:pt x="849624" y="472954"/>
                </a:cubicBezTo>
                <a:cubicBezTo>
                  <a:pt x="849624" y="484228"/>
                  <a:pt x="840485" y="493367"/>
                  <a:pt x="829211" y="493367"/>
                </a:cubicBezTo>
                <a:cubicBezTo>
                  <a:pt x="817937" y="493367"/>
                  <a:pt x="808798" y="484228"/>
                  <a:pt x="808798" y="472954"/>
                </a:cubicBezTo>
                <a:cubicBezTo>
                  <a:pt x="808798" y="461680"/>
                  <a:pt x="817937" y="452541"/>
                  <a:pt x="829211" y="452541"/>
                </a:cubicBezTo>
                <a:close/>
                <a:moveTo>
                  <a:pt x="780434" y="452541"/>
                </a:moveTo>
                <a:cubicBezTo>
                  <a:pt x="791708" y="452541"/>
                  <a:pt x="800847" y="461680"/>
                  <a:pt x="800847" y="472954"/>
                </a:cubicBezTo>
                <a:cubicBezTo>
                  <a:pt x="800847" y="484228"/>
                  <a:pt x="791708" y="493367"/>
                  <a:pt x="780434" y="493367"/>
                </a:cubicBezTo>
                <a:cubicBezTo>
                  <a:pt x="769160" y="493367"/>
                  <a:pt x="760021" y="484228"/>
                  <a:pt x="760021" y="472954"/>
                </a:cubicBezTo>
                <a:cubicBezTo>
                  <a:pt x="760021" y="461680"/>
                  <a:pt x="769160" y="452541"/>
                  <a:pt x="780434" y="452541"/>
                </a:cubicBezTo>
                <a:close/>
                <a:moveTo>
                  <a:pt x="731657" y="452541"/>
                </a:moveTo>
                <a:cubicBezTo>
                  <a:pt x="742931" y="452541"/>
                  <a:pt x="752070" y="461680"/>
                  <a:pt x="752070" y="472954"/>
                </a:cubicBezTo>
                <a:cubicBezTo>
                  <a:pt x="752070" y="484228"/>
                  <a:pt x="742931" y="493367"/>
                  <a:pt x="731657" y="493367"/>
                </a:cubicBezTo>
                <a:cubicBezTo>
                  <a:pt x="720383" y="493367"/>
                  <a:pt x="711244" y="484228"/>
                  <a:pt x="711244" y="472954"/>
                </a:cubicBezTo>
                <a:cubicBezTo>
                  <a:pt x="711244" y="461680"/>
                  <a:pt x="720383" y="452541"/>
                  <a:pt x="731657" y="452541"/>
                </a:cubicBezTo>
                <a:close/>
                <a:moveTo>
                  <a:pt x="682880" y="452541"/>
                </a:moveTo>
                <a:cubicBezTo>
                  <a:pt x="694153" y="452541"/>
                  <a:pt x="703293" y="461680"/>
                  <a:pt x="703293" y="472954"/>
                </a:cubicBezTo>
                <a:cubicBezTo>
                  <a:pt x="703293" y="484228"/>
                  <a:pt x="694153" y="493367"/>
                  <a:pt x="682880" y="493367"/>
                </a:cubicBezTo>
                <a:cubicBezTo>
                  <a:pt x="671606" y="493367"/>
                  <a:pt x="662467" y="484228"/>
                  <a:pt x="662467" y="472954"/>
                </a:cubicBezTo>
                <a:cubicBezTo>
                  <a:pt x="662467" y="461680"/>
                  <a:pt x="671606" y="452541"/>
                  <a:pt x="682880" y="452541"/>
                </a:cubicBezTo>
                <a:close/>
                <a:moveTo>
                  <a:pt x="634103" y="452541"/>
                </a:moveTo>
                <a:cubicBezTo>
                  <a:pt x="645377" y="452541"/>
                  <a:pt x="654516" y="461680"/>
                  <a:pt x="654516" y="472954"/>
                </a:cubicBezTo>
                <a:cubicBezTo>
                  <a:pt x="654516" y="484228"/>
                  <a:pt x="645377" y="493367"/>
                  <a:pt x="634103" y="493367"/>
                </a:cubicBezTo>
                <a:cubicBezTo>
                  <a:pt x="622829" y="493367"/>
                  <a:pt x="613690" y="484228"/>
                  <a:pt x="613690" y="472954"/>
                </a:cubicBezTo>
                <a:cubicBezTo>
                  <a:pt x="613690" y="461680"/>
                  <a:pt x="622829" y="452541"/>
                  <a:pt x="634103" y="452541"/>
                </a:cubicBezTo>
                <a:close/>
                <a:moveTo>
                  <a:pt x="585326" y="452541"/>
                </a:moveTo>
                <a:cubicBezTo>
                  <a:pt x="596599" y="452541"/>
                  <a:pt x="605738" y="461680"/>
                  <a:pt x="605738" y="472954"/>
                </a:cubicBezTo>
                <a:cubicBezTo>
                  <a:pt x="605738" y="484228"/>
                  <a:pt x="596599" y="493367"/>
                  <a:pt x="585326" y="493367"/>
                </a:cubicBezTo>
                <a:cubicBezTo>
                  <a:pt x="574052" y="493367"/>
                  <a:pt x="564913" y="484228"/>
                  <a:pt x="564913" y="472954"/>
                </a:cubicBezTo>
                <a:cubicBezTo>
                  <a:pt x="564913" y="461680"/>
                  <a:pt x="574052" y="452541"/>
                  <a:pt x="585326" y="452541"/>
                </a:cubicBezTo>
                <a:close/>
                <a:moveTo>
                  <a:pt x="536549" y="452541"/>
                </a:moveTo>
                <a:cubicBezTo>
                  <a:pt x="547822" y="452541"/>
                  <a:pt x="556961" y="461680"/>
                  <a:pt x="556961" y="472954"/>
                </a:cubicBezTo>
                <a:cubicBezTo>
                  <a:pt x="556961" y="484228"/>
                  <a:pt x="547822" y="493367"/>
                  <a:pt x="536549" y="493367"/>
                </a:cubicBezTo>
                <a:cubicBezTo>
                  <a:pt x="525275" y="493367"/>
                  <a:pt x="516136" y="484228"/>
                  <a:pt x="516136" y="472954"/>
                </a:cubicBezTo>
                <a:cubicBezTo>
                  <a:pt x="516136" y="461680"/>
                  <a:pt x="525275" y="452541"/>
                  <a:pt x="536549" y="452541"/>
                </a:cubicBezTo>
                <a:close/>
                <a:moveTo>
                  <a:pt x="487772" y="452541"/>
                </a:moveTo>
                <a:cubicBezTo>
                  <a:pt x="499045" y="452541"/>
                  <a:pt x="508184" y="461680"/>
                  <a:pt x="508184" y="472954"/>
                </a:cubicBezTo>
                <a:cubicBezTo>
                  <a:pt x="508184" y="484228"/>
                  <a:pt x="499045" y="493367"/>
                  <a:pt x="487772" y="493367"/>
                </a:cubicBezTo>
                <a:cubicBezTo>
                  <a:pt x="476498" y="493367"/>
                  <a:pt x="467359" y="484228"/>
                  <a:pt x="467359" y="472954"/>
                </a:cubicBezTo>
                <a:cubicBezTo>
                  <a:pt x="467359" y="461680"/>
                  <a:pt x="476498" y="452541"/>
                  <a:pt x="487772" y="452541"/>
                </a:cubicBezTo>
                <a:close/>
                <a:moveTo>
                  <a:pt x="438994" y="452541"/>
                </a:moveTo>
                <a:cubicBezTo>
                  <a:pt x="450268" y="452541"/>
                  <a:pt x="459407" y="461680"/>
                  <a:pt x="459407" y="472954"/>
                </a:cubicBezTo>
                <a:cubicBezTo>
                  <a:pt x="459407" y="484228"/>
                  <a:pt x="450268" y="493367"/>
                  <a:pt x="438994" y="493367"/>
                </a:cubicBezTo>
                <a:cubicBezTo>
                  <a:pt x="427721" y="493367"/>
                  <a:pt x="418582" y="484228"/>
                  <a:pt x="418582" y="472954"/>
                </a:cubicBezTo>
                <a:cubicBezTo>
                  <a:pt x="418582" y="461680"/>
                  <a:pt x="427721" y="452541"/>
                  <a:pt x="438994" y="452541"/>
                </a:cubicBezTo>
                <a:close/>
                <a:moveTo>
                  <a:pt x="390217" y="452541"/>
                </a:moveTo>
                <a:cubicBezTo>
                  <a:pt x="401491" y="452541"/>
                  <a:pt x="410630" y="461680"/>
                  <a:pt x="410630" y="472954"/>
                </a:cubicBezTo>
                <a:cubicBezTo>
                  <a:pt x="410630" y="484228"/>
                  <a:pt x="401491" y="493367"/>
                  <a:pt x="390217" y="493367"/>
                </a:cubicBezTo>
                <a:cubicBezTo>
                  <a:pt x="378944" y="493367"/>
                  <a:pt x="369805" y="484228"/>
                  <a:pt x="369805" y="472954"/>
                </a:cubicBezTo>
                <a:cubicBezTo>
                  <a:pt x="369805" y="461680"/>
                  <a:pt x="378944" y="452541"/>
                  <a:pt x="390217" y="452541"/>
                </a:cubicBezTo>
                <a:close/>
                <a:moveTo>
                  <a:pt x="341440" y="452541"/>
                </a:moveTo>
                <a:cubicBezTo>
                  <a:pt x="352714" y="452541"/>
                  <a:pt x="361853" y="461680"/>
                  <a:pt x="361853" y="472954"/>
                </a:cubicBezTo>
                <a:cubicBezTo>
                  <a:pt x="361853" y="484228"/>
                  <a:pt x="352714" y="493367"/>
                  <a:pt x="341440" y="493367"/>
                </a:cubicBezTo>
                <a:cubicBezTo>
                  <a:pt x="330166" y="493367"/>
                  <a:pt x="321028" y="484228"/>
                  <a:pt x="321028" y="472954"/>
                </a:cubicBezTo>
                <a:cubicBezTo>
                  <a:pt x="321028" y="461680"/>
                  <a:pt x="330166" y="452541"/>
                  <a:pt x="341440" y="452541"/>
                </a:cubicBezTo>
                <a:close/>
                <a:moveTo>
                  <a:pt x="292663" y="452541"/>
                </a:moveTo>
                <a:cubicBezTo>
                  <a:pt x="303937" y="452541"/>
                  <a:pt x="313076" y="461680"/>
                  <a:pt x="313076" y="472954"/>
                </a:cubicBezTo>
                <a:cubicBezTo>
                  <a:pt x="313076" y="484228"/>
                  <a:pt x="303937" y="493367"/>
                  <a:pt x="292663" y="493367"/>
                </a:cubicBezTo>
                <a:cubicBezTo>
                  <a:pt x="281389" y="493367"/>
                  <a:pt x="272251" y="484228"/>
                  <a:pt x="272251" y="472954"/>
                </a:cubicBezTo>
                <a:cubicBezTo>
                  <a:pt x="272251" y="461680"/>
                  <a:pt x="281389" y="452541"/>
                  <a:pt x="292663" y="452541"/>
                </a:cubicBezTo>
                <a:close/>
                <a:moveTo>
                  <a:pt x="243886" y="452541"/>
                </a:moveTo>
                <a:cubicBezTo>
                  <a:pt x="255160" y="452541"/>
                  <a:pt x="264299" y="461680"/>
                  <a:pt x="264299" y="472954"/>
                </a:cubicBezTo>
                <a:cubicBezTo>
                  <a:pt x="264299" y="484228"/>
                  <a:pt x="255160" y="493367"/>
                  <a:pt x="243886" y="493367"/>
                </a:cubicBezTo>
                <a:cubicBezTo>
                  <a:pt x="232612" y="493367"/>
                  <a:pt x="223473" y="484228"/>
                  <a:pt x="223473" y="472954"/>
                </a:cubicBezTo>
                <a:cubicBezTo>
                  <a:pt x="223473" y="461680"/>
                  <a:pt x="232612" y="452541"/>
                  <a:pt x="243886" y="452541"/>
                </a:cubicBezTo>
                <a:close/>
                <a:moveTo>
                  <a:pt x="195109" y="452541"/>
                </a:moveTo>
                <a:cubicBezTo>
                  <a:pt x="206383" y="452541"/>
                  <a:pt x="215522" y="461680"/>
                  <a:pt x="215522" y="472954"/>
                </a:cubicBezTo>
                <a:cubicBezTo>
                  <a:pt x="215522" y="484228"/>
                  <a:pt x="206383" y="493367"/>
                  <a:pt x="195109" y="493367"/>
                </a:cubicBezTo>
                <a:cubicBezTo>
                  <a:pt x="183835" y="493367"/>
                  <a:pt x="174696" y="484228"/>
                  <a:pt x="174696" y="472954"/>
                </a:cubicBezTo>
                <a:cubicBezTo>
                  <a:pt x="174696" y="461680"/>
                  <a:pt x="183835" y="452541"/>
                  <a:pt x="195109" y="452541"/>
                </a:cubicBezTo>
                <a:close/>
                <a:moveTo>
                  <a:pt x="146332" y="452541"/>
                </a:moveTo>
                <a:cubicBezTo>
                  <a:pt x="157606" y="452541"/>
                  <a:pt x="166745" y="461680"/>
                  <a:pt x="166745" y="472954"/>
                </a:cubicBezTo>
                <a:cubicBezTo>
                  <a:pt x="166745" y="484228"/>
                  <a:pt x="157606" y="493367"/>
                  <a:pt x="146332" y="493367"/>
                </a:cubicBezTo>
                <a:cubicBezTo>
                  <a:pt x="135058" y="493367"/>
                  <a:pt x="125919" y="484228"/>
                  <a:pt x="125919" y="472954"/>
                </a:cubicBezTo>
                <a:cubicBezTo>
                  <a:pt x="125919" y="461680"/>
                  <a:pt x="135058" y="452541"/>
                  <a:pt x="146332" y="452541"/>
                </a:cubicBezTo>
                <a:close/>
                <a:moveTo>
                  <a:pt x="97555" y="452541"/>
                </a:moveTo>
                <a:cubicBezTo>
                  <a:pt x="108829" y="452541"/>
                  <a:pt x="117968" y="461680"/>
                  <a:pt x="117968" y="472954"/>
                </a:cubicBezTo>
                <a:cubicBezTo>
                  <a:pt x="117968" y="484228"/>
                  <a:pt x="108829" y="493367"/>
                  <a:pt x="97555" y="493367"/>
                </a:cubicBezTo>
                <a:cubicBezTo>
                  <a:pt x="86281" y="493367"/>
                  <a:pt x="77142" y="484228"/>
                  <a:pt x="77142" y="472954"/>
                </a:cubicBezTo>
                <a:cubicBezTo>
                  <a:pt x="77142" y="461680"/>
                  <a:pt x="86281" y="452541"/>
                  <a:pt x="97555" y="452541"/>
                </a:cubicBezTo>
                <a:close/>
                <a:moveTo>
                  <a:pt x="48778" y="452541"/>
                </a:moveTo>
                <a:cubicBezTo>
                  <a:pt x="60052" y="452541"/>
                  <a:pt x="69191" y="461680"/>
                  <a:pt x="69191" y="472954"/>
                </a:cubicBezTo>
                <a:cubicBezTo>
                  <a:pt x="69191" y="484228"/>
                  <a:pt x="60052" y="493367"/>
                  <a:pt x="48778" y="493367"/>
                </a:cubicBezTo>
                <a:cubicBezTo>
                  <a:pt x="37504" y="493367"/>
                  <a:pt x="28365" y="484228"/>
                  <a:pt x="28365" y="472954"/>
                </a:cubicBezTo>
                <a:cubicBezTo>
                  <a:pt x="28365" y="461680"/>
                  <a:pt x="37504" y="452541"/>
                  <a:pt x="48778" y="452541"/>
                </a:cubicBezTo>
                <a:close/>
                <a:moveTo>
                  <a:pt x="2" y="452541"/>
                </a:moveTo>
                <a:cubicBezTo>
                  <a:pt x="11275" y="452541"/>
                  <a:pt x="20414" y="461680"/>
                  <a:pt x="20414" y="472954"/>
                </a:cubicBezTo>
                <a:cubicBezTo>
                  <a:pt x="20414" y="484228"/>
                  <a:pt x="11275" y="493367"/>
                  <a:pt x="2" y="493367"/>
                </a:cubicBezTo>
                <a:lnTo>
                  <a:pt x="0" y="493366"/>
                </a:lnTo>
                <a:lnTo>
                  <a:pt x="0" y="452542"/>
                </a:lnTo>
                <a:close/>
                <a:moveTo>
                  <a:pt x="926765" y="398455"/>
                </a:moveTo>
                <a:lnTo>
                  <a:pt x="930582" y="399226"/>
                </a:lnTo>
                <a:lnTo>
                  <a:pt x="913716" y="434236"/>
                </a:lnTo>
                <a:lnTo>
                  <a:pt x="912331" y="433302"/>
                </a:lnTo>
                <a:cubicBezTo>
                  <a:pt x="908637" y="429608"/>
                  <a:pt x="906352" y="424505"/>
                  <a:pt x="906352" y="418868"/>
                </a:cubicBezTo>
                <a:cubicBezTo>
                  <a:pt x="906352" y="407594"/>
                  <a:pt x="915491" y="398455"/>
                  <a:pt x="926765" y="398455"/>
                </a:cubicBezTo>
                <a:close/>
                <a:moveTo>
                  <a:pt x="877988" y="398455"/>
                </a:moveTo>
                <a:cubicBezTo>
                  <a:pt x="889262" y="398455"/>
                  <a:pt x="898401" y="407594"/>
                  <a:pt x="898401" y="418868"/>
                </a:cubicBezTo>
                <a:cubicBezTo>
                  <a:pt x="898401" y="430142"/>
                  <a:pt x="889262" y="439281"/>
                  <a:pt x="877988" y="439281"/>
                </a:cubicBezTo>
                <a:cubicBezTo>
                  <a:pt x="866714" y="439281"/>
                  <a:pt x="857575" y="430142"/>
                  <a:pt x="857575" y="418868"/>
                </a:cubicBezTo>
                <a:cubicBezTo>
                  <a:pt x="857575" y="407594"/>
                  <a:pt x="866714" y="398455"/>
                  <a:pt x="877988" y="398455"/>
                </a:cubicBezTo>
                <a:close/>
                <a:moveTo>
                  <a:pt x="829211" y="398455"/>
                </a:moveTo>
                <a:cubicBezTo>
                  <a:pt x="840485" y="398455"/>
                  <a:pt x="849624" y="407594"/>
                  <a:pt x="849624" y="418868"/>
                </a:cubicBezTo>
                <a:cubicBezTo>
                  <a:pt x="849624" y="430142"/>
                  <a:pt x="840485" y="439281"/>
                  <a:pt x="829211" y="439281"/>
                </a:cubicBezTo>
                <a:cubicBezTo>
                  <a:pt x="817937" y="439281"/>
                  <a:pt x="808798" y="430142"/>
                  <a:pt x="808798" y="418868"/>
                </a:cubicBezTo>
                <a:cubicBezTo>
                  <a:pt x="808798" y="407594"/>
                  <a:pt x="817937" y="398455"/>
                  <a:pt x="829211" y="398455"/>
                </a:cubicBezTo>
                <a:close/>
                <a:moveTo>
                  <a:pt x="780434" y="398455"/>
                </a:moveTo>
                <a:cubicBezTo>
                  <a:pt x="791708" y="398455"/>
                  <a:pt x="800847" y="407594"/>
                  <a:pt x="800847" y="418868"/>
                </a:cubicBezTo>
                <a:cubicBezTo>
                  <a:pt x="800847" y="430142"/>
                  <a:pt x="791708" y="439281"/>
                  <a:pt x="780434" y="439281"/>
                </a:cubicBezTo>
                <a:cubicBezTo>
                  <a:pt x="769160" y="439281"/>
                  <a:pt x="760021" y="430142"/>
                  <a:pt x="760021" y="418868"/>
                </a:cubicBezTo>
                <a:cubicBezTo>
                  <a:pt x="760021" y="407594"/>
                  <a:pt x="769160" y="398455"/>
                  <a:pt x="780434" y="398455"/>
                </a:cubicBezTo>
                <a:close/>
                <a:moveTo>
                  <a:pt x="731657" y="398455"/>
                </a:moveTo>
                <a:cubicBezTo>
                  <a:pt x="742931" y="398455"/>
                  <a:pt x="752070" y="407594"/>
                  <a:pt x="752070" y="418868"/>
                </a:cubicBezTo>
                <a:cubicBezTo>
                  <a:pt x="752070" y="430142"/>
                  <a:pt x="742931" y="439281"/>
                  <a:pt x="731657" y="439281"/>
                </a:cubicBezTo>
                <a:cubicBezTo>
                  <a:pt x="720383" y="439281"/>
                  <a:pt x="711244" y="430142"/>
                  <a:pt x="711244" y="418868"/>
                </a:cubicBezTo>
                <a:cubicBezTo>
                  <a:pt x="711244" y="407594"/>
                  <a:pt x="720383" y="398455"/>
                  <a:pt x="731657" y="398455"/>
                </a:cubicBezTo>
                <a:close/>
                <a:moveTo>
                  <a:pt x="682880" y="398455"/>
                </a:moveTo>
                <a:cubicBezTo>
                  <a:pt x="694153" y="398455"/>
                  <a:pt x="703293" y="407594"/>
                  <a:pt x="703293" y="418868"/>
                </a:cubicBezTo>
                <a:cubicBezTo>
                  <a:pt x="703293" y="430142"/>
                  <a:pt x="694153" y="439281"/>
                  <a:pt x="682880" y="439281"/>
                </a:cubicBezTo>
                <a:cubicBezTo>
                  <a:pt x="671606" y="439281"/>
                  <a:pt x="662467" y="430142"/>
                  <a:pt x="662467" y="418868"/>
                </a:cubicBezTo>
                <a:cubicBezTo>
                  <a:pt x="662467" y="407594"/>
                  <a:pt x="671606" y="398455"/>
                  <a:pt x="682880" y="398455"/>
                </a:cubicBezTo>
                <a:close/>
                <a:moveTo>
                  <a:pt x="634103" y="398455"/>
                </a:moveTo>
                <a:cubicBezTo>
                  <a:pt x="645377" y="398455"/>
                  <a:pt x="654516" y="407594"/>
                  <a:pt x="654516" y="418868"/>
                </a:cubicBezTo>
                <a:cubicBezTo>
                  <a:pt x="654516" y="430142"/>
                  <a:pt x="645377" y="439281"/>
                  <a:pt x="634103" y="439281"/>
                </a:cubicBezTo>
                <a:cubicBezTo>
                  <a:pt x="622829" y="439281"/>
                  <a:pt x="613690" y="430142"/>
                  <a:pt x="613690" y="418868"/>
                </a:cubicBezTo>
                <a:cubicBezTo>
                  <a:pt x="613690" y="407594"/>
                  <a:pt x="622829" y="398455"/>
                  <a:pt x="634103" y="398455"/>
                </a:cubicBezTo>
                <a:close/>
                <a:moveTo>
                  <a:pt x="585326" y="398455"/>
                </a:moveTo>
                <a:cubicBezTo>
                  <a:pt x="596599" y="398455"/>
                  <a:pt x="605738" y="407594"/>
                  <a:pt x="605738" y="418868"/>
                </a:cubicBezTo>
                <a:cubicBezTo>
                  <a:pt x="605738" y="430142"/>
                  <a:pt x="596599" y="439281"/>
                  <a:pt x="585326" y="439281"/>
                </a:cubicBezTo>
                <a:cubicBezTo>
                  <a:pt x="574052" y="439281"/>
                  <a:pt x="564913" y="430142"/>
                  <a:pt x="564913" y="418868"/>
                </a:cubicBezTo>
                <a:cubicBezTo>
                  <a:pt x="564913" y="407594"/>
                  <a:pt x="574052" y="398455"/>
                  <a:pt x="585326" y="398455"/>
                </a:cubicBezTo>
                <a:close/>
                <a:moveTo>
                  <a:pt x="536549" y="398455"/>
                </a:moveTo>
                <a:cubicBezTo>
                  <a:pt x="547822" y="398455"/>
                  <a:pt x="556961" y="407594"/>
                  <a:pt x="556961" y="418868"/>
                </a:cubicBezTo>
                <a:cubicBezTo>
                  <a:pt x="556961" y="430142"/>
                  <a:pt x="547822" y="439281"/>
                  <a:pt x="536549" y="439281"/>
                </a:cubicBezTo>
                <a:cubicBezTo>
                  <a:pt x="525275" y="439281"/>
                  <a:pt x="516136" y="430142"/>
                  <a:pt x="516136" y="418868"/>
                </a:cubicBezTo>
                <a:cubicBezTo>
                  <a:pt x="516136" y="407594"/>
                  <a:pt x="525275" y="398455"/>
                  <a:pt x="536549" y="398455"/>
                </a:cubicBezTo>
                <a:close/>
                <a:moveTo>
                  <a:pt x="487772" y="398455"/>
                </a:moveTo>
                <a:cubicBezTo>
                  <a:pt x="499045" y="398455"/>
                  <a:pt x="508184" y="407594"/>
                  <a:pt x="508184" y="418868"/>
                </a:cubicBezTo>
                <a:cubicBezTo>
                  <a:pt x="508184" y="430142"/>
                  <a:pt x="499045" y="439281"/>
                  <a:pt x="487772" y="439281"/>
                </a:cubicBezTo>
                <a:cubicBezTo>
                  <a:pt x="476498" y="439281"/>
                  <a:pt x="467359" y="430142"/>
                  <a:pt x="467359" y="418868"/>
                </a:cubicBezTo>
                <a:cubicBezTo>
                  <a:pt x="467359" y="407594"/>
                  <a:pt x="476498" y="398455"/>
                  <a:pt x="487772" y="398455"/>
                </a:cubicBezTo>
                <a:close/>
                <a:moveTo>
                  <a:pt x="438994" y="398455"/>
                </a:moveTo>
                <a:cubicBezTo>
                  <a:pt x="450268" y="398455"/>
                  <a:pt x="459407" y="407594"/>
                  <a:pt x="459407" y="418868"/>
                </a:cubicBezTo>
                <a:cubicBezTo>
                  <a:pt x="459407" y="430142"/>
                  <a:pt x="450268" y="439281"/>
                  <a:pt x="438994" y="439281"/>
                </a:cubicBezTo>
                <a:cubicBezTo>
                  <a:pt x="427721" y="439281"/>
                  <a:pt x="418582" y="430142"/>
                  <a:pt x="418582" y="418868"/>
                </a:cubicBezTo>
                <a:cubicBezTo>
                  <a:pt x="418582" y="407594"/>
                  <a:pt x="427721" y="398455"/>
                  <a:pt x="438994" y="398455"/>
                </a:cubicBezTo>
                <a:close/>
                <a:moveTo>
                  <a:pt x="390217" y="398455"/>
                </a:moveTo>
                <a:cubicBezTo>
                  <a:pt x="401491" y="398455"/>
                  <a:pt x="410630" y="407594"/>
                  <a:pt x="410630" y="418868"/>
                </a:cubicBezTo>
                <a:cubicBezTo>
                  <a:pt x="410630" y="430142"/>
                  <a:pt x="401491" y="439281"/>
                  <a:pt x="390217" y="439281"/>
                </a:cubicBezTo>
                <a:cubicBezTo>
                  <a:pt x="378944" y="439281"/>
                  <a:pt x="369805" y="430142"/>
                  <a:pt x="369805" y="418868"/>
                </a:cubicBezTo>
                <a:cubicBezTo>
                  <a:pt x="369805" y="407594"/>
                  <a:pt x="378944" y="398455"/>
                  <a:pt x="390217" y="398455"/>
                </a:cubicBezTo>
                <a:close/>
                <a:moveTo>
                  <a:pt x="341440" y="398455"/>
                </a:moveTo>
                <a:cubicBezTo>
                  <a:pt x="352714" y="398455"/>
                  <a:pt x="361853" y="407594"/>
                  <a:pt x="361853" y="418868"/>
                </a:cubicBezTo>
                <a:cubicBezTo>
                  <a:pt x="361853" y="430142"/>
                  <a:pt x="352714" y="439281"/>
                  <a:pt x="341440" y="439281"/>
                </a:cubicBezTo>
                <a:cubicBezTo>
                  <a:pt x="330166" y="439281"/>
                  <a:pt x="321028" y="430142"/>
                  <a:pt x="321028" y="418868"/>
                </a:cubicBezTo>
                <a:cubicBezTo>
                  <a:pt x="321028" y="407594"/>
                  <a:pt x="330166" y="398455"/>
                  <a:pt x="341440" y="398455"/>
                </a:cubicBezTo>
                <a:close/>
                <a:moveTo>
                  <a:pt x="292663" y="398455"/>
                </a:moveTo>
                <a:cubicBezTo>
                  <a:pt x="303937" y="398455"/>
                  <a:pt x="313076" y="407594"/>
                  <a:pt x="313076" y="418868"/>
                </a:cubicBezTo>
                <a:cubicBezTo>
                  <a:pt x="313076" y="430142"/>
                  <a:pt x="303937" y="439281"/>
                  <a:pt x="292663" y="439281"/>
                </a:cubicBezTo>
                <a:cubicBezTo>
                  <a:pt x="281389" y="439281"/>
                  <a:pt x="272251" y="430142"/>
                  <a:pt x="272251" y="418868"/>
                </a:cubicBezTo>
                <a:cubicBezTo>
                  <a:pt x="272251" y="407594"/>
                  <a:pt x="281389" y="398455"/>
                  <a:pt x="292663" y="398455"/>
                </a:cubicBezTo>
                <a:close/>
                <a:moveTo>
                  <a:pt x="243886" y="398455"/>
                </a:moveTo>
                <a:cubicBezTo>
                  <a:pt x="255160" y="398455"/>
                  <a:pt x="264299" y="407594"/>
                  <a:pt x="264299" y="418868"/>
                </a:cubicBezTo>
                <a:cubicBezTo>
                  <a:pt x="264299" y="430142"/>
                  <a:pt x="255160" y="439281"/>
                  <a:pt x="243886" y="439281"/>
                </a:cubicBezTo>
                <a:cubicBezTo>
                  <a:pt x="232612" y="439281"/>
                  <a:pt x="223473" y="430142"/>
                  <a:pt x="223473" y="418868"/>
                </a:cubicBezTo>
                <a:cubicBezTo>
                  <a:pt x="223473" y="407594"/>
                  <a:pt x="232612" y="398455"/>
                  <a:pt x="243886" y="398455"/>
                </a:cubicBezTo>
                <a:close/>
                <a:moveTo>
                  <a:pt x="195109" y="398455"/>
                </a:moveTo>
                <a:cubicBezTo>
                  <a:pt x="206383" y="398455"/>
                  <a:pt x="215522" y="407594"/>
                  <a:pt x="215522" y="418868"/>
                </a:cubicBezTo>
                <a:cubicBezTo>
                  <a:pt x="215522" y="430142"/>
                  <a:pt x="206383" y="439281"/>
                  <a:pt x="195109" y="439281"/>
                </a:cubicBezTo>
                <a:cubicBezTo>
                  <a:pt x="183835" y="439281"/>
                  <a:pt x="174696" y="430142"/>
                  <a:pt x="174696" y="418868"/>
                </a:cubicBezTo>
                <a:cubicBezTo>
                  <a:pt x="174696" y="407594"/>
                  <a:pt x="183835" y="398455"/>
                  <a:pt x="195109" y="398455"/>
                </a:cubicBezTo>
                <a:close/>
                <a:moveTo>
                  <a:pt x="146332" y="398455"/>
                </a:moveTo>
                <a:cubicBezTo>
                  <a:pt x="157606" y="398455"/>
                  <a:pt x="166745" y="407594"/>
                  <a:pt x="166745" y="418868"/>
                </a:cubicBezTo>
                <a:cubicBezTo>
                  <a:pt x="166745" y="430142"/>
                  <a:pt x="157606" y="439281"/>
                  <a:pt x="146332" y="439281"/>
                </a:cubicBezTo>
                <a:cubicBezTo>
                  <a:pt x="135058" y="439281"/>
                  <a:pt x="125919" y="430142"/>
                  <a:pt x="125919" y="418868"/>
                </a:cubicBezTo>
                <a:cubicBezTo>
                  <a:pt x="125919" y="407594"/>
                  <a:pt x="135058" y="398455"/>
                  <a:pt x="146332" y="398455"/>
                </a:cubicBezTo>
                <a:close/>
                <a:moveTo>
                  <a:pt x="97555" y="398455"/>
                </a:moveTo>
                <a:cubicBezTo>
                  <a:pt x="108829" y="398455"/>
                  <a:pt x="117968" y="407594"/>
                  <a:pt x="117968" y="418868"/>
                </a:cubicBezTo>
                <a:cubicBezTo>
                  <a:pt x="117968" y="430142"/>
                  <a:pt x="108829" y="439281"/>
                  <a:pt x="97555" y="439281"/>
                </a:cubicBezTo>
                <a:cubicBezTo>
                  <a:pt x="86281" y="439281"/>
                  <a:pt x="77142" y="430142"/>
                  <a:pt x="77142" y="418868"/>
                </a:cubicBezTo>
                <a:cubicBezTo>
                  <a:pt x="77142" y="407594"/>
                  <a:pt x="86281" y="398455"/>
                  <a:pt x="97555" y="398455"/>
                </a:cubicBezTo>
                <a:close/>
                <a:moveTo>
                  <a:pt x="48778" y="398455"/>
                </a:moveTo>
                <a:cubicBezTo>
                  <a:pt x="60052" y="398455"/>
                  <a:pt x="69191" y="407594"/>
                  <a:pt x="69191" y="418868"/>
                </a:cubicBezTo>
                <a:cubicBezTo>
                  <a:pt x="69191" y="430142"/>
                  <a:pt x="60052" y="439281"/>
                  <a:pt x="48778" y="439281"/>
                </a:cubicBezTo>
                <a:cubicBezTo>
                  <a:pt x="37504" y="439281"/>
                  <a:pt x="28365" y="430142"/>
                  <a:pt x="28365" y="418868"/>
                </a:cubicBezTo>
                <a:cubicBezTo>
                  <a:pt x="28365" y="407594"/>
                  <a:pt x="37504" y="398455"/>
                  <a:pt x="48778" y="398455"/>
                </a:cubicBezTo>
                <a:close/>
                <a:moveTo>
                  <a:pt x="2" y="398455"/>
                </a:moveTo>
                <a:cubicBezTo>
                  <a:pt x="11275" y="398455"/>
                  <a:pt x="20414" y="407594"/>
                  <a:pt x="20414" y="418868"/>
                </a:cubicBezTo>
                <a:cubicBezTo>
                  <a:pt x="20414" y="430142"/>
                  <a:pt x="11275" y="439281"/>
                  <a:pt x="2" y="439281"/>
                </a:cubicBezTo>
                <a:lnTo>
                  <a:pt x="0" y="439280"/>
                </a:lnTo>
                <a:lnTo>
                  <a:pt x="0" y="398456"/>
                </a:lnTo>
                <a:close/>
                <a:moveTo>
                  <a:pt x="926765" y="344369"/>
                </a:moveTo>
                <a:cubicBezTo>
                  <a:pt x="932402" y="344369"/>
                  <a:pt x="937505" y="346654"/>
                  <a:pt x="941199" y="350348"/>
                </a:cubicBezTo>
                <a:lnTo>
                  <a:pt x="945200" y="360008"/>
                </a:lnTo>
                <a:lnTo>
                  <a:pt x="937178" y="381927"/>
                </a:lnTo>
                <a:lnTo>
                  <a:pt x="934711" y="383591"/>
                </a:lnTo>
                <a:cubicBezTo>
                  <a:pt x="932268" y="384624"/>
                  <a:pt x="929583" y="385195"/>
                  <a:pt x="926765" y="385195"/>
                </a:cubicBezTo>
                <a:cubicBezTo>
                  <a:pt x="915491" y="385195"/>
                  <a:pt x="906352" y="376056"/>
                  <a:pt x="906352" y="364782"/>
                </a:cubicBezTo>
                <a:cubicBezTo>
                  <a:pt x="906352" y="353508"/>
                  <a:pt x="915491" y="344369"/>
                  <a:pt x="926765" y="344369"/>
                </a:cubicBezTo>
                <a:close/>
                <a:moveTo>
                  <a:pt x="877988" y="344369"/>
                </a:moveTo>
                <a:cubicBezTo>
                  <a:pt x="889262" y="344369"/>
                  <a:pt x="898401" y="353508"/>
                  <a:pt x="898401" y="364782"/>
                </a:cubicBezTo>
                <a:cubicBezTo>
                  <a:pt x="898401" y="376056"/>
                  <a:pt x="889262" y="385195"/>
                  <a:pt x="877988" y="385195"/>
                </a:cubicBezTo>
                <a:cubicBezTo>
                  <a:pt x="866714" y="385195"/>
                  <a:pt x="857575" y="376056"/>
                  <a:pt x="857575" y="364782"/>
                </a:cubicBezTo>
                <a:cubicBezTo>
                  <a:pt x="857575" y="353508"/>
                  <a:pt x="866714" y="344369"/>
                  <a:pt x="877988" y="344369"/>
                </a:cubicBezTo>
                <a:close/>
                <a:moveTo>
                  <a:pt x="829211" y="344369"/>
                </a:moveTo>
                <a:cubicBezTo>
                  <a:pt x="840485" y="344369"/>
                  <a:pt x="849624" y="353508"/>
                  <a:pt x="849624" y="364782"/>
                </a:cubicBezTo>
                <a:cubicBezTo>
                  <a:pt x="849624" y="376056"/>
                  <a:pt x="840485" y="385195"/>
                  <a:pt x="829211" y="385195"/>
                </a:cubicBezTo>
                <a:cubicBezTo>
                  <a:pt x="817937" y="385195"/>
                  <a:pt x="808798" y="376056"/>
                  <a:pt x="808798" y="364782"/>
                </a:cubicBezTo>
                <a:cubicBezTo>
                  <a:pt x="808798" y="353508"/>
                  <a:pt x="817937" y="344369"/>
                  <a:pt x="829211" y="344369"/>
                </a:cubicBezTo>
                <a:close/>
                <a:moveTo>
                  <a:pt x="780434" y="344369"/>
                </a:moveTo>
                <a:cubicBezTo>
                  <a:pt x="791708" y="344369"/>
                  <a:pt x="800847" y="353508"/>
                  <a:pt x="800847" y="364782"/>
                </a:cubicBezTo>
                <a:cubicBezTo>
                  <a:pt x="800847" y="376056"/>
                  <a:pt x="791708" y="385195"/>
                  <a:pt x="780434" y="385195"/>
                </a:cubicBezTo>
                <a:cubicBezTo>
                  <a:pt x="769160" y="385195"/>
                  <a:pt x="760021" y="376056"/>
                  <a:pt x="760021" y="364782"/>
                </a:cubicBezTo>
                <a:cubicBezTo>
                  <a:pt x="760021" y="353508"/>
                  <a:pt x="769160" y="344369"/>
                  <a:pt x="780434" y="344369"/>
                </a:cubicBezTo>
                <a:close/>
                <a:moveTo>
                  <a:pt x="731657" y="344369"/>
                </a:moveTo>
                <a:cubicBezTo>
                  <a:pt x="742931" y="344369"/>
                  <a:pt x="752070" y="353508"/>
                  <a:pt x="752070" y="364782"/>
                </a:cubicBezTo>
                <a:cubicBezTo>
                  <a:pt x="752070" y="376056"/>
                  <a:pt x="742931" y="385195"/>
                  <a:pt x="731657" y="385195"/>
                </a:cubicBezTo>
                <a:cubicBezTo>
                  <a:pt x="720383" y="385195"/>
                  <a:pt x="711244" y="376056"/>
                  <a:pt x="711244" y="364782"/>
                </a:cubicBezTo>
                <a:cubicBezTo>
                  <a:pt x="711244" y="353508"/>
                  <a:pt x="720383" y="344369"/>
                  <a:pt x="731657" y="344369"/>
                </a:cubicBezTo>
                <a:close/>
                <a:moveTo>
                  <a:pt x="682880" y="344369"/>
                </a:moveTo>
                <a:cubicBezTo>
                  <a:pt x="694153" y="344369"/>
                  <a:pt x="703293" y="353508"/>
                  <a:pt x="703293" y="364782"/>
                </a:cubicBezTo>
                <a:cubicBezTo>
                  <a:pt x="703293" y="376056"/>
                  <a:pt x="694153" y="385195"/>
                  <a:pt x="682880" y="385195"/>
                </a:cubicBezTo>
                <a:cubicBezTo>
                  <a:pt x="671606" y="385195"/>
                  <a:pt x="662467" y="376056"/>
                  <a:pt x="662467" y="364782"/>
                </a:cubicBezTo>
                <a:cubicBezTo>
                  <a:pt x="662467" y="353508"/>
                  <a:pt x="671606" y="344369"/>
                  <a:pt x="682880" y="344369"/>
                </a:cubicBezTo>
                <a:close/>
                <a:moveTo>
                  <a:pt x="634103" y="344369"/>
                </a:moveTo>
                <a:cubicBezTo>
                  <a:pt x="645377" y="344369"/>
                  <a:pt x="654516" y="353508"/>
                  <a:pt x="654516" y="364782"/>
                </a:cubicBezTo>
                <a:cubicBezTo>
                  <a:pt x="654516" y="376056"/>
                  <a:pt x="645377" y="385195"/>
                  <a:pt x="634103" y="385195"/>
                </a:cubicBezTo>
                <a:cubicBezTo>
                  <a:pt x="622829" y="385195"/>
                  <a:pt x="613690" y="376056"/>
                  <a:pt x="613690" y="364782"/>
                </a:cubicBezTo>
                <a:cubicBezTo>
                  <a:pt x="613690" y="353508"/>
                  <a:pt x="622829" y="344369"/>
                  <a:pt x="634103" y="344369"/>
                </a:cubicBezTo>
                <a:close/>
                <a:moveTo>
                  <a:pt x="585326" y="344369"/>
                </a:moveTo>
                <a:cubicBezTo>
                  <a:pt x="596599" y="344369"/>
                  <a:pt x="605738" y="353508"/>
                  <a:pt x="605738" y="364782"/>
                </a:cubicBezTo>
                <a:cubicBezTo>
                  <a:pt x="605738" y="376056"/>
                  <a:pt x="596599" y="385195"/>
                  <a:pt x="585326" y="385195"/>
                </a:cubicBezTo>
                <a:cubicBezTo>
                  <a:pt x="574052" y="385195"/>
                  <a:pt x="564913" y="376056"/>
                  <a:pt x="564913" y="364782"/>
                </a:cubicBezTo>
                <a:cubicBezTo>
                  <a:pt x="564913" y="353508"/>
                  <a:pt x="574052" y="344369"/>
                  <a:pt x="585326" y="344369"/>
                </a:cubicBezTo>
                <a:close/>
                <a:moveTo>
                  <a:pt x="536549" y="344369"/>
                </a:moveTo>
                <a:cubicBezTo>
                  <a:pt x="547822" y="344369"/>
                  <a:pt x="556961" y="353508"/>
                  <a:pt x="556961" y="364782"/>
                </a:cubicBezTo>
                <a:cubicBezTo>
                  <a:pt x="556961" y="376056"/>
                  <a:pt x="547822" y="385195"/>
                  <a:pt x="536549" y="385195"/>
                </a:cubicBezTo>
                <a:cubicBezTo>
                  <a:pt x="525275" y="385195"/>
                  <a:pt x="516136" y="376056"/>
                  <a:pt x="516136" y="364782"/>
                </a:cubicBezTo>
                <a:cubicBezTo>
                  <a:pt x="516136" y="353508"/>
                  <a:pt x="525275" y="344369"/>
                  <a:pt x="536549" y="344369"/>
                </a:cubicBezTo>
                <a:close/>
                <a:moveTo>
                  <a:pt x="487772" y="344369"/>
                </a:moveTo>
                <a:cubicBezTo>
                  <a:pt x="499045" y="344369"/>
                  <a:pt x="508184" y="353508"/>
                  <a:pt x="508184" y="364782"/>
                </a:cubicBezTo>
                <a:cubicBezTo>
                  <a:pt x="508184" y="376056"/>
                  <a:pt x="499045" y="385195"/>
                  <a:pt x="487772" y="385195"/>
                </a:cubicBezTo>
                <a:cubicBezTo>
                  <a:pt x="476498" y="385195"/>
                  <a:pt x="467359" y="376056"/>
                  <a:pt x="467359" y="364782"/>
                </a:cubicBezTo>
                <a:cubicBezTo>
                  <a:pt x="467359" y="353508"/>
                  <a:pt x="476498" y="344369"/>
                  <a:pt x="487772" y="344369"/>
                </a:cubicBezTo>
                <a:close/>
                <a:moveTo>
                  <a:pt x="438994" y="344369"/>
                </a:moveTo>
                <a:cubicBezTo>
                  <a:pt x="450268" y="344369"/>
                  <a:pt x="459407" y="353508"/>
                  <a:pt x="459407" y="364782"/>
                </a:cubicBezTo>
                <a:cubicBezTo>
                  <a:pt x="459407" y="376056"/>
                  <a:pt x="450268" y="385195"/>
                  <a:pt x="438994" y="385195"/>
                </a:cubicBezTo>
                <a:cubicBezTo>
                  <a:pt x="427721" y="385195"/>
                  <a:pt x="418582" y="376056"/>
                  <a:pt x="418582" y="364782"/>
                </a:cubicBezTo>
                <a:cubicBezTo>
                  <a:pt x="418582" y="353508"/>
                  <a:pt x="427721" y="344369"/>
                  <a:pt x="438994" y="344369"/>
                </a:cubicBezTo>
                <a:close/>
                <a:moveTo>
                  <a:pt x="390217" y="344369"/>
                </a:moveTo>
                <a:cubicBezTo>
                  <a:pt x="401491" y="344369"/>
                  <a:pt x="410630" y="353508"/>
                  <a:pt x="410630" y="364782"/>
                </a:cubicBezTo>
                <a:cubicBezTo>
                  <a:pt x="410630" y="376056"/>
                  <a:pt x="401491" y="385195"/>
                  <a:pt x="390217" y="385195"/>
                </a:cubicBezTo>
                <a:cubicBezTo>
                  <a:pt x="378944" y="385195"/>
                  <a:pt x="369805" y="376056"/>
                  <a:pt x="369805" y="364782"/>
                </a:cubicBezTo>
                <a:cubicBezTo>
                  <a:pt x="369805" y="353508"/>
                  <a:pt x="378944" y="344369"/>
                  <a:pt x="390217" y="344369"/>
                </a:cubicBezTo>
                <a:close/>
                <a:moveTo>
                  <a:pt x="341440" y="344369"/>
                </a:moveTo>
                <a:cubicBezTo>
                  <a:pt x="352714" y="344369"/>
                  <a:pt x="361853" y="353508"/>
                  <a:pt x="361853" y="364782"/>
                </a:cubicBezTo>
                <a:cubicBezTo>
                  <a:pt x="361853" y="376056"/>
                  <a:pt x="352714" y="385195"/>
                  <a:pt x="341440" y="385195"/>
                </a:cubicBezTo>
                <a:cubicBezTo>
                  <a:pt x="330166" y="385195"/>
                  <a:pt x="321028" y="376056"/>
                  <a:pt x="321028" y="364782"/>
                </a:cubicBezTo>
                <a:cubicBezTo>
                  <a:pt x="321028" y="353508"/>
                  <a:pt x="330166" y="344369"/>
                  <a:pt x="341440" y="344369"/>
                </a:cubicBezTo>
                <a:close/>
                <a:moveTo>
                  <a:pt x="292663" y="344369"/>
                </a:moveTo>
                <a:cubicBezTo>
                  <a:pt x="303937" y="344369"/>
                  <a:pt x="313076" y="353508"/>
                  <a:pt x="313076" y="364782"/>
                </a:cubicBezTo>
                <a:cubicBezTo>
                  <a:pt x="313076" y="376056"/>
                  <a:pt x="303937" y="385195"/>
                  <a:pt x="292663" y="385195"/>
                </a:cubicBezTo>
                <a:cubicBezTo>
                  <a:pt x="281389" y="385195"/>
                  <a:pt x="272251" y="376056"/>
                  <a:pt x="272251" y="364782"/>
                </a:cubicBezTo>
                <a:cubicBezTo>
                  <a:pt x="272251" y="353508"/>
                  <a:pt x="281389" y="344369"/>
                  <a:pt x="292663" y="344369"/>
                </a:cubicBezTo>
                <a:close/>
                <a:moveTo>
                  <a:pt x="243886" y="344369"/>
                </a:moveTo>
                <a:cubicBezTo>
                  <a:pt x="255160" y="344369"/>
                  <a:pt x="264299" y="353508"/>
                  <a:pt x="264299" y="364782"/>
                </a:cubicBezTo>
                <a:cubicBezTo>
                  <a:pt x="264299" y="376056"/>
                  <a:pt x="255160" y="385195"/>
                  <a:pt x="243886" y="385195"/>
                </a:cubicBezTo>
                <a:cubicBezTo>
                  <a:pt x="232612" y="385195"/>
                  <a:pt x="223473" y="376056"/>
                  <a:pt x="223473" y="364782"/>
                </a:cubicBezTo>
                <a:cubicBezTo>
                  <a:pt x="223473" y="353508"/>
                  <a:pt x="232612" y="344369"/>
                  <a:pt x="243886" y="344369"/>
                </a:cubicBezTo>
                <a:close/>
                <a:moveTo>
                  <a:pt x="195109" y="344369"/>
                </a:moveTo>
                <a:cubicBezTo>
                  <a:pt x="206383" y="344369"/>
                  <a:pt x="215522" y="353508"/>
                  <a:pt x="215522" y="364782"/>
                </a:cubicBezTo>
                <a:cubicBezTo>
                  <a:pt x="215522" y="376056"/>
                  <a:pt x="206383" y="385195"/>
                  <a:pt x="195109" y="385195"/>
                </a:cubicBezTo>
                <a:cubicBezTo>
                  <a:pt x="183835" y="385195"/>
                  <a:pt x="174696" y="376056"/>
                  <a:pt x="174696" y="364782"/>
                </a:cubicBezTo>
                <a:cubicBezTo>
                  <a:pt x="174696" y="353508"/>
                  <a:pt x="183835" y="344369"/>
                  <a:pt x="195109" y="344369"/>
                </a:cubicBezTo>
                <a:close/>
                <a:moveTo>
                  <a:pt x="146332" y="344369"/>
                </a:moveTo>
                <a:cubicBezTo>
                  <a:pt x="157606" y="344369"/>
                  <a:pt x="166745" y="353508"/>
                  <a:pt x="166745" y="364782"/>
                </a:cubicBezTo>
                <a:cubicBezTo>
                  <a:pt x="166745" y="376056"/>
                  <a:pt x="157606" y="385195"/>
                  <a:pt x="146332" y="385195"/>
                </a:cubicBezTo>
                <a:cubicBezTo>
                  <a:pt x="135058" y="385195"/>
                  <a:pt x="125919" y="376056"/>
                  <a:pt x="125919" y="364782"/>
                </a:cubicBezTo>
                <a:cubicBezTo>
                  <a:pt x="125919" y="353508"/>
                  <a:pt x="135058" y="344369"/>
                  <a:pt x="146332" y="344369"/>
                </a:cubicBezTo>
                <a:close/>
                <a:moveTo>
                  <a:pt x="97555" y="344369"/>
                </a:moveTo>
                <a:cubicBezTo>
                  <a:pt x="108829" y="344369"/>
                  <a:pt x="117968" y="353508"/>
                  <a:pt x="117968" y="364782"/>
                </a:cubicBezTo>
                <a:cubicBezTo>
                  <a:pt x="117968" y="376056"/>
                  <a:pt x="108829" y="385195"/>
                  <a:pt x="97555" y="385195"/>
                </a:cubicBezTo>
                <a:cubicBezTo>
                  <a:pt x="86281" y="385195"/>
                  <a:pt x="77142" y="376056"/>
                  <a:pt x="77142" y="364782"/>
                </a:cubicBezTo>
                <a:cubicBezTo>
                  <a:pt x="77142" y="353508"/>
                  <a:pt x="86281" y="344369"/>
                  <a:pt x="97555" y="344369"/>
                </a:cubicBezTo>
                <a:close/>
                <a:moveTo>
                  <a:pt x="48778" y="344369"/>
                </a:moveTo>
                <a:cubicBezTo>
                  <a:pt x="60052" y="344369"/>
                  <a:pt x="69191" y="353508"/>
                  <a:pt x="69191" y="364782"/>
                </a:cubicBezTo>
                <a:cubicBezTo>
                  <a:pt x="69191" y="376056"/>
                  <a:pt x="60052" y="385195"/>
                  <a:pt x="48778" y="385195"/>
                </a:cubicBezTo>
                <a:cubicBezTo>
                  <a:pt x="37504" y="385195"/>
                  <a:pt x="28365" y="376056"/>
                  <a:pt x="28365" y="364782"/>
                </a:cubicBezTo>
                <a:cubicBezTo>
                  <a:pt x="28365" y="353508"/>
                  <a:pt x="37504" y="344369"/>
                  <a:pt x="48778" y="344369"/>
                </a:cubicBezTo>
                <a:close/>
                <a:moveTo>
                  <a:pt x="2" y="344369"/>
                </a:moveTo>
                <a:cubicBezTo>
                  <a:pt x="11275" y="344369"/>
                  <a:pt x="20414" y="353508"/>
                  <a:pt x="20414" y="364782"/>
                </a:cubicBezTo>
                <a:cubicBezTo>
                  <a:pt x="20414" y="376056"/>
                  <a:pt x="11275" y="385195"/>
                  <a:pt x="2" y="385195"/>
                </a:cubicBezTo>
                <a:lnTo>
                  <a:pt x="0" y="385194"/>
                </a:lnTo>
                <a:lnTo>
                  <a:pt x="0" y="344370"/>
                </a:lnTo>
                <a:close/>
                <a:moveTo>
                  <a:pt x="968876" y="291629"/>
                </a:moveTo>
                <a:lnTo>
                  <a:pt x="965684" y="304041"/>
                </a:lnTo>
                <a:lnTo>
                  <a:pt x="959440" y="321103"/>
                </a:lnTo>
                <a:lnTo>
                  <a:pt x="955129" y="310696"/>
                </a:lnTo>
                <a:cubicBezTo>
                  <a:pt x="955129" y="302240"/>
                  <a:pt x="960270" y="294986"/>
                  <a:pt x="967596" y="291887"/>
                </a:cubicBezTo>
                <a:close/>
                <a:moveTo>
                  <a:pt x="926765" y="290283"/>
                </a:moveTo>
                <a:cubicBezTo>
                  <a:pt x="938039" y="290283"/>
                  <a:pt x="947178" y="299422"/>
                  <a:pt x="947178" y="310696"/>
                </a:cubicBezTo>
                <a:cubicBezTo>
                  <a:pt x="947178" y="321970"/>
                  <a:pt x="938039" y="331108"/>
                  <a:pt x="926765" y="331108"/>
                </a:cubicBezTo>
                <a:cubicBezTo>
                  <a:pt x="915491" y="331108"/>
                  <a:pt x="906352" y="321970"/>
                  <a:pt x="906352" y="310696"/>
                </a:cubicBezTo>
                <a:cubicBezTo>
                  <a:pt x="906352" y="299422"/>
                  <a:pt x="915491" y="290283"/>
                  <a:pt x="926765" y="290283"/>
                </a:cubicBezTo>
                <a:close/>
                <a:moveTo>
                  <a:pt x="877988" y="290283"/>
                </a:moveTo>
                <a:cubicBezTo>
                  <a:pt x="889262" y="290283"/>
                  <a:pt x="898401" y="299422"/>
                  <a:pt x="898401" y="310696"/>
                </a:cubicBezTo>
                <a:cubicBezTo>
                  <a:pt x="898401" y="321970"/>
                  <a:pt x="889262" y="331108"/>
                  <a:pt x="877988" y="331108"/>
                </a:cubicBezTo>
                <a:cubicBezTo>
                  <a:pt x="866714" y="331108"/>
                  <a:pt x="857575" y="321970"/>
                  <a:pt x="857575" y="310696"/>
                </a:cubicBezTo>
                <a:cubicBezTo>
                  <a:pt x="857575" y="299422"/>
                  <a:pt x="866714" y="290283"/>
                  <a:pt x="877988" y="290283"/>
                </a:cubicBezTo>
                <a:close/>
                <a:moveTo>
                  <a:pt x="829211" y="290283"/>
                </a:moveTo>
                <a:cubicBezTo>
                  <a:pt x="840485" y="290283"/>
                  <a:pt x="849624" y="299422"/>
                  <a:pt x="849624" y="310696"/>
                </a:cubicBezTo>
                <a:cubicBezTo>
                  <a:pt x="849624" y="321970"/>
                  <a:pt x="840485" y="331108"/>
                  <a:pt x="829211" y="331108"/>
                </a:cubicBezTo>
                <a:cubicBezTo>
                  <a:pt x="817937" y="331108"/>
                  <a:pt x="808798" y="321970"/>
                  <a:pt x="808798" y="310696"/>
                </a:cubicBezTo>
                <a:cubicBezTo>
                  <a:pt x="808798" y="299422"/>
                  <a:pt x="817937" y="290283"/>
                  <a:pt x="829211" y="290283"/>
                </a:cubicBezTo>
                <a:close/>
                <a:moveTo>
                  <a:pt x="780434" y="290283"/>
                </a:moveTo>
                <a:cubicBezTo>
                  <a:pt x="791708" y="290283"/>
                  <a:pt x="800847" y="299422"/>
                  <a:pt x="800847" y="310696"/>
                </a:cubicBezTo>
                <a:cubicBezTo>
                  <a:pt x="800847" y="321970"/>
                  <a:pt x="791708" y="331108"/>
                  <a:pt x="780434" y="331108"/>
                </a:cubicBezTo>
                <a:cubicBezTo>
                  <a:pt x="769160" y="331108"/>
                  <a:pt x="760021" y="321970"/>
                  <a:pt x="760021" y="310696"/>
                </a:cubicBezTo>
                <a:cubicBezTo>
                  <a:pt x="760021" y="299422"/>
                  <a:pt x="769160" y="290283"/>
                  <a:pt x="780434" y="290283"/>
                </a:cubicBezTo>
                <a:close/>
                <a:moveTo>
                  <a:pt x="731657" y="290283"/>
                </a:moveTo>
                <a:cubicBezTo>
                  <a:pt x="742931" y="290283"/>
                  <a:pt x="752070" y="299422"/>
                  <a:pt x="752070" y="310696"/>
                </a:cubicBezTo>
                <a:cubicBezTo>
                  <a:pt x="752070" y="321970"/>
                  <a:pt x="742931" y="331108"/>
                  <a:pt x="731657" y="331108"/>
                </a:cubicBezTo>
                <a:cubicBezTo>
                  <a:pt x="720383" y="331108"/>
                  <a:pt x="711244" y="321970"/>
                  <a:pt x="711244" y="310696"/>
                </a:cubicBezTo>
                <a:cubicBezTo>
                  <a:pt x="711244" y="299422"/>
                  <a:pt x="720383" y="290283"/>
                  <a:pt x="731657" y="290283"/>
                </a:cubicBezTo>
                <a:close/>
                <a:moveTo>
                  <a:pt x="682880" y="290283"/>
                </a:moveTo>
                <a:cubicBezTo>
                  <a:pt x="694153" y="290283"/>
                  <a:pt x="703293" y="299422"/>
                  <a:pt x="703293" y="310696"/>
                </a:cubicBezTo>
                <a:cubicBezTo>
                  <a:pt x="703293" y="321970"/>
                  <a:pt x="694153" y="331108"/>
                  <a:pt x="682880" y="331108"/>
                </a:cubicBezTo>
                <a:cubicBezTo>
                  <a:pt x="671606" y="331108"/>
                  <a:pt x="662467" y="321970"/>
                  <a:pt x="662467" y="310696"/>
                </a:cubicBezTo>
                <a:cubicBezTo>
                  <a:pt x="662467" y="299422"/>
                  <a:pt x="671606" y="290283"/>
                  <a:pt x="682880" y="290283"/>
                </a:cubicBezTo>
                <a:close/>
                <a:moveTo>
                  <a:pt x="634103" y="290283"/>
                </a:moveTo>
                <a:cubicBezTo>
                  <a:pt x="645377" y="290283"/>
                  <a:pt x="654516" y="299422"/>
                  <a:pt x="654516" y="310696"/>
                </a:cubicBezTo>
                <a:cubicBezTo>
                  <a:pt x="654516" y="321970"/>
                  <a:pt x="645377" y="331108"/>
                  <a:pt x="634103" y="331108"/>
                </a:cubicBezTo>
                <a:cubicBezTo>
                  <a:pt x="622829" y="331108"/>
                  <a:pt x="613690" y="321970"/>
                  <a:pt x="613690" y="310696"/>
                </a:cubicBezTo>
                <a:cubicBezTo>
                  <a:pt x="613690" y="299422"/>
                  <a:pt x="622829" y="290283"/>
                  <a:pt x="634103" y="290283"/>
                </a:cubicBezTo>
                <a:close/>
                <a:moveTo>
                  <a:pt x="585326" y="290283"/>
                </a:moveTo>
                <a:cubicBezTo>
                  <a:pt x="596599" y="290283"/>
                  <a:pt x="605738" y="299422"/>
                  <a:pt x="605738" y="310696"/>
                </a:cubicBezTo>
                <a:cubicBezTo>
                  <a:pt x="605738" y="321970"/>
                  <a:pt x="596599" y="331108"/>
                  <a:pt x="585326" y="331108"/>
                </a:cubicBezTo>
                <a:cubicBezTo>
                  <a:pt x="574052" y="331108"/>
                  <a:pt x="564913" y="321970"/>
                  <a:pt x="564913" y="310696"/>
                </a:cubicBezTo>
                <a:cubicBezTo>
                  <a:pt x="564913" y="299422"/>
                  <a:pt x="574052" y="290283"/>
                  <a:pt x="585326" y="290283"/>
                </a:cubicBezTo>
                <a:close/>
                <a:moveTo>
                  <a:pt x="536549" y="290283"/>
                </a:moveTo>
                <a:cubicBezTo>
                  <a:pt x="547822" y="290283"/>
                  <a:pt x="556961" y="299422"/>
                  <a:pt x="556961" y="310696"/>
                </a:cubicBezTo>
                <a:cubicBezTo>
                  <a:pt x="556961" y="321970"/>
                  <a:pt x="547822" y="331108"/>
                  <a:pt x="536549" y="331108"/>
                </a:cubicBezTo>
                <a:cubicBezTo>
                  <a:pt x="525275" y="331108"/>
                  <a:pt x="516136" y="321970"/>
                  <a:pt x="516136" y="310696"/>
                </a:cubicBezTo>
                <a:cubicBezTo>
                  <a:pt x="516136" y="299422"/>
                  <a:pt x="525275" y="290283"/>
                  <a:pt x="536549" y="290283"/>
                </a:cubicBezTo>
                <a:close/>
                <a:moveTo>
                  <a:pt x="487772" y="290283"/>
                </a:moveTo>
                <a:cubicBezTo>
                  <a:pt x="499045" y="290283"/>
                  <a:pt x="508184" y="299422"/>
                  <a:pt x="508184" y="310696"/>
                </a:cubicBezTo>
                <a:cubicBezTo>
                  <a:pt x="508184" y="321970"/>
                  <a:pt x="499045" y="331108"/>
                  <a:pt x="487772" y="331108"/>
                </a:cubicBezTo>
                <a:cubicBezTo>
                  <a:pt x="476498" y="331108"/>
                  <a:pt x="467359" y="321970"/>
                  <a:pt x="467359" y="310696"/>
                </a:cubicBezTo>
                <a:cubicBezTo>
                  <a:pt x="467359" y="299422"/>
                  <a:pt x="476498" y="290283"/>
                  <a:pt x="487772" y="290283"/>
                </a:cubicBezTo>
                <a:close/>
                <a:moveTo>
                  <a:pt x="438994" y="290283"/>
                </a:moveTo>
                <a:cubicBezTo>
                  <a:pt x="450268" y="290283"/>
                  <a:pt x="459407" y="299422"/>
                  <a:pt x="459407" y="310696"/>
                </a:cubicBezTo>
                <a:cubicBezTo>
                  <a:pt x="459407" y="321970"/>
                  <a:pt x="450268" y="331108"/>
                  <a:pt x="438994" y="331108"/>
                </a:cubicBezTo>
                <a:cubicBezTo>
                  <a:pt x="427721" y="331108"/>
                  <a:pt x="418582" y="321970"/>
                  <a:pt x="418582" y="310696"/>
                </a:cubicBezTo>
                <a:cubicBezTo>
                  <a:pt x="418582" y="299422"/>
                  <a:pt x="427721" y="290283"/>
                  <a:pt x="438994" y="290283"/>
                </a:cubicBezTo>
                <a:close/>
                <a:moveTo>
                  <a:pt x="390217" y="290283"/>
                </a:moveTo>
                <a:cubicBezTo>
                  <a:pt x="401491" y="290283"/>
                  <a:pt x="410630" y="299422"/>
                  <a:pt x="410630" y="310696"/>
                </a:cubicBezTo>
                <a:cubicBezTo>
                  <a:pt x="410630" y="321970"/>
                  <a:pt x="401491" y="331108"/>
                  <a:pt x="390217" y="331108"/>
                </a:cubicBezTo>
                <a:cubicBezTo>
                  <a:pt x="378944" y="331108"/>
                  <a:pt x="369805" y="321970"/>
                  <a:pt x="369805" y="310696"/>
                </a:cubicBezTo>
                <a:cubicBezTo>
                  <a:pt x="369805" y="299422"/>
                  <a:pt x="378944" y="290283"/>
                  <a:pt x="390217" y="290283"/>
                </a:cubicBezTo>
                <a:close/>
                <a:moveTo>
                  <a:pt x="341440" y="290283"/>
                </a:moveTo>
                <a:cubicBezTo>
                  <a:pt x="352714" y="290283"/>
                  <a:pt x="361853" y="299422"/>
                  <a:pt x="361853" y="310696"/>
                </a:cubicBezTo>
                <a:cubicBezTo>
                  <a:pt x="361853" y="321970"/>
                  <a:pt x="352714" y="331108"/>
                  <a:pt x="341440" y="331108"/>
                </a:cubicBezTo>
                <a:cubicBezTo>
                  <a:pt x="330166" y="331108"/>
                  <a:pt x="321028" y="321970"/>
                  <a:pt x="321028" y="310696"/>
                </a:cubicBezTo>
                <a:cubicBezTo>
                  <a:pt x="321028" y="299422"/>
                  <a:pt x="330166" y="290283"/>
                  <a:pt x="341440" y="290283"/>
                </a:cubicBezTo>
                <a:close/>
                <a:moveTo>
                  <a:pt x="292663" y="290283"/>
                </a:moveTo>
                <a:cubicBezTo>
                  <a:pt x="303937" y="290283"/>
                  <a:pt x="313076" y="299422"/>
                  <a:pt x="313076" y="310696"/>
                </a:cubicBezTo>
                <a:cubicBezTo>
                  <a:pt x="313076" y="321970"/>
                  <a:pt x="303937" y="331108"/>
                  <a:pt x="292663" y="331108"/>
                </a:cubicBezTo>
                <a:cubicBezTo>
                  <a:pt x="281389" y="331108"/>
                  <a:pt x="272251" y="321970"/>
                  <a:pt x="272251" y="310696"/>
                </a:cubicBezTo>
                <a:cubicBezTo>
                  <a:pt x="272251" y="299422"/>
                  <a:pt x="281389" y="290283"/>
                  <a:pt x="292663" y="290283"/>
                </a:cubicBezTo>
                <a:close/>
                <a:moveTo>
                  <a:pt x="243886" y="290283"/>
                </a:moveTo>
                <a:cubicBezTo>
                  <a:pt x="255160" y="290283"/>
                  <a:pt x="264299" y="299422"/>
                  <a:pt x="264299" y="310696"/>
                </a:cubicBezTo>
                <a:cubicBezTo>
                  <a:pt x="264299" y="321970"/>
                  <a:pt x="255160" y="331108"/>
                  <a:pt x="243886" y="331108"/>
                </a:cubicBezTo>
                <a:cubicBezTo>
                  <a:pt x="232612" y="331108"/>
                  <a:pt x="223473" y="321970"/>
                  <a:pt x="223473" y="310696"/>
                </a:cubicBezTo>
                <a:cubicBezTo>
                  <a:pt x="223473" y="299422"/>
                  <a:pt x="232612" y="290283"/>
                  <a:pt x="243886" y="290283"/>
                </a:cubicBezTo>
                <a:close/>
                <a:moveTo>
                  <a:pt x="195109" y="290283"/>
                </a:moveTo>
                <a:cubicBezTo>
                  <a:pt x="206383" y="290283"/>
                  <a:pt x="215522" y="299422"/>
                  <a:pt x="215522" y="310696"/>
                </a:cubicBezTo>
                <a:cubicBezTo>
                  <a:pt x="215522" y="321970"/>
                  <a:pt x="206383" y="331108"/>
                  <a:pt x="195109" y="331108"/>
                </a:cubicBezTo>
                <a:cubicBezTo>
                  <a:pt x="183835" y="331108"/>
                  <a:pt x="174696" y="321970"/>
                  <a:pt x="174696" y="310696"/>
                </a:cubicBezTo>
                <a:cubicBezTo>
                  <a:pt x="174696" y="299422"/>
                  <a:pt x="183835" y="290283"/>
                  <a:pt x="195109" y="290283"/>
                </a:cubicBezTo>
                <a:close/>
                <a:moveTo>
                  <a:pt x="146332" y="290283"/>
                </a:moveTo>
                <a:cubicBezTo>
                  <a:pt x="157606" y="290283"/>
                  <a:pt x="166745" y="299422"/>
                  <a:pt x="166745" y="310696"/>
                </a:cubicBezTo>
                <a:cubicBezTo>
                  <a:pt x="166745" y="321970"/>
                  <a:pt x="157606" y="331108"/>
                  <a:pt x="146332" y="331108"/>
                </a:cubicBezTo>
                <a:cubicBezTo>
                  <a:pt x="135058" y="331108"/>
                  <a:pt x="125919" y="321970"/>
                  <a:pt x="125919" y="310696"/>
                </a:cubicBezTo>
                <a:cubicBezTo>
                  <a:pt x="125919" y="299422"/>
                  <a:pt x="135058" y="290283"/>
                  <a:pt x="146332" y="290283"/>
                </a:cubicBezTo>
                <a:close/>
                <a:moveTo>
                  <a:pt x="97555" y="290283"/>
                </a:moveTo>
                <a:cubicBezTo>
                  <a:pt x="108829" y="290283"/>
                  <a:pt x="117968" y="299422"/>
                  <a:pt x="117968" y="310696"/>
                </a:cubicBezTo>
                <a:cubicBezTo>
                  <a:pt x="117968" y="321970"/>
                  <a:pt x="108829" y="331108"/>
                  <a:pt x="97555" y="331108"/>
                </a:cubicBezTo>
                <a:cubicBezTo>
                  <a:pt x="86281" y="331108"/>
                  <a:pt x="77142" y="321970"/>
                  <a:pt x="77142" y="310696"/>
                </a:cubicBezTo>
                <a:cubicBezTo>
                  <a:pt x="77142" y="299422"/>
                  <a:pt x="86281" y="290283"/>
                  <a:pt x="97555" y="290283"/>
                </a:cubicBezTo>
                <a:close/>
                <a:moveTo>
                  <a:pt x="48778" y="290283"/>
                </a:moveTo>
                <a:cubicBezTo>
                  <a:pt x="60052" y="290283"/>
                  <a:pt x="69191" y="299422"/>
                  <a:pt x="69191" y="310696"/>
                </a:cubicBezTo>
                <a:cubicBezTo>
                  <a:pt x="69191" y="321970"/>
                  <a:pt x="60052" y="331108"/>
                  <a:pt x="48778" y="331108"/>
                </a:cubicBezTo>
                <a:cubicBezTo>
                  <a:pt x="37504" y="331108"/>
                  <a:pt x="28365" y="321970"/>
                  <a:pt x="28365" y="310696"/>
                </a:cubicBezTo>
                <a:cubicBezTo>
                  <a:pt x="28365" y="299422"/>
                  <a:pt x="37504" y="290283"/>
                  <a:pt x="48778" y="290283"/>
                </a:cubicBezTo>
                <a:close/>
                <a:moveTo>
                  <a:pt x="2" y="290283"/>
                </a:moveTo>
                <a:cubicBezTo>
                  <a:pt x="11275" y="290283"/>
                  <a:pt x="20414" y="299422"/>
                  <a:pt x="20414" y="310696"/>
                </a:cubicBezTo>
                <a:cubicBezTo>
                  <a:pt x="20414" y="321970"/>
                  <a:pt x="11275" y="331108"/>
                  <a:pt x="2" y="331108"/>
                </a:cubicBezTo>
                <a:lnTo>
                  <a:pt x="0" y="331107"/>
                </a:lnTo>
                <a:lnTo>
                  <a:pt x="0" y="290284"/>
                </a:lnTo>
                <a:close/>
                <a:moveTo>
                  <a:pt x="975542" y="236197"/>
                </a:moveTo>
                <a:lnTo>
                  <a:pt x="982755" y="237653"/>
                </a:lnTo>
                <a:lnTo>
                  <a:pt x="972775" y="276464"/>
                </a:lnTo>
                <a:lnTo>
                  <a:pt x="967596" y="275418"/>
                </a:lnTo>
                <a:cubicBezTo>
                  <a:pt x="960270" y="272320"/>
                  <a:pt x="955129" y="265065"/>
                  <a:pt x="955129" y="256609"/>
                </a:cubicBezTo>
                <a:cubicBezTo>
                  <a:pt x="955129" y="245336"/>
                  <a:pt x="964268" y="236197"/>
                  <a:pt x="975542" y="236197"/>
                </a:cubicBezTo>
                <a:close/>
                <a:moveTo>
                  <a:pt x="926765" y="236197"/>
                </a:moveTo>
                <a:cubicBezTo>
                  <a:pt x="938039" y="236197"/>
                  <a:pt x="947178" y="245336"/>
                  <a:pt x="947178" y="256609"/>
                </a:cubicBezTo>
                <a:cubicBezTo>
                  <a:pt x="947178" y="267883"/>
                  <a:pt x="938039" y="277022"/>
                  <a:pt x="926765" y="277022"/>
                </a:cubicBezTo>
                <a:cubicBezTo>
                  <a:pt x="915491" y="277022"/>
                  <a:pt x="906352" y="267883"/>
                  <a:pt x="906352" y="256609"/>
                </a:cubicBezTo>
                <a:cubicBezTo>
                  <a:pt x="906352" y="245336"/>
                  <a:pt x="915491" y="236197"/>
                  <a:pt x="926765" y="236197"/>
                </a:cubicBezTo>
                <a:close/>
                <a:moveTo>
                  <a:pt x="877988" y="236197"/>
                </a:moveTo>
                <a:cubicBezTo>
                  <a:pt x="889262" y="236197"/>
                  <a:pt x="898401" y="245336"/>
                  <a:pt x="898401" y="256609"/>
                </a:cubicBezTo>
                <a:cubicBezTo>
                  <a:pt x="898401" y="267883"/>
                  <a:pt x="889262" y="277022"/>
                  <a:pt x="877988" y="277022"/>
                </a:cubicBezTo>
                <a:cubicBezTo>
                  <a:pt x="866714" y="277022"/>
                  <a:pt x="857575" y="267883"/>
                  <a:pt x="857575" y="256609"/>
                </a:cubicBezTo>
                <a:cubicBezTo>
                  <a:pt x="857575" y="245336"/>
                  <a:pt x="866714" y="236197"/>
                  <a:pt x="877988" y="236197"/>
                </a:cubicBezTo>
                <a:close/>
                <a:moveTo>
                  <a:pt x="829211" y="236197"/>
                </a:moveTo>
                <a:cubicBezTo>
                  <a:pt x="840485" y="236197"/>
                  <a:pt x="849624" y="245336"/>
                  <a:pt x="849624" y="256609"/>
                </a:cubicBezTo>
                <a:cubicBezTo>
                  <a:pt x="849624" y="267883"/>
                  <a:pt x="840485" y="277022"/>
                  <a:pt x="829211" y="277022"/>
                </a:cubicBezTo>
                <a:cubicBezTo>
                  <a:pt x="817937" y="277022"/>
                  <a:pt x="808798" y="267883"/>
                  <a:pt x="808798" y="256609"/>
                </a:cubicBezTo>
                <a:cubicBezTo>
                  <a:pt x="808798" y="245336"/>
                  <a:pt x="817937" y="236197"/>
                  <a:pt x="829211" y="236197"/>
                </a:cubicBezTo>
                <a:close/>
                <a:moveTo>
                  <a:pt x="780434" y="236197"/>
                </a:moveTo>
                <a:cubicBezTo>
                  <a:pt x="791708" y="236197"/>
                  <a:pt x="800847" y="245336"/>
                  <a:pt x="800847" y="256609"/>
                </a:cubicBezTo>
                <a:cubicBezTo>
                  <a:pt x="800847" y="267883"/>
                  <a:pt x="791708" y="277022"/>
                  <a:pt x="780434" y="277022"/>
                </a:cubicBezTo>
                <a:cubicBezTo>
                  <a:pt x="769160" y="277022"/>
                  <a:pt x="760021" y="267883"/>
                  <a:pt x="760021" y="256609"/>
                </a:cubicBezTo>
                <a:cubicBezTo>
                  <a:pt x="760021" y="245336"/>
                  <a:pt x="769160" y="236197"/>
                  <a:pt x="780434" y="236197"/>
                </a:cubicBezTo>
                <a:close/>
                <a:moveTo>
                  <a:pt x="731657" y="236197"/>
                </a:moveTo>
                <a:cubicBezTo>
                  <a:pt x="742931" y="236197"/>
                  <a:pt x="752070" y="245336"/>
                  <a:pt x="752070" y="256609"/>
                </a:cubicBezTo>
                <a:cubicBezTo>
                  <a:pt x="752070" y="267883"/>
                  <a:pt x="742931" y="277022"/>
                  <a:pt x="731657" y="277022"/>
                </a:cubicBezTo>
                <a:cubicBezTo>
                  <a:pt x="720383" y="277022"/>
                  <a:pt x="711244" y="267883"/>
                  <a:pt x="711244" y="256609"/>
                </a:cubicBezTo>
                <a:cubicBezTo>
                  <a:pt x="711244" y="245336"/>
                  <a:pt x="720383" y="236197"/>
                  <a:pt x="731657" y="236197"/>
                </a:cubicBezTo>
                <a:close/>
                <a:moveTo>
                  <a:pt x="682880" y="236197"/>
                </a:moveTo>
                <a:cubicBezTo>
                  <a:pt x="694153" y="236197"/>
                  <a:pt x="703293" y="245336"/>
                  <a:pt x="703293" y="256609"/>
                </a:cubicBezTo>
                <a:cubicBezTo>
                  <a:pt x="703293" y="267883"/>
                  <a:pt x="694153" y="277022"/>
                  <a:pt x="682880" y="277022"/>
                </a:cubicBezTo>
                <a:cubicBezTo>
                  <a:pt x="671606" y="277022"/>
                  <a:pt x="662467" y="267883"/>
                  <a:pt x="662467" y="256609"/>
                </a:cubicBezTo>
                <a:cubicBezTo>
                  <a:pt x="662467" y="245336"/>
                  <a:pt x="671606" y="236197"/>
                  <a:pt x="682880" y="236197"/>
                </a:cubicBezTo>
                <a:close/>
                <a:moveTo>
                  <a:pt x="634103" y="236197"/>
                </a:moveTo>
                <a:cubicBezTo>
                  <a:pt x="645377" y="236197"/>
                  <a:pt x="654516" y="245336"/>
                  <a:pt x="654516" y="256609"/>
                </a:cubicBezTo>
                <a:cubicBezTo>
                  <a:pt x="654516" y="267883"/>
                  <a:pt x="645377" y="277022"/>
                  <a:pt x="634103" y="277022"/>
                </a:cubicBezTo>
                <a:cubicBezTo>
                  <a:pt x="622829" y="277022"/>
                  <a:pt x="613690" y="267883"/>
                  <a:pt x="613690" y="256609"/>
                </a:cubicBezTo>
                <a:cubicBezTo>
                  <a:pt x="613690" y="245336"/>
                  <a:pt x="622829" y="236197"/>
                  <a:pt x="634103" y="236197"/>
                </a:cubicBezTo>
                <a:close/>
                <a:moveTo>
                  <a:pt x="585326" y="236197"/>
                </a:moveTo>
                <a:cubicBezTo>
                  <a:pt x="596599" y="236197"/>
                  <a:pt x="605738" y="245336"/>
                  <a:pt x="605738" y="256609"/>
                </a:cubicBezTo>
                <a:cubicBezTo>
                  <a:pt x="605738" y="267883"/>
                  <a:pt x="596599" y="277022"/>
                  <a:pt x="585326" y="277022"/>
                </a:cubicBezTo>
                <a:cubicBezTo>
                  <a:pt x="574052" y="277022"/>
                  <a:pt x="564913" y="267883"/>
                  <a:pt x="564913" y="256609"/>
                </a:cubicBezTo>
                <a:cubicBezTo>
                  <a:pt x="564913" y="245336"/>
                  <a:pt x="574052" y="236197"/>
                  <a:pt x="585326" y="236197"/>
                </a:cubicBezTo>
                <a:close/>
                <a:moveTo>
                  <a:pt x="536549" y="236197"/>
                </a:moveTo>
                <a:cubicBezTo>
                  <a:pt x="547822" y="236197"/>
                  <a:pt x="556961" y="245336"/>
                  <a:pt x="556961" y="256609"/>
                </a:cubicBezTo>
                <a:cubicBezTo>
                  <a:pt x="556961" y="267883"/>
                  <a:pt x="547822" y="277022"/>
                  <a:pt x="536549" y="277022"/>
                </a:cubicBezTo>
                <a:cubicBezTo>
                  <a:pt x="525275" y="277022"/>
                  <a:pt x="516136" y="267883"/>
                  <a:pt x="516136" y="256609"/>
                </a:cubicBezTo>
                <a:cubicBezTo>
                  <a:pt x="516136" y="245336"/>
                  <a:pt x="525275" y="236197"/>
                  <a:pt x="536549" y="236197"/>
                </a:cubicBezTo>
                <a:close/>
                <a:moveTo>
                  <a:pt x="487772" y="236197"/>
                </a:moveTo>
                <a:cubicBezTo>
                  <a:pt x="499045" y="236197"/>
                  <a:pt x="508184" y="245336"/>
                  <a:pt x="508184" y="256609"/>
                </a:cubicBezTo>
                <a:cubicBezTo>
                  <a:pt x="508184" y="267883"/>
                  <a:pt x="499045" y="277022"/>
                  <a:pt x="487772" y="277022"/>
                </a:cubicBezTo>
                <a:cubicBezTo>
                  <a:pt x="476498" y="277022"/>
                  <a:pt x="467359" y="267883"/>
                  <a:pt x="467359" y="256609"/>
                </a:cubicBezTo>
                <a:cubicBezTo>
                  <a:pt x="467359" y="245336"/>
                  <a:pt x="476498" y="236197"/>
                  <a:pt x="487772" y="236197"/>
                </a:cubicBezTo>
                <a:close/>
                <a:moveTo>
                  <a:pt x="438994" y="236197"/>
                </a:moveTo>
                <a:cubicBezTo>
                  <a:pt x="450268" y="236197"/>
                  <a:pt x="459407" y="245336"/>
                  <a:pt x="459407" y="256609"/>
                </a:cubicBezTo>
                <a:cubicBezTo>
                  <a:pt x="459407" y="267883"/>
                  <a:pt x="450268" y="277022"/>
                  <a:pt x="438994" y="277022"/>
                </a:cubicBezTo>
                <a:cubicBezTo>
                  <a:pt x="427721" y="277022"/>
                  <a:pt x="418582" y="267883"/>
                  <a:pt x="418582" y="256609"/>
                </a:cubicBezTo>
                <a:cubicBezTo>
                  <a:pt x="418582" y="245336"/>
                  <a:pt x="427721" y="236197"/>
                  <a:pt x="438994" y="236197"/>
                </a:cubicBezTo>
                <a:close/>
                <a:moveTo>
                  <a:pt x="390217" y="236197"/>
                </a:moveTo>
                <a:cubicBezTo>
                  <a:pt x="401491" y="236197"/>
                  <a:pt x="410630" y="245336"/>
                  <a:pt x="410630" y="256609"/>
                </a:cubicBezTo>
                <a:cubicBezTo>
                  <a:pt x="410630" y="267883"/>
                  <a:pt x="401491" y="277022"/>
                  <a:pt x="390217" y="277022"/>
                </a:cubicBezTo>
                <a:cubicBezTo>
                  <a:pt x="378944" y="277022"/>
                  <a:pt x="369805" y="267883"/>
                  <a:pt x="369805" y="256609"/>
                </a:cubicBezTo>
                <a:cubicBezTo>
                  <a:pt x="369805" y="245336"/>
                  <a:pt x="378944" y="236197"/>
                  <a:pt x="390217" y="236197"/>
                </a:cubicBezTo>
                <a:close/>
                <a:moveTo>
                  <a:pt x="341440" y="236197"/>
                </a:moveTo>
                <a:cubicBezTo>
                  <a:pt x="352714" y="236197"/>
                  <a:pt x="361853" y="245336"/>
                  <a:pt x="361853" y="256609"/>
                </a:cubicBezTo>
                <a:cubicBezTo>
                  <a:pt x="361853" y="267883"/>
                  <a:pt x="352714" y="277022"/>
                  <a:pt x="341440" y="277022"/>
                </a:cubicBezTo>
                <a:cubicBezTo>
                  <a:pt x="330166" y="277022"/>
                  <a:pt x="321028" y="267883"/>
                  <a:pt x="321028" y="256609"/>
                </a:cubicBezTo>
                <a:cubicBezTo>
                  <a:pt x="321028" y="245336"/>
                  <a:pt x="330166" y="236197"/>
                  <a:pt x="341440" y="236197"/>
                </a:cubicBezTo>
                <a:close/>
                <a:moveTo>
                  <a:pt x="292663" y="236197"/>
                </a:moveTo>
                <a:cubicBezTo>
                  <a:pt x="303937" y="236197"/>
                  <a:pt x="313076" y="245336"/>
                  <a:pt x="313076" y="256609"/>
                </a:cubicBezTo>
                <a:cubicBezTo>
                  <a:pt x="313076" y="267883"/>
                  <a:pt x="303937" y="277022"/>
                  <a:pt x="292663" y="277022"/>
                </a:cubicBezTo>
                <a:cubicBezTo>
                  <a:pt x="281389" y="277022"/>
                  <a:pt x="272251" y="267883"/>
                  <a:pt x="272251" y="256609"/>
                </a:cubicBezTo>
                <a:cubicBezTo>
                  <a:pt x="272251" y="245336"/>
                  <a:pt x="281389" y="236197"/>
                  <a:pt x="292663" y="236197"/>
                </a:cubicBezTo>
                <a:close/>
                <a:moveTo>
                  <a:pt x="243886" y="236197"/>
                </a:moveTo>
                <a:cubicBezTo>
                  <a:pt x="255160" y="236197"/>
                  <a:pt x="264299" y="245336"/>
                  <a:pt x="264299" y="256609"/>
                </a:cubicBezTo>
                <a:cubicBezTo>
                  <a:pt x="264299" y="267883"/>
                  <a:pt x="255160" y="277022"/>
                  <a:pt x="243886" y="277022"/>
                </a:cubicBezTo>
                <a:cubicBezTo>
                  <a:pt x="232612" y="277022"/>
                  <a:pt x="223473" y="267883"/>
                  <a:pt x="223473" y="256609"/>
                </a:cubicBezTo>
                <a:cubicBezTo>
                  <a:pt x="223473" y="245336"/>
                  <a:pt x="232612" y="236197"/>
                  <a:pt x="243886" y="236197"/>
                </a:cubicBezTo>
                <a:close/>
                <a:moveTo>
                  <a:pt x="195109" y="236197"/>
                </a:moveTo>
                <a:cubicBezTo>
                  <a:pt x="206383" y="236197"/>
                  <a:pt x="215522" y="245336"/>
                  <a:pt x="215522" y="256609"/>
                </a:cubicBezTo>
                <a:cubicBezTo>
                  <a:pt x="215522" y="267883"/>
                  <a:pt x="206383" y="277022"/>
                  <a:pt x="195109" y="277022"/>
                </a:cubicBezTo>
                <a:cubicBezTo>
                  <a:pt x="183835" y="277022"/>
                  <a:pt x="174696" y="267883"/>
                  <a:pt x="174696" y="256609"/>
                </a:cubicBezTo>
                <a:cubicBezTo>
                  <a:pt x="174696" y="245336"/>
                  <a:pt x="183835" y="236197"/>
                  <a:pt x="195109" y="236197"/>
                </a:cubicBezTo>
                <a:close/>
                <a:moveTo>
                  <a:pt x="146332" y="236197"/>
                </a:moveTo>
                <a:cubicBezTo>
                  <a:pt x="157606" y="236197"/>
                  <a:pt x="166745" y="245336"/>
                  <a:pt x="166745" y="256609"/>
                </a:cubicBezTo>
                <a:cubicBezTo>
                  <a:pt x="166745" y="267883"/>
                  <a:pt x="157606" y="277022"/>
                  <a:pt x="146332" y="277022"/>
                </a:cubicBezTo>
                <a:cubicBezTo>
                  <a:pt x="135058" y="277022"/>
                  <a:pt x="125919" y="267883"/>
                  <a:pt x="125919" y="256609"/>
                </a:cubicBezTo>
                <a:cubicBezTo>
                  <a:pt x="125919" y="245336"/>
                  <a:pt x="135058" y="236197"/>
                  <a:pt x="146332" y="236197"/>
                </a:cubicBezTo>
                <a:close/>
                <a:moveTo>
                  <a:pt x="97555" y="236197"/>
                </a:moveTo>
                <a:cubicBezTo>
                  <a:pt x="108829" y="236197"/>
                  <a:pt x="117968" y="245336"/>
                  <a:pt x="117968" y="256609"/>
                </a:cubicBezTo>
                <a:cubicBezTo>
                  <a:pt x="117968" y="267883"/>
                  <a:pt x="108829" y="277022"/>
                  <a:pt x="97555" y="277022"/>
                </a:cubicBezTo>
                <a:cubicBezTo>
                  <a:pt x="86281" y="277022"/>
                  <a:pt x="77142" y="267883"/>
                  <a:pt x="77142" y="256609"/>
                </a:cubicBezTo>
                <a:cubicBezTo>
                  <a:pt x="77142" y="245336"/>
                  <a:pt x="86281" y="236197"/>
                  <a:pt x="97555" y="236197"/>
                </a:cubicBezTo>
                <a:close/>
                <a:moveTo>
                  <a:pt x="48778" y="236197"/>
                </a:moveTo>
                <a:cubicBezTo>
                  <a:pt x="60052" y="236197"/>
                  <a:pt x="69191" y="245336"/>
                  <a:pt x="69191" y="256609"/>
                </a:cubicBezTo>
                <a:cubicBezTo>
                  <a:pt x="69191" y="267883"/>
                  <a:pt x="60052" y="277022"/>
                  <a:pt x="48778" y="277022"/>
                </a:cubicBezTo>
                <a:cubicBezTo>
                  <a:pt x="37504" y="277022"/>
                  <a:pt x="28365" y="267883"/>
                  <a:pt x="28365" y="256609"/>
                </a:cubicBezTo>
                <a:cubicBezTo>
                  <a:pt x="28365" y="245336"/>
                  <a:pt x="37504" y="236197"/>
                  <a:pt x="48778" y="236197"/>
                </a:cubicBezTo>
                <a:close/>
                <a:moveTo>
                  <a:pt x="2" y="236197"/>
                </a:moveTo>
                <a:cubicBezTo>
                  <a:pt x="11275" y="236197"/>
                  <a:pt x="20414" y="245336"/>
                  <a:pt x="20414" y="256609"/>
                </a:cubicBezTo>
                <a:cubicBezTo>
                  <a:pt x="20414" y="267883"/>
                  <a:pt x="11275" y="277022"/>
                  <a:pt x="2" y="277022"/>
                </a:cubicBezTo>
                <a:lnTo>
                  <a:pt x="0" y="277021"/>
                </a:lnTo>
                <a:lnTo>
                  <a:pt x="0" y="236198"/>
                </a:lnTo>
                <a:close/>
                <a:moveTo>
                  <a:pt x="975542" y="182110"/>
                </a:moveTo>
                <a:cubicBezTo>
                  <a:pt x="981179" y="182110"/>
                  <a:pt x="986282" y="184395"/>
                  <a:pt x="989976" y="188089"/>
                </a:cubicBezTo>
                <a:lnTo>
                  <a:pt x="992557" y="194320"/>
                </a:lnTo>
                <a:lnTo>
                  <a:pt x="990601" y="207139"/>
                </a:lnTo>
                <a:lnTo>
                  <a:pt x="987678" y="218507"/>
                </a:lnTo>
                <a:lnTo>
                  <a:pt x="983488" y="221332"/>
                </a:lnTo>
                <a:cubicBezTo>
                  <a:pt x="981046" y="222365"/>
                  <a:pt x="978360" y="222936"/>
                  <a:pt x="975542" y="222936"/>
                </a:cubicBezTo>
                <a:cubicBezTo>
                  <a:pt x="964268" y="222936"/>
                  <a:pt x="955129" y="213797"/>
                  <a:pt x="955129" y="202523"/>
                </a:cubicBezTo>
                <a:cubicBezTo>
                  <a:pt x="955129" y="191250"/>
                  <a:pt x="964268" y="182110"/>
                  <a:pt x="975542" y="182110"/>
                </a:cubicBezTo>
                <a:close/>
                <a:moveTo>
                  <a:pt x="926765" y="182110"/>
                </a:moveTo>
                <a:cubicBezTo>
                  <a:pt x="938039" y="182110"/>
                  <a:pt x="947178" y="191250"/>
                  <a:pt x="947178" y="202523"/>
                </a:cubicBezTo>
                <a:cubicBezTo>
                  <a:pt x="947178" y="213797"/>
                  <a:pt x="938039" y="222936"/>
                  <a:pt x="926765" y="222936"/>
                </a:cubicBezTo>
                <a:cubicBezTo>
                  <a:pt x="915491" y="222936"/>
                  <a:pt x="906352" y="213797"/>
                  <a:pt x="906352" y="202523"/>
                </a:cubicBezTo>
                <a:cubicBezTo>
                  <a:pt x="906352" y="191250"/>
                  <a:pt x="915491" y="182110"/>
                  <a:pt x="926765" y="182110"/>
                </a:cubicBezTo>
                <a:close/>
                <a:moveTo>
                  <a:pt x="877988" y="182110"/>
                </a:moveTo>
                <a:cubicBezTo>
                  <a:pt x="889262" y="182110"/>
                  <a:pt x="898401" y="191250"/>
                  <a:pt x="898401" y="202523"/>
                </a:cubicBezTo>
                <a:cubicBezTo>
                  <a:pt x="898401" y="213797"/>
                  <a:pt x="889262" y="222936"/>
                  <a:pt x="877988" y="222936"/>
                </a:cubicBezTo>
                <a:cubicBezTo>
                  <a:pt x="866714" y="222936"/>
                  <a:pt x="857575" y="213797"/>
                  <a:pt x="857575" y="202523"/>
                </a:cubicBezTo>
                <a:cubicBezTo>
                  <a:pt x="857575" y="191250"/>
                  <a:pt x="866714" y="182110"/>
                  <a:pt x="877988" y="182110"/>
                </a:cubicBezTo>
                <a:close/>
                <a:moveTo>
                  <a:pt x="829211" y="182110"/>
                </a:moveTo>
                <a:cubicBezTo>
                  <a:pt x="840485" y="182110"/>
                  <a:pt x="849624" y="191250"/>
                  <a:pt x="849624" y="202523"/>
                </a:cubicBezTo>
                <a:cubicBezTo>
                  <a:pt x="849624" y="213797"/>
                  <a:pt x="840485" y="222936"/>
                  <a:pt x="829211" y="222936"/>
                </a:cubicBezTo>
                <a:cubicBezTo>
                  <a:pt x="817937" y="222936"/>
                  <a:pt x="808798" y="213797"/>
                  <a:pt x="808798" y="202523"/>
                </a:cubicBezTo>
                <a:cubicBezTo>
                  <a:pt x="808798" y="191250"/>
                  <a:pt x="817937" y="182110"/>
                  <a:pt x="829211" y="182110"/>
                </a:cubicBezTo>
                <a:close/>
                <a:moveTo>
                  <a:pt x="780434" y="182110"/>
                </a:moveTo>
                <a:cubicBezTo>
                  <a:pt x="791708" y="182110"/>
                  <a:pt x="800847" y="191250"/>
                  <a:pt x="800847" y="202523"/>
                </a:cubicBezTo>
                <a:cubicBezTo>
                  <a:pt x="800847" y="213797"/>
                  <a:pt x="791708" y="222936"/>
                  <a:pt x="780434" y="222936"/>
                </a:cubicBezTo>
                <a:cubicBezTo>
                  <a:pt x="769160" y="222936"/>
                  <a:pt x="760021" y="213797"/>
                  <a:pt x="760021" y="202523"/>
                </a:cubicBezTo>
                <a:cubicBezTo>
                  <a:pt x="760021" y="191250"/>
                  <a:pt x="769160" y="182110"/>
                  <a:pt x="780434" y="182110"/>
                </a:cubicBezTo>
                <a:close/>
                <a:moveTo>
                  <a:pt x="731657" y="182110"/>
                </a:moveTo>
                <a:cubicBezTo>
                  <a:pt x="742931" y="182110"/>
                  <a:pt x="752070" y="191250"/>
                  <a:pt x="752070" y="202523"/>
                </a:cubicBezTo>
                <a:cubicBezTo>
                  <a:pt x="752070" y="213797"/>
                  <a:pt x="742931" y="222936"/>
                  <a:pt x="731657" y="222936"/>
                </a:cubicBezTo>
                <a:cubicBezTo>
                  <a:pt x="720383" y="222936"/>
                  <a:pt x="711244" y="213797"/>
                  <a:pt x="711244" y="202523"/>
                </a:cubicBezTo>
                <a:cubicBezTo>
                  <a:pt x="711244" y="191250"/>
                  <a:pt x="720383" y="182110"/>
                  <a:pt x="731657" y="182110"/>
                </a:cubicBezTo>
                <a:close/>
                <a:moveTo>
                  <a:pt x="682880" y="182110"/>
                </a:moveTo>
                <a:cubicBezTo>
                  <a:pt x="694153" y="182110"/>
                  <a:pt x="703293" y="191250"/>
                  <a:pt x="703293" y="202523"/>
                </a:cubicBezTo>
                <a:cubicBezTo>
                  <a:pt x="703293" y="213797"/>
                  <a:pt x="694153" y="222936"/>
                  <a:pt x="682880" y="222936"/>
                </a:cubicBezTo>
                <a:cubicBezTo>
                  <a:pt x="671606" y="222936"/>
                  <a:pt x="662467" y="213797"/>
                  <a:pt x="662467" y="202523"/>
                </a:cubicBezTo>
                <a:cubicBezTo>
                  <a:pt x="662467" y="191250"/>
                  <a:pt x="671606" y="182110"/>
                  <a:pt x="682880" y="182110"/>
                </a:cubicBezTo>
                <a:close/>
                <a:moveTo>
                  <a:pt x="634103" y="182110"/>
                </a:moveTo>
                <a:cubicBezTo>
                  <a:pt x="645377" y="182110"/>
                  <a:pt x="654516" y="191250"/>
                  <a:pt x="654516" y="202523"/>
                </a:cubicBezTo>
                <a:cubicBezTo>
                  <a:pt x="654516" y="213797"/>
                  <a:pt x="645377" y="222936"/>
                  <a:pt x="634103" y="222936"/>
                </a:cubicBezTo>
                <a:cubicBezTo>
                  <a:pt x="622829" y="222936"/>
                  <a:pt x="613690" y="213797"/>
                  <a:pt x="613690" y="202523"/>
                </a:cubicBezTo>
                <a:cubicBezTo>
                  <a:pt x="613690" y="191250"/>
                  <a:pt x="622829" y="182110"/>
                  <a:pt x="634103" y="182110"/>
                </a:cubicBezTo>
                <a:close/>
                <a:moveTo>
                  <a:pt x="585326" y="182110"/>
                </a:moveTo>
                <a:cubicBezTo>
                  <a:pt x="596599" y="182110"/>
                  <a:pt x="605738" y="191250"/>
                  <a:pt x="605738" y="202523"/>
                </a:cubicBezTo>
                <a:cubicBezTo>
                  <a:pt x="605738" y="213797"/>
                  <a:pt x="596599" y="222936"/>
                  <a:pt x="585326" y="222936"/>
                </a:cubicBezTo>
                <a:cubicBezTo>
                  <a:pt x="574052" y="222936"/>
                  <a:pt x="564913" y="213797"/>
                  <a:pt x="564913" y="202523"/>
                </a:cubicBezTo>
                <a:cubicBezTo>
                  <a:pt x="564913" y="191250"/>
                  <a:pt x="574052" y="182110"/>
                  <a:pt x="585326" y="182110"/>
                </a:cubicBezTo>
                <a:close/>
                <a:moveTo>
                  <a:pt x="536549" y="182110"/>
                </a:moveTo>
                <a:cubicBezTo>
                  <a:pt x="547822" y="182110"/>
                  <a:pt x="556961" y="191250"/>
                  <a:pt x="556961" y="202523"/>
                </a:cubicBezTo>
                <a:cubicBezTo>
                  <a:pt x="556961" y="213797"/>
                  <a:pt x="547822" y="222936"/>
                  <a:pt x="536549" y="222936"/>
                </a:cubicBezTo>
                <a:cubicBezTo>
                  <a:pt x="525275" y="222936"/>
                  <a:pt x="516136" y="213797"/>
                  <a:pt x="516136" y="202523"/>
                </a:cubicBezTo>
                <a:cubicBezTo>
                  <a:pt x="516136" y="191250"/>
                  <a:pt x="525275" y="182110"/>
                  <a:pt x="536549" y="182110"/>
                </a:cubicBezTo>
                <a:close/>
                <a:moveTo>
                  <a:pt x="487772" y="182110"/>
                </a:moveTo>
                <a:cubicBezTo>
                  <a:pt x="499045" y="182110"/>
                  <a:pt x="508184" y="191250"/>
                  <a:pt x="508184" y="202523"/>
                </a:cubicBezTo>
                <a:cubicBezTo>
                  <a:pt x="508184" y="213797"/>
                  <a:pt x="499045" y="222936"/>
                  <a:pt x="487772" y="222936"/>
                </a:cubicBezTo>
                <a:cubicBezTo>
                  <a:pt x="476498" y="222936"/>
                  <a:pt x="467359" y="213797"/>
                  <a:pt x="467359" y="202523"/>
                </a:cubicBezTo>
                <a:cubicBezTo>
                  <a:pt x="467359" y="191250"/>
                  <a:pt x="476498" y="182110"/>
                  <a:pt x="487772" y="182110"/>
                </a:cubicBezTo>
                <a:close/>
                <a:moveTo>
                  <a:pt x="438994" y="182110"/>
                </a:moveTo>
                <a:cubicBezTo>
                  <a:pt x="450268" y="182110"/>
                  <a:pt x="459407" y="191250"/>
                  <a:pt x="459407" y="202523"/>
                </a:cubicBezTo>
                <a:cubicBezTo>
                  <a:pt x="459407" y="213797"/>
                  <a:pt x="450268" y="222936"/>
                  <a:pt x="438994" y="222936"/>
                </a:cubicBezTo>
                <a:cubicBezTo>
                  <a:pt x="427721" y="222936"/>
                  <a:pt x="418582" y="213797"/>
                  <a:pt x="418582" y="202523"/>
                </a:cubicBezTo>
                <a:cubicBezTo>
                  <a:pt x="418582" y="191250"/>
                  <a:pt x="427721" y="182110"/>
                  <a:pt x="438994" y="182110"/>
                </a:cubicBezTo>
                <a:close/>
                <a:moveTo>
                  <a:pt x="390217" y="182110"/>
                </a:moveTo>
                <a:cubicBezTo>
                  <a:pt x="401491" y="182110"/>
                  <a:pt x="410630" y="191250"/>
                  <a:pt x="410630" y="202523"/>
                </a:cubicBezTo>
                <a:cubicBezTo>
                  <a:pt x="410630" y="213797"/>
                  <a:pt x="401491" y="222936"/>
                  <a:pt x="390217" y="222936"/>
                </a:cubicBezTo>
                <a:cubicBezTo>
                  <a:pt x="378944" y="222936"/>
                  <a:pt x="369805" y="213797"/>
                  <a:pt x="369805" y="202523"/>
                </a:cubicBezTo>
                <a:cubicBezTo>
                  <a:pt x="369805" y="191250"/>
                  <a:pt x="378944" y="182110"/>
                  <a:pt x="390217" y="182110"/>
                </a:cubicBezTo>
                <a:close/>
                <a:moveTo>
                  <a:pt x="341440" y="182110"/>
                </a:moveTo>
                <a:cubicBezTo>
                  <a:pt x="352714" y="182110"/>
                  <a:pt x="361853" y="191250"/>
                  <a:pt x="361853" y="202523"/>
                </a:cubicBezTo>
                <a:cubicBezTo>
                  <a:pt x="361853" y="213797"/>
                  <a:pt x="352714" y="222936"/>
                  <a:pt x="341440" y="222936"/>
                </a:cubicBezTo>
                <a:cubicBezTo>
                  <a:pt x="330166" y="222936"/>
                  <a:pt x="321028" y="213797"/>
                  <a:pt x="321028" y="202523"/>
                </a:cubicBezTo>
                <a:cubicBezTo>
                  <a:pt x="321028" y="191250"/>
                  <a:pt x="330166" y="182110"/>
                  <a:pt x="341440" y="182110"/>
                </a:cubicBezTo>
                <a:close/>
                <a:moveTo>
                  <a:pt x="292663" y="182110"/>
                </a:moveTo>
                <a:cubicBezTo>
                  <a:pt x="303937" y="182110"/>
                  <a:pt x="313076" y="191250"/>
                  <a:pt x="313076" y="202523"/>
                </a:cubicBezTo>
                <a:cubicBezTo>
                  <a:pt x="313076" y="213797"/>
                  <a:pt x="303937" y="222936"/>
                  <a:pt x="292663" y="222936"/>
                </a:cubicBezTo>
                <a:cubicBezTo>
                  <a:pt x="281389" y="222936"/>
                  <a:pt x="272251" y="213797"/>
                  <a:pt x="272251" y="202523"/>
                </a:cubicBezTo>
                <a:cubicBezTo>
                  <a:pt x="272251" y="191250"/>
                  <a:pt x="281389" y="182110"/>
                  <a:pt x="292663" y="182110"/>
                </a:cubicBezTo>
                <a:close/>
                <a:moveTo>
                  <a:pt x="243886" y="182110"/>
                </a:moveTo>
                <a:cubicBezTo>
                  <a:pt x="255160" y="182110"/>
                  <a:pt x="264299" y="191250"/>
                  <a:pt x="264299" y="202523"/>
                </a:cubicBezTo>
                <a:cubicBezTo>
                  <a:pt x="264299" y="213797"/>
                  <a:pt x="255160" y="222936"/>
                  <a:pt x="243886" y="222936"/>
                </a:cubicBezTo>
                <a:cubicBezTo>
                  <a:pt x="232612" y="222936"/>
                  <a:pt x="223473" y="213797"/>
                  <a:pt x="223473" y="202523"/>
                </a:cubicBezTo>
                <a:cubicBezTo>
                  <a:pt x="223473" y="191250"/>
                  <a:pt x="232612" y="182110"/>
                  <a:pt x="243886" y="182110"/>
                </a:cubicBezTo>
                <a:close/>
                <a:moveTo>
                  <a:pt x="195109" y="182110"/>
                </a:moveTo>
                <a:cubicBezTo>
                  <a:pt x="206383" y="182110"/>
                  <a:pt x="215522" y="191250"/>
                  <a:pt x="215522" y="202523"/>
                </a:cubicBezTo>
                <a:cubicBezTo>
                  <a:pt x="215522" y="213797"/>
                  <a:pt x="206383" y="222936"/>
                  <a:pt x="195109" y="222936"/>
                </a:cubicBezTo>
                <a:cubicBezTo>
                  <a:pt x="183835" y="222936"/>
                  <a:pt x="174696" y="213797"/>
                  <a:pt x="174696" y="202523"/>
                </a:cubicBezTo>
                <a:cubicBezTo>
                  <a:pt x="174696" y="191250"/>
                  <a:pt x="183835" y="182110"/>
                  <a:pt x="195109" y="182110"/>
                </a:cubicBezTo>
                <a:close/>
                <a:moveTo>
                  <a:pt x="146332" y="182110"/>
                </a:moveTo>
                <a:cubicBezTo>
                  <a:pt x="157606" y="182110"/>
                  <a:pt x="166745" y="191250"/>
                  <a:pt x="166745" y="202523"/>
                </a:cubicBezTo>
                <a:cubicBezTo>
                  <a:pt x="166745" y="213797"/>
                  <a:pt x="157606" y="222936"/>
                  <a:pt x="146332" y="222936"/>
                </a:cubicBezTo>
                <a:cubicBezTo>
                  <a:pt x="135058" y="222936"/>
                  <a:pt x="125919" y="213797"/>
                  <a:pt x="125919" y="202523"/>
                </a:cubicBezTo>
                <a:cubicBezTo>
                  <a:pt x="125919" y="191250"/>
                  <a:pt x="135058" y="182110"/>
                  <a:pt x="146332" y="182110"/>
                </a:cubicBezTo>
                <a:close/>
                <a:moveTo>
                  <a:pt x="97555" y="182110"/>
                </a:moveTo>
                <a:cubicBezTo>
                  <a:pt x="108829" y="182110"/>
                  <a:pt x="117968" y="191250"/>
                  <a:pt x="117968" y="202523"/>
                </a:cubicBezTo>
                <a:cubicBezTo>
                  <a:pt x="117968" y="213797"/>
                  <a:pt x="108829" y="222936"/>
                  <a:pt x="97555" y="222936"/>
                </a:cubicBezTo>
                <a:cubicBezTo>
                  <a:pt x="86281" y="222936"/>
                  <a:pt x="77142" y="213797"/>
                  <a:pt x="77142" y="202523"/>
                </a:cubicBezTo>
                <a:cubicBezTo>
                  <a:pt x="77142" y="191250"/>
                  <a:pt x="86281" y="182110"/>
                  <a:pt x="97555" y="182110"/>
                </a:cubicBezTo>
                <a:close/>
                <a:moveTo>
                  <a:pt x="48778" y="182110"/>
                </a:moveTo>
                <a:cubicBezTo>
                  <a:pt x="60052" y="182110"/>
                  <a:pt x="69191" y="191250"/>
                  <a:pt x="69191" y="202523"/>
                </a:cubicBezTo>
                <a:cubicBezTo>
                  <a:pt x="69191" y="213797"/>
                  <a:pt x="60052" y="222936"/>
                  <a:pt x="48778" y="222936"/>
                </a:cubicBezTo>
                <a:cubicBezTo>
                  <a:pt x="37504" y="222936"/>
                  <a:pt x="28365" y="213797"/>
                  <a:pt x="28365" y="202523"/>
                </a:cubicBezTo>
                <a:cubicBezTo>
                  <a:pt x="28365" y="191250"/>
                  <a:pt x="37504" y="182110"/>
                  <a:pt x="48778" y="182110"/>
                </a:cubicBezTo>
                <a:close/>
                <a:moveTo>
                  <a:pt x="2" y="182110"/>
                </a:moveTo>
                <a:cubicBezTo>
                  <a:pt x="11275" y="182110"/>
                  <a:pt x="20414" y="191250"/>
                  <a:pt x="20414" y="202523"/>
                </a:cubicBezTo>
                <a:cubicBezTo>
                  <a:pt x="20414" y="213797"/>
                  <a:pt x="11275" y="222936"/>
                  <a:pt x="2" y="222936"/>
                </a:cubicBezTo>
                <a:lnTo>
                  <a:pt x="0" y="222935"/>
                </a:lnTo>
                <a:lnTo>
                  <a:pt x="0" y="182111"/>
                </a:lnTo>
                <a:close/>
                <a:moveTo>
                  <a:pt x="975542" y="128024"/>
                </a:moveTo>
                <a:cubicBezTo>
                  <a:pt x="986816" y="128024"/>
                  <a:pt x="995955" y="137163"/>
                  <a:pt x="995955" y="148437"/>
                </a:cubicBezTo>
                <a:cubicBezTo>
                  <a:pt x="995955" y="159711"/>
                  <a:pt x="986816" y="168850"/>
                  <a:pt x="975542" y="168850"/>
                </a:cubicBezTo>
                <a:cubicBezTo>
                  <a:pt x="964268" y="168850"/>
                  <a:pt x="955129" y="159711"/>
                  <a:pt x="955129" y="148437"/>
                </a:cubicBezTo>
                <a:cubicBezTo>
                  <a:pt x="955129" y="137163"/>
                  <a:pt x="964268" y="128024"/>
                  <a:pt x="975542" y="128024"/>
                </a:cubicBezTo>
                <a:close/>
                <a:moveTo>
                  <a:pt x="926765" y="128024"/>
                </a:moveTo>
                <a:cubicBezTo>
                  <a:pt x="938039" y="128024"/>
                  <a:pt x="947178" y="137163"/>
                  <a:pt x="947178" y="148437"/>
                </a:cubicBezTo>
                <a:cubicBezTo>
                  <a:pt x="947178" y="159711"/>
                  <a:pt x="938039" y="168850"/>
                  <a:pt x="926765" y="168850"/>
                </a:cubicBezTo>
                <a:cubicBezTo>
                  <a:pt x="915491" y="168850"/>
                  <a:pt x="906352" y="159711"/>
                  <a:pt x="906352" y="148437"/>
                </a:cubicBezTo>
                <a:cubicBezTo>
                  <a:pt x="906352" y="137163"/>
                  <a:pt x="915491" y="128024"/>
                  <a:pt x="926765" y="128024"/>
                </a:cubicBezTo>
                <a:close/>
                <a:moveTo>
                  <a:pt x="877988" y="128024"/>
                </a:moveTo>
                <a:cubicBezTo>
                  <a:pt x="889262" y="128024"/>
                  <a:pt x="898401" y="137163"/>
                  <a:pt x="898401" y="148437"/>
                </a:cubicBezTo>
                <a:cubicBezTo>
                  <a:pt x="898401" y="159711"/>
                  <a:pt x="889262" y="168850"/>
                  <a:pt x="877988" y="168850"/>
                </a:cubicBezTo>
                <a:cubicBezTo>
                  <a:pt x="866714" y="168850"/>
                  <a:pt x="857575" y="159711"/>
                  <a:pt x="857575" y="148437"/>
                </a:cubicBezTo>
                <a:cubicBezTo>
                  <a:pt x="857575" y="137163"/>
                  <a:pt x="866714" y="128024"/>
                  <a:pt x="877988" y="128024"/>
                </a:cubicBezTo>
                <a:close/>
                <a:moveTo>
                  <a:pt x="829211" y="128024"/>
                </a:moveTo>
                <a:cubicBezTo>
                  <a:pt x="840485" y="128024"/>
                  <a:pt x="849624" y="137163"/>
                  <a:pt x="849624" y="148437"/>
                </a:cubicBezTo>
                <a:cubicBezTo>
                  <a:pt x="849624" y="159711"/>
                  <a:pt x="840485" y="168850"/>
                  <a:pt x="829211" y="168850"/>
                </a:cubicBezTo>
                <a:cubicBezTo>
                  <a:pt x="817937" y="168850"/>
                  <a:pt x="808798" y="159711"/>
                  <a:pt x="808798" y="148437"/>
                </a:cubicBezTo>
                <a:cubicBezTo>
                  <a:pt x="808798" y="137163"/>
                  <a:pt x="817937" y="128024"/>
                  <a:pt x="829211" y="128024"/>
                </a:cubicBezTo>
                <a:close/>
                <a:moveTo>
                  <a:pt x="780434" y="128024"/>
                </a:moveTo>
                <a:cubicBezTo>
                  <a:pt x="791708" y="128024"/>
                  <a:pt x="800847" y="137163"/>
                  <a:pt x="800847" y="148437"/>
                </a:cubicBezTo>
                <a:cubicBezTo>
                  <a:pt x="800847" y="159711"/>
                  <a:pt x="791708" y="168850"/>
                  <a:pt x="780434" y="168850"/>
                </a:cubicBezTo>
                <a:cubicBezTo>
                  <a:pt x="769160" y="168850"/>
                  <a:pt x="760021" y="159711"/>
                  <a:pt x="760021" y="148437"/>
                </a:cubicBezTo>
                <a:cubicBezTo>
                  <a:pt x="760021" y="137163"/>
                  <a:pt x="769160" y="128024"/>
                  <a:pt x="780434" y="128024"/>
                </a:cubicBezTo>
                <a:close/>
                <a:moveTo>
                  <a:pt x="731657" y="128024"/>
                </a:moveTo>
                <a:cubicBezTo>
                  <a:pt x="742931" y="128024"/>
                  <a:pt x="752070" y="137163"/>
                  <a:pt x="752070" y="148437"/>
                </a:cubicBezTo>
                <a:cubicBezTo>
                  <a:pt x="752070" y="159711"/>
                  <a:pt x="742931" y="168850"/>
                  <a:pt x="731657" y="168850"/>
                </a:cubicBezTo>
                <a:cubicBezTo>
                  <a:pt x="720383" y="168850"/>
                  <a:pt x="711244" y="159711"/>
                  <a:pt x="711244" y="148437"/>
                </a:cubicBezTo>
                <a:cubicBezTo>
                  <a:pt x="711244" y="137163"/>
                  <a:pt x="720383" y="128024"/>
                  <a:pt x="731657" y="128024"/>
                </a:cubicBezTo>
                <a:close/>
                <a:moveTo>
                  <a:pt x="682880" y="128024"/>
                </a:moveTo>
                <a:cubicBezTo>
                  <a:pt x="694153" y="128024"/>
                  <a:pt x="703293" y="137163"/>
                  <a:pt x="703293" y="148437"/>
                </a:cubicBezTo>
                <a:cubicBezTo>
                  <a:pt x="703293" y="159711"/>
                  <a:pt x="694153" y="168850"/>
                  <a:pt x="682880" y="168850"/>
                </a:cubicBezTo>
                <a:cubicBezTo>
                  <a:pt x="671606" y="168850"/>
                  <a:pt x="662467" y="159711"/>
                  <a:pt x="662467" y="148437"/>
                </a:cubicBezTo>
                <a:cubicBezTo>
                  <a:pt x="662467" y="137163"/>
                  <a:pt x="671606" y="128024"/>
                  <a:pt x="682880" y="128024"/>
                </a:cubicBezTo>
                <a:close/>
                <a:moveTo>
                  <a:pt x="634103" y="128024"/>
                </a:moveTo>
                <a:cubicBezTo>
                  <a:pt x="645377" y="128024"/>
                  <a:pt x="654516" y="137163"/>
                  <a:pt x="654516" y="148437"/>
                </a:cubicBezTo>
                <a:cubicBezTo>
                  <a:pt x="654516" y="159711"/>
                  <a:pt x="645377" y="168850"/>
                  <a:pt x="634103" y="168850"/>
                </a:cubicBezTo>
                <a:cubicBezTo>
                  <a:pt x="622829" y="168850"/>
                  <a:pt x="613690" y="159711"/>
                  <a:pt x="613690" y="148437"/>
                </a:cubicBezTo>
                <a:cubicBezTo>
                  <a:pt x="613690" y="137163"/>
                  <a:pt x="622829" y="128024"/>
                  <a:pt x="634103" y="128024"/>
                </a:cubicBezTo>
                <a:close/>
                <a:moveTo>
                  <a:pt x="585326" y="128024"/>
                </a:moveTo>
                <a:cubicBezTo>
                  <a:pt x="596599" y="128024"/>
                  <a:pt x="605738" y="137163"/>
                  <a:pt x="605738" y="148437"/>
                </a:cubicBezTo>
                <a:cubicBezTo>
                  <a:pt x="605738" y="159711"/>
                  <a:pt x="596599" y="168850"/>
                  <a:pt x="585326" y="168850"/>
                </a:cubicBezTo>
                <a:cubicBezTo>
                  <a:pt x="574052" y="168850"/>
                  <a:pt x="564913" y="159711"/>
                  <a:pt x="564913" y="148437"/>
                </a:cubicBezTo>
                <a:cubicBezTo>
                  <a:pt x="564913" y="137163"/>
                  <a:pt x="574052" y="128024"/>
                  <a:pt x="585326" y="128024"/>
                </a:cubicBezTo>
                <a:close/>
                <a:moveTo>
                  <a:pt x="536549" y="128024"/>
                </a:moveTo>
                <a:cubicBezTo>
                  <a:pt x="547822" y="128024"/>
                  <a:pt x="556961" y="137163"/>
                  <a:pt x="556961" y="148437"/>
                </a:cubicBezTo>
                <a:cubicBezTo>
                  <a:pt x="556961" y="159711"/>
                  <a:pt x="547822" y="168850"/>
                  <a:pt x="536549" y="168850"/>
                </a:cubicBezTo>
                <a:cubicBezTo>
                  <a:pt x="525275" y="168850"/>
                  <a:pt x="516136" y="159711"/>
                  <a:pt x="516136" y="148437"/>
                </a:cubicBezTo>
                <a:cubicBezTo>
                  <a:pt x="516136" y="137163"/>
                  <a:pt x="525275" y="128024"/>
                  <a:pt x="536549" y="128024"/>
                </a:cubicBezTo>
                <a:close/>
                <a:moveTo>
                  <a:pt x="487772" y="128024"/>
                </a:moveTo>
                <a:cubicBezTo>
                  <a:pt x="499045" y="128024"/>
                  <a:pt x="508184" y="137163"/>
                  <a:pt x="508184" y="148437"/>
                </a:cubicBezTo>
                <a:cubicBezTo>
                  <a:pt x="508184" y="159711"/>
                  <a:pt x="499045" y="168850"/>
                  <a:pt x="487772" y="168850"/>
                </a:cubicBezTo>
                <a:cubicBezTo>
                  <a:pt x="476498" y="168850"/>
                  <a:pt x="467359" y="159711"/>
                  <a:pt x="467359" y="148437"/>
                </a:cubicBezTo>
                <a:cubicBezTo>
                  <a:pt x="467359" y="137163"/>
                  <a:pt x="476498" y="128024"/>
                  <a:pt x="487772" y="128024"/>
                </a:cubicBezTo>
                <a:close/>
                <a:moveTo>
                  <a:pt x="438994" y="128024"/>
                </a:moveTo>
                <a:cubicBezTo>
                  <a:pt x="450268" y="128024"/>
                  <a:pt x="459407" y="137163"/>
                  <a:pt x="459407" y="148437"/>
                </a:cubicBezTo>
                <a:cubicBezTo>
                  <a:pt x="459407" y="159711"/>
                  <a:pt x="450268" y="168850"/>
                  <a:pt x="438994" y="168850"/>
                </a:cubicBezTo>
                <a:cubicBezTo>
                  <a:pt x="427721" y="168850"/>
                  <a:pt x="418582" y="159711"/>
                  <a:pt x="418582" y="148437"/>
                </a:cubicBezTo>
                <a:cubicBezTo>
                  <a:pt x="418582" y="137163"/>
                  <a:pt x="427721" y="128024"/>
                  <a:pt x="438994" y="128024"/>
                </a:cubicBezTo>
                <a:close/>
                <a:moveTo>
                  <a:pt x="390217" y="128024"/>
                </a:moveTo>
                <a:cubicBezTo>
                  <a:pt x="401491" y="128024"/>
                  <a:pt x="410630" y="137163"/>
                  <a:pt x="410630" y="148437"/>
                </a:cubicBezTo>
                <a:cubicBezTo>
                  <a:pt x="410630" y="159711"/>
                  <a:pt x="401491" y="168850"/>
                  <a:pt x="390217" y="168850"/>
                </a:cubicBezTo>
                <a:cubicBezTo>
                  <a:pt x="378944" y="168850"/>
                  <a:pt x="369805" y="159711"/>
                  <a:pt x="369805" y="148437"/>
                </a:cubicBezTo>
                <a:cubicBezTo>
                  <a:pt x="369805" y="137163"/>
                  <a:pt x="378944" y="128024"/>
                  <a:pt x="390217" y="128024"/>
                </a:cubicBezTo>
                <a:close/>
                <a:moveTo>
                  <a:pt x="341440" y="128024"/>
                </a:moveTo>
                <a:cubicBezTo>
                  <a:pt x="352714" y="128024"/>
                  <a:pt x="361853" y="137163"/>
                  <a:pt x="361853" y="148437"/>
                </a:cubicBezTo>
                <a:cubicBezTo>
                  <a:pt x="361853" y="159711"/>
                  <a:pt x="352714" y="168850"/>
                  <a:pt x="341440" y="168850"/>
                </a:cubicBezTo>
                <a:cubicBezTo>
                  <a:pt x="330166" y="168850"/>
                  <a:pt x="321028" y="159711"/>
                  <a:pt x="321028" y="148437"/>
                </a:cubicBezTo>
                <a:cubicBezTo>
                  <a:pt x="321028" y="137163"/>
                  <a:pt x="330166" y="128024"/>
                  <a:pt x="341440" y="128024"/>
                </a:cubicBezTo>
                <a:close/>
                <a:moveTo>
                  <a:pt x="292663" y="128024"/>
                </a:moveTo>
                <a:cubicBezTo>
                  <a:pt x="303937" y="128024"/>
                  <a:pt x="313076" y="137163"/>
                  <a:pt x="313076" y="148437"/>
                </a:cubicBezTo>
                <a:cubicBezTo>
                  <a:pt x="313076" y="159711"/>
                  <a:pt x="303937" y="168850"/>
                  <a:pt x="292663" y="168850"/>
                </a:cubicBezTo>
                <a:cubicBezTo>
                  <a:pt x="281389" y="168850"/>
                  <a:pt x="272251" y="159711"/>
                  <a:pt x="272251" y="148437"/>
                </a:cubicBezTo>
                <a:cubicBezTo>
                  <a:pt x="272251" y="137163"/>
                  <a:pt x="281389" y="128024"/>
                  <a:pt x="292663" y="128024"/>
                </a:cubicBezTo>
                <a:close/>
                <a:moveTo>
                  <a:pt x="243886" y="128024"/>
                </a:moveTo>
                <a:cubicBezTo>
                  <a:pt x="255160" y="128024"/>
                  <a:pt x="264299" y="137163"/>
                  <a:pt x="264299" y="148437"/>
                </a:cubicBezTo>
                <a:cubicBezTo>
                  <a:pt x="264299" y="159711"/>
                  <a:pt x="255160" y="168850"/>
                  <a:pt x="243886" y="168850"/>
                </a:cubicBezTo>
                <a:cubicBezTo>
                  <a:pt x="232612" y="168850"/>
                  <a:pt x="223473" y="159711"/>
                  <a:pt x="223473" y="148437"/>
                </a:cubicBezTo>
                <a:cubicBezTo>
                  <a:pt x="223473" y="137163"/>
                  <a:pt x="232612" y="128024"/>
                  <a:pt x="243886" y="128024"/>
                </a:cubicBezTo>
                <a:close/>
                <a:moveTo>
                  <a:pt x="195109" y="128024"/>
                </a:moveTo>
                <a:cubicBezTo>
                  <a:pt x="206383" y="128024"/>
                  <a:pt x="215522" y="137163"/>
                  <a:pt x="215522" y="148437"/>
                </a:cubicBezTo>
                <a:cubicBezTo>
                  <a:pt x="215522" y="159711"/>
                  <a:pt x="206383" y="168850"/>
                  <a:pt x="195109" y="168850"/>
                </a:cubicBezTo>
                <a:cubicBezTo>
                  <a:pt x="183835" y="168850"/>
                  <a:pt x="174696" y="159711"/>
                  <a:pt x="174696" y="148437"/>
                </a:cubicBezTo>
                <a:cubicBezTo>
                  <a:pt x="174696" y="137163"/>
                  <a:pt x="183835" y="128024"/>
                  <a:pt x="195109" y="128024"/>
                </a:cubicBezTo>
                <a:close/>
                <a:moveTo>
                  <a:pt x="146332" y="128024"/>
                </a:moveTo>
                <a:cubicBezTo>
                  <a:pt x="157606" y="128024"/>
                  <a:pt x="166745" y="137163"/>
                  <a:pt x="166745" y="148437"/>
                </a:cubicBezTo>
                <a:cubicBezTo>
                  <a:pt x="166745" y="159711"/>
                  <a:pt x="157606" y="168850"/>
                  <a:pt x="146332" y="168850"/>
                </a:cubicBezTo>
                <a:cubicBezTo>
                  <a:pt x="135058" y="168850"/>
                  <a:pt x="125919" y="159711"/>
                  <a:pt x="125919" y="148437"/>
                </a:cubicBezTo>
                <a:cubicBezTo>
                  <a:pt x="125919" y="137163"/>
                  <a:pt x="135058" y="128024"/>
                  <a:pt x="146332" y="128024"/>
                </a:cubicBezTo>
                <a:close/>
                <a:moveTo>
                  <a:pt x="97555" y="128024"/>
                </a:moveTo>
                <a:cubicBezTo>
                  <a:pt x="108829" y="128024"/>
                  <a:pt x="117968" y="137163"/>
                  <a:pt x="117968" y="148437"/>
                </a:cubicBezTo>
                <a:cubicBezTo>
                  <a:pt x="117968" y="159711"/>
                  <a:pt x="108829" y="168850"/>
                  <a:pt x="97555" y="168850"/>
                </a:cubicBezTo>
                <a:cubicBezTo>
                  <a:pt x="86281" y="168850"/>
                  <a:pt x="77142" y="159711"/>
                  <a:pt x="77142" y="148437"/>
                </a:cubicBezTo>
                <a:cubicBezTo>
                  <a:pt x="77142" y="137163"/>
                  <a:pt x="86281" y="128024"/>
                  <a:pt x="97555" y="128024"/>
                </a:cubicBezTo>
                <a:close/>
                <a:moveTo>
                  <a:pt x="48778" y="128024"/>
                </a:moveTo>
                <a:cubicBezTo>
                  <a:pt x="60052" y="128024"/>
                  <a:pt x="69191" y="137163"/>
                  <a:pt x="69191" y="148437"/>
                </a:cubicBezTo>
                <a:cubicBezTo>
                  <a:pt x="69191" y="159711"/>
                  <a:pt x="60052" y="168850"/>
                  <a:pt x="48778" y="168850"/>
                </a:cubicBezTo>
                <a:cubicBezTo>
                  <a:pt x="37504" y="168850"/>
                  <a:pt x="28365" y="159711"/>
                  <a:pt x="28365" y="148437"/>
                </a:cubicBezTo>
                <a:cubicBezTo>
                  <a:pt x="28365" y="137163"/>
                  <a:pt x="37504" y="128024"/>
                  <a:pt x="48778" y="128024"/>
                </a:cubicBezTo>
                <a:close/>
                <a:moveTo>
                  <a:pt x="2" y="128024"/>
                </a:moveTo>
                <a:cubicBezTo>
                  <a:pt x="11275" y="128024"/>
                  <a:pt x="20414" y="137163"/>
                  <a:pt x="20414" y="148437"/>
                </a:cubicBezTo>
                <a:cubicBezTo>
                  <a:pt x="20414" y="159711"/>
                  <a:pt x="11275" y="168850"/>
                  <a:pt x="2" y="168850"/>
                </a:cubicBezTo>
                <a:lnTo>
                  <a:pt x="0" y="168849"/>
                </a:lnTo>
                <a:lnTo>
                  <a:pt x="0" y="128025"/>
                </a:lnTo>
                <a:close/>
                <a:moveTo>
                  <a:pt x="1006915" y="87087"/>
                </a:moveTo>
                <a:lnTo>
                  <a:pt x="1006262" y="100037"/>
                </a:lnTo>
                <a:lnTo>
                  <a:pt x="1003906" y="94351"/>
                </a:lnTo>
                <a:close/>
                <a:moveTo>
                  <a:pt x="975542" y="73938"/>
                </a:moveTo>
                <a:cubicBezTo>
                  <a:pt x="986816" y="73938"/>
                  <a:pt x="995955" y="83077"/>
                  <a:pt x="995955" y="94351"/>
                </a:cubicBezTo>
                <a:cubicBezTo>
                  <a:pt x="995955" y="105625"/>
                  <a:pt x="986816" y="114764"/>
                  <a:pt x="975542" y="114764"/>
                </a:cubicBezTo>
                <a:cubicBezTo>
                  <a:pt x="964268" y="114764"/>
                  <a:pt x="955129" y="105625"/>
                  <a:pt x="955129" y="94351"/>
                </a:cubicBezTo>
                <a:cubicBezTo>
                  <a:pt x="955129" y="83077"/>
                  <a:pt x="964268" y="73938"/>
                  <a:pt x="975542" y="73938"/>
                </a:cubicBezTo>
                <a:close/>
                <a:moveTo>
                  <a:pt x="926765" y="73938"/>
                </a:moveTo>
                <a:cubicBezTo>
                  <a:pt x="938039" y="73938"/>
                  <a:pt x="947178" y="83077"/>
                  <a:pt x="947178" y="94351"/>
                </a:cubicBezTo>
                <a:cubicBezTo>
                  <a:pt x="947178" y="105625"/>
                  <a:pt x="938039" y="114764"/>
                  <a:pt x="926765" y="114764"/>
                </a:cubicBezTo>
                <a:cubicBezTo>
                  <a:pt x="915491" y="114764"/>
                  <a:pt x="906352" y="105625"/>
                  <a:pt x="906352" y="94351"/>
                </a:cubicBezTo>
                <a:cubicBezTo>
                  <a:pt x="906352" y="83077"/>
                  <a:pt x="915491" y="73938"/>
                  <a:pt x="926765" y="73938"/>
                </a:cubicBezTo>
                <a:close/>
                <a:moveTo>
                  <a:pt x="877988" y="73938"/>
                </a:moveTo>
                <a:cubicBezTo>
                  <a:pt x="889262" y="73938"/>
                  <a:pt x="898401" y="83077"/>
                  <a:pt x="898401" y="94351"/>
                </a:cubicBezTo>
                <a:cubicBezTo>
                  <a:pt x="898401" y="105625"/>
                  <a:pt x="889262" y="114764"/>
                  <a:pt x="877988" y="114764"/>
                </a:cubicBezTo>
                <a:cubicBezTo>
                  <a:pt x="866714" y="114764"/>
                  <a:pt x="857575" y="105625"/>
                  <a:pt x="857575" y="94351"/>
                </a:cubicBezTo>
                <a:cubicBezTo>
                  <a:pt x="857575" y="83077"/>
                  <a:pt x="866714" y="73938"/>
                  <a:pt x="877988" y="73938"/>
                </a:cubicBezTo>
                <a:close/>
                <a:moveTo>
                  <a:pt x="829211" y="73938"/>
                </a:moveTo>
                <a:cubicBezTo>
                  <a:pt x="840485" y="73938"/>
                  <a:pt x="849624" y="83077"/>
                  <a:pt x="849624" y="94351"/>
                </a:cubicBezTo>
                <a:cubicBezTo>
                  <a:pt x="849624" y="105625"/>
                  <a:pt x="840485" y="114764"/>
                  <a:pt x="829211" y="114764"/>
                </a:cubicBezTo>
                <a:cubicBezTo>
                  <a:pt x="817937" y="114764"/>
                  <a:pt x="808798" y="105625"/>
                  <a:pt x="808798" y="94351"/>
                </a:cubicBezTo>
                <a:cubicBezTo>
                  <a:pt x="808798" y="83077"/>
                  <a:pt x="817937" y="73938"/>
                  <a:pt x="829211" y="73938"/>
                </a:cubicBezTo>
                <a:close/>
                <a:moveTo>
                  <a:pt x="780434" y="73938"/>
                </a:moveTo>
                <a:cubicBezTo>
                  <a:pt x="791708" y="73938"/>
                  <a:pt x="800847" y="83077"/>
                  <a:pt x="800847" y="94351"/>
                </a:cubicBezTo>
                <a:cubicBezTo>
                  <a:pt x="800847" y="105625"/>
                  <a:pt x="791708" y="114764"/>
                  <a:pt x="780434" y="114764"/>
                </a:cubicBezTo>
                <a:cubicBezTo>
                  <a:pt x="769160" y="114764"/>
                  <a:pt x="760021" y="105625"/>
                  <a:pt x="760021" y="94351"/>
                </a:cubicBezTo>
                <a:cubicBezTo>
                  <a:pt x="760021" y="83077"/>
                  <a:pt x="769160" y="73938"/>
                  <a:pt x="780434" y="73938"/>
                </a:cubicBezTo>
                <a:close/>
                <a:moveTo>
                  <a:pt x="731657" y="73938"/>
                </a:moveTo>
                <a:cubicBezTo>
                  <a:pt x="742931" y="73938"/>
                  <a:pt x="752070" y="83077"/>
                  <a:pt x="752070" y="94351"/>
                </a:cubicBezTo>
                <a:cubicBezTo>
                  <a:pt x="752070" y="105625"/>
                  <a:pt x="742931" y="114764"/>
                  <a:pt x="731657" y="114764"/>
                </a:cubicBezTo>
                <a:cubicBezTo>
                  <a:pt x="720383" y="114764"/>
                  <a:pt x="711244" y="105625"/>
                  <a:pt x="711244" y="94351"/>
                </a:cubicBezTo>
                <a:cubicBezTo>
                  <a:pt x="711244" y="83077"/>
                  <a:pt x="720383" y="73938"/>
                  <a:pt x="731657" y="73938"/>
                </a:cubicBezTo>
                <a:close/>
                <a:moveTo>
                  <a:pt x="682880" y="73938"/>
                </a:moveTo>
                <a:cubicBezTo>
                  <a:pt x="694153" y="73938"/>
                  <a:pt x="703293" y="83077"/>
                  <a:pt x="703293" y="94351"/>
                </a:cubicBezTo>
                <a:cubicBezTo>
                  <a:pt x="703293" y="105625"/>
                  <a:pt x="694153" y="114764"/>
                  <a:pt x="682880" y="114764"/>
                </a:cubicBezTo>
                <a:cubicBezTo>
                  <a:pt x="671606" y="114764"/>
                  <a:pt x="662467" y="105625"/>
                  <a:pt x="662467" y="94351"/>
                </a:cubicBezTo>
                <a:cubicBezTo>
                  <a:pt x="662467" y="83077"/>
                  <a:pt x="671606" y="73938"/>
                  <a:pt x="682880" y="73938"/>
                </a:cubicBezTo>
                <a:close/>
                <a:moveTo>
                  <a:pt x="634103" y="73938"/>
                </a:moveTo>
                <a:cubicBezTo>
                  <a:pt x="645377" y="73938"/>
                  <a:pt x="654516" y="83077"/>
                  <a:pt x="654516" y="94351"/>
                </a:cubicBezTo>
                <a:cubicBezTo>
                  <a:pt x="654516" y="105625"/>
                  <a:pt x="645377" y="114764"/>
                  <a:pt x="634103" y="114764"/>
                </a:cubicBezTo>
                <a:cubicBezTo>
                  <a:pt x="622829" y="114764"/>
                  <a:pt x="613690" y="105625"/>
                  <a:pt x="613690" y="94351"/>
                </a:cubicBezTo>
                <a:cubicBezTo>
                  <a:pt x="613690" y="83077"/>
                  <a:pt x="622829" y="73938"/>
                  <a:pt x="634103" y="73938"/>
                </a:cubicBezTo>
                <a:close/>
                <a:moveTo>
                  <a:pt x="585326" y="73938"/>
                </a:moveTo>
                <a:cubicBezTo>
                  <a:pt x="596599" y="73938"/>
                  <a:pt x="605738" y="83077"/>
                  <a:pt x="605738" y="94351"/>
                </a:cubicBezTo>
                <a:cubicBezTo>
                  <a:pt x="605738" y="105625"/>
                  <a:pt x="596599" y="114764"/>
                  <a:pt x="585326" y="114764"/>
                </a:cubicBezTo>
                <a:cubicBezTo>
                  <a:pt x="574052" y="114764"/>
                  <a:pt x="564913" y="105625"/>
                  <a:pt x="564913" y="94351"/>
                </a:cubicBezTo>
                <a:cubicBezTo>
                  <a:pt x="564913" y="83077"/>
                  <a:pt x="574052" y="73938"/>
                  <a:pt x="585326" y="73938"/>
                </a:cubicBezTo>
                <a:close/>
                <a:moveTo>
                  <a:pt x="536549" y="73938"/>
                </a:moveTo>
                <a:cubicBezTo>
                  <a:pt x="547822" y="73938"/>
                  <a:pt x="556961" y="83077"/>
                  <a:pt x="556961" y="94351"/>
                </a:cubicBezTo>
                <a:cubicBezTo>
                  <a:pt x="556961" y="105625"/>
                  <a:pt x="547822" y="114764"/>
                  <a:pt x="536549" y="114764"/>
                </a:cubicBezTo>
                <a:cubicBezTo>
                  <a:pt x="525275" y="114764"/>
                  <a:pt x="516136" y="105625"/>
                  <a:pt x="516136" y="94351"/>
                </a:cubicBezTo>
                <a:cubicBezTo>
                  <a:pt x="516136" y="83077"/>
                  <a:pt x="525275" y="73938"/>
                  <a:pt x="536549" y="73938"/>
                </a:cubicBezTo>
                <a:close/>
                <a:moveTo>
                  <a:pt x="487772" y="73938"/>
                </a:moveTo>
                <a:cubicBezTo>
                  <a:pt x="499045" y="73938"/>
                  <a:pt x="508184" y="83077"/>
                  <a:pt x="508184" y="94351"/>
                </a:cubicBezTo>
                <a:cubicBezTo>
                  <a:pt x="508184" y="105625"/>
                  <a:pt x="499045" y="114764"/>
                  <a:pt x="487772" y="114764"/>
                </a:cubicBezTo>
                <a:cubicBezTo>
                  <a:pt x="476498" y="114764"/>
                  <a:pt x="467359" y="105625"/>
                  <a:pt x="467359" y="94351"/>
                </a:cubicBezTo>
                <a:cubicBezTo>
                  <a:pt x="467359" y="83077"/>
                  <a:pt x="476498" y="73938"/>
                  <a:pt x="487772" y="73938"/>
                </a:cubicBezTo>
                <a:close/>
                <a:moveTo>
                  <a:pt x="438994" y="73938"/>
                </a:moveTo>
                <a:cubicBezTo>
                  <a:pt x="450268" y="73938"/>
                  <a:pt x="459407" y="83077"/>
                  <a:pt x="459407" y="94351"/>
                </a:cubicBezTo>
                <a:cubicBezTo>
                  <a:pt x="459407" y="105625"/>
                  <a:pt x="450268" y="114764"/>
                  <a:pt x="438994" y="114764"/>
                </a:cubicBezTo>
                <a:cubicBezTo>
                  <a:pt x="427721" y="114764"/>
                  <a:pt x="418582" y="105625"/>
                  <a:pt x="418582" y="94351"/>
                </a:cubicBezTo>
                <a:cubicBezTo>
                  <a:pt x="418582" y="83077"/>
                  <a:pt x="427721" y="73938"/>
                  <a:pt x="438994" y="73938"/>
                </a:cubicBezTo>
                <a:close/>
                <a:moveTo>
                  <a:pt x="390217" y="73938"/>
                </a:moveTo>
                <a:cubicBezTo>
                  <a:pt x="401491" y="73938"/>
                  <a:pt x="410630" y="83077"/>
                  <a:pt x="410630" y="94351"/>
                </a:cubicBezTo>
                <a:cubicBezTo>
                  <a:pt x="410630" y="105625"/>
                  <a:pt x="401491" y="114764"/>
                  <a:pt x="390217" y="114764"/>
                </a:cubicBezTo>
                <a:cubicBezTo>
                  <a:pt x="378944" y="114764"/>
                  <a:pt x="369805" y="105625"/>
                  <a:pt x="369805" y="94351"/>
                </a:cubicBezTo>
                <a:cubicBezTo>
                  <a:pt x="369805" y="83077"/>
                  <a:pt x="378944" y="73938"/>
                  <a:pt x="390217" y="73938"/>
                </a:cubicBezTo>
                <a:close/>
                <a:moveTo>
                  <a:pt x="341440" y="73938"/>
                </a:moveTo>
                <a:cubicBezTo>
                  <a:pt x="352714" y="73938"/>
                  <a:pt x="361853" y="83077"/>
                  <a:pt x="361853" y="94351"/>
                </a:cubicBezTo>
                <a:cubicBezTo>
                  <a:pt x="361853" y="105625"/>
                  <a:pt x="352714" y="114764"/>
                  <a:pt x="341440" y="114764"/>
                </a:cubicBezTo>
                <a:cubicBezTo>
                  <a:pt x="330166" y="114764"/>
                  <a:pt x="321028" y="105625"/>
                  <a:pt x="321028" y="94351"/>
                </a:cubicBezTo>
                <a:cubicBezTo>
                  <a:pt x="321028" y="83077"/>
                  <a:pt x="330166" y="73938"/>
                  <a:pt x="341440" y="73938"/>
                </a:cubicBezTo>
                <a:close/>
                <a:moveTo>
                  <a:pt x="292663" y="73938"/>
                </a:moveTo>
                <a:cubicBezTo>
                  <a:pt x="303937" y="73938"/>
                  <a:pt x="313076" y="83077"/>
                  <a:pt x="313076" y="94351"/>
                </a:cubicBezTo>
                <a:cubicBezTo>
                  <a:pt x="313076" y="105625"/>
                  <a:pt x="303937" y="114764"/>
                  <a:pt x="292663" y="114764"/>
                </a:cubicBezTo>
                <a:cubicBezTo>
                  <a:pt x="281389" y="114764"/>
                  <a:pt x="272251" y="105625"/>
                  <a:pt x="272251" y="94351"/>
                </a:cubicBezTo>
                <a:cubicBezTo>
                  <a:pt x="272251" y="83077"/>
                  <a:pt x="281389" y="73938"/>
                  <a:pt x="292663" y="73938"/>
                </a:cubicBezTo>
                <a:close/>
                <a:moveTo>
                  <a:pt x="243886" y="73938"/>
                </a:moveTo>
                <a:cubicBezTo>
                  <a:pt x="255160" y="73938"/>
                  <a:pt x="264299" y="83077"/>
                  <a:pt x="264299" y="94351"/>
                </a:cubicBezTo>
                <a:cubicBezTo>
                  <a:pt x="264299" y="105625"/>
                  <a:pt x="255160" y="114764"/>
                  <a:pt x="243886" y="114764"/>
                </a:cubicBezTo>
                <a:cubicBezTo>
                  <a:pt x="232612" y="114764"/>
                  <a:pt x="223473" y="105625"/>
                  <a:pt x="223473" y="94351"/>
                </a:cubicBezTo>
                <a:cubicBezTo>
                  <a:pt x="223473" y="83077"/>
                  <a:pt x="232612" y="73938"/>
                  <a:pt x="243886" y="73938"/>
                </a:cubicBezTo>
                <a:close/>
                <a:moveTo>
                  <a:pt x="195109" y="73938"/>
                </a:moveTo>
                <a:cubicBezTo>
                  <a:pt x="206383" y="73938"/>
                  <a:pt x="215522" y="83077"/>
                  <a:pt x="215522" y="94351"/>
                </a:cubicBezTo>
                <a:cubicBezTo>
                  <a:pt x="215522" y="105625"/>
                  <a:pt x="206383" y="114764"/>
                  <a:pt x="195109" y="114764"/>
                </a:cubicBezTo>
                <a:cubicBezTo>
                  <a:pt x="183835" y="114764"/>
                  <a:pt x="174696" y="105625"/>
                  <a:pt x="174696" y="94351"/>
                </a:cubicBezTo>
                <a:cubicBezTo>
                  <a:pt x="174696" y="83077"/>
                  <a:pt x="183835" y="73938"/>
                  <a:pt x="195109" y="73938"/>
                </a:cubicBezTo>
                <a:close/>
                <a:moveTo>
                  <a:pt x="146332" y="73938"/>
                </a:moveTo>
                <a:cubicBezTo>
                  <a:pt x="157606" y="73938"/>
                  <a:pt x="166745" y="83077"/>
                  <a:pt x="166745" y="94351"/>
                </a:cubicBezTo>
                <a:cubicBezTo>
                  <a:pt x="166745" y="105625"/>
                  <a:pt x="157606" y="114764"/>
                  <a:pt x="146332" y="114764"/>
                </a:cubicBezTo>
                <a:cubicBezTo>
                  <a:pt x="135058" y="114764"/>
                  <a:pt x="125919" y="105625"/>
                  <a:pt x="125919" y="94351"/>
                </a:cubicBezTo>
                <a:cubicBezTo>
                  <a:pt x="125919" y="83077"/>
                  <a:pt x="135058" y="73938"/>
                  <a:pt x="146332" y="73938"/>
                </a:cubicBezTo>
                <a:close/>
                <a:moveTo>
                  <a:pt x="97555" y="73938"/>
                </a:moveTo>
                <a:cubicBezTo>
                  <a:pt x="108829" y="73938"/>
                  <a:pt x="117968" y="83077"/>
                  <a:pt x="117968" y="94351"/>
                </a:cubicBezTo>
                <a:cubicBezTo>
                  <a:pt x="117968" y="105625"/>
                  <a:pt x="108829" y="114764"/>
                  <a:pt x="97555" y="114764"/>
                </a:cubicBezTo>
                <a:cubicBezTo>
                  <a:pt x="86281" y="114764"/>
                  <a:pt x="77142" y="105625"/>
                  <a:pt x="77142" y="94351"/>
                </a:cubicBezTo>
                <a:cubicBezTo>
                  <a:pt x="77142" y="83077"/>
                  <a:pt x="86281" y="73938"/>
                  <a:pt x="97555" y="73938"/>
                </a:cubicBezTo>
                <a:close/>
                <a:moveTo>
                  <a:pt x="48778" y="73938"/>
                </a:moveTo>
                <a:cubicBezTo>
                  <a:pt x="60052" y="73938"/>
                  <a:pt x="69191" y="83077"/>
                  <a:pt x="69191" y="94351"/>
                </a:cubicBezTo>
                <a:cubicBezTo>
                  <a:pt x="69191" y="105625"/>
                  <a:pt x="60052" y="114764"/>
                  <a:pt x="48778" y="114764"/>
                </a:cubicBezTo>
                <a:cubicBezTo>
                  <a:pt x="37504" y="114764"/>
                  <a:pt x="28365" y="105625"/>
                  <a:pt x="28365" y="94351"/>
                </a:cubicBezTo>
                <a:cubicBezTo>
                  <a:pt x="28365" y="83077"/>
                  <a:pt x="37504" y="73938"/>
                  <a:pt x="48778" y="73938"/>
                </a:cubicBezTo>
                <a:close/>
                <a:moveTo>
                  <a:pt x="2" y="73938"/>
                </a:moveTo>
                <a:cubicBezTo>
                  <a:pt x="11275" y="73938"/>
                  <a:pt x="20414" y="83077"/>
                  <a:pt x="20414" y="94351"/>
                </a:cubicBezTo>
                <a:cubicBezTo>
                  <a:pt x="20414" y="105625"/>
                  <a:pt x="11275" y="114764"/>
                  <a:pt x="2" y="114764"/>
                </a:cubicBezTo>
                <a:lnTo>
                  <a:pt x="0" y="114763"/>
                </a:lnTo>
                <a:lnTo>
                  <a:pt x="0" y="73939"/>
                </a:lnTo>
                <a:close/>
                <a:moveTo>
                  <a:pt x="1010013" y="25745"/>
                </a:moveTo>
                <a:lnTo>
                  <a:pt x="1008696" y="51828"/>
                </a:lnTo>
                <a:lnTo>
                  <a:pt x="1003906" y="40265"/>
                </a:lnTo>
                <a:cubicBezTo>
                  <a:pt x="1003906" y="34628"/>
                  <a:pt x="1006192" y="29525"/>
                  <a:pt x="1009885" y="25831"/>
                </a:cubicBezTo>
                <a:close/>
                <a:moveTo>
                  <a:pt x="975542" y="19852"/>
                </a:moveTo>
                <a:cubicBezTo>
                  <a:pt x="986816" y="19852"/>
                  <a:pt x="995955" y="28991"/>
                  <a:pt x="995955" y="40265"/>
                </a:cubicBezTo>
                <a:cubicBezTo>
                  <a:pt x="995955" y="51539"/>
                  <a:pt x="986816" y="60678"/>
                  <a:pt x="975542" y="60678"/>
                </a:cubicBezTo>
                <a:cubicBezTo>
                  <a:pt x="964268" y="60678"/>
                  <a:pt x="955129" y="51539"/>
                  <a:pt x="955129" y="40265"/>
                </a:cubicBezTo>
                <a:cubicBezTo>
                  <a:pt x="955129" y="28991"/>
                  <a:pt x="964268" y="19852"/>
                  <a:pt x="975542" y="19852"/>
                </a:cubicBezTo>
                <a:close/>
                <a:moveTo>
                  <a:pt x="926765" y="19852"/>
                </a:moveTo>
                <a:cubicBezTo>
                  <a:pt x="938039" y="19852"/>
                  <a:pt x="947178" y="28991"/>
                  <a:pt x="947178" y="40265"/>
                </a:cubicBezTo>
                <a:cubicBezTo>
                  <a:pt x="947178" y="51539"/>
                  <a:pt x="938039" y="60678"/>
                  <a:pt x="926765" y="60678"/>
                </a:cubicBezTo>
                <a:cubicBezTo>
                  <a:pt x="915491" y="60678"/>
                  <a:pt x="906352" y="51539"/>
                  <a:pt x="906352" y="40265"/>
                </a:cubicBezTo>
                <a:cubicBezTo>
                  <a:pt x="906352" y="28991"/>
                  <a:pt x="915491" y="19852"/>
                  <a:pt x="926765" y="19852"/>
                </a:cubicBezTo>
                <a:close/>
                <a:moveTo>
                  <a:pt x="877988" y="19852"/>
                </a:moveTo>
                <a:cubicBezTo>
                  <a:pt x="889262" y="19852"/>
                  <a:pt x="898401" y="28991"/>
                  <a:pt x="898401" y="40265"/>
                </a:cubicBezTo>
                <a:cubicBezTo>
                  <a:pt x="898401" y="51539"/>
                  <a:pt x="889262" y="60678"/>
                  <a:pt x="877988" y="60678"/>
                </a:cubicBezTo>
                <a:cubicBezTo>
                  <a:pt x="866714" y="60678"/>
                  <a:pt x="857575" y="51539"/>
                  <a:pt x="857575" y="40265"/>
                </a:cubicBezTo>
                <a:cubicBezTo>
                  <a:pt x="857575" y="28991"/>
                  <a:pt x="866714" y="19852"/>
                  <a:pt x="877988" y="19852"/>
                </a:cubicBezTo>
                <a:close/>
                <a:moveTo>
                  <a:pt x="829211" y="19852"/>
                </a:moveTo>
                <a:cubicBezTo>
                  <a:pt x="840485" y="19852"/>
                  <a:pt x="849624" y="28991"/>
                  <a:pt x="849624" y="40265"/>
                </a:cubicBezTo>
                <a:cubicBezTo>
                  <a:pt x="849624" y="51539"/>
                  <a:pt x="840485" y="60678"/>
                  <a:pt x="829211" y="60678"/>
                </a:cubicBezTo>
                <a:cubicBezTo>
                  <a:pt x="817937" y="60678"/>
                  <a:pt x="808798" y="51539"/>
                  <a:pt x="808798" y="40265"/>
                </a:cubicBezTo>
                <a:cubicBezTo>
                  <a:pt x="808798" y="28991"/>
                  <a:pt x="817937" y="19852"/>
                  <a:pt x="829211" y="19852"/>
                </a:cubicBezTo>
                <a:close/>
                <a:moveTo>
                  <a:pt x="780434" y="19852"/>
                </a:moveTo>
                <a:cubicBezTo>
                  <a:pt x="791708" y="19852"/>
                  <a:pt x="800847" y="28991"/>
                  <a:pt x="800847" y="40265"/>
                </a:cubicBezTo>
                <a:cubicBezTo>
                  <a:pt x="800847" y="51539"/>
                  <a:pt x="791708" y="60678"/>
                  <a:pt x="780434" y="60678"/>
                </a:cubicBezTo>
                <a:cubicBezTo>
                  <a:pt x="769160" y="60678"/>
                  <a:pt x="760021" y="51539"/>
                  <a:pt x="760021" y="40265"/>
                </a:cubicBezTo>
                <a:cubicBezTo>
                  <a:pt x="760021" y="28991"/>
                  <a:pt x="769160" y="19852"/>
                  <a:pt x="780434" y="19852"/>
                </a:cubicBezTo>
                <a:close/>
                <a:moveTo>
                  <a:pt x="731657" y="19852"/>
                </a:moveTo>
                <a:cubicBezTo>
                  <a:pt x="742931" y="19852"/>
                  <a:pt x="752070" y="28991"/>
                  <a:pt x="752070" y="40265"/>
                </a:cubicBezTo>
                <a:cubicBezTo>
                  <a:pt x="752070" y="51539"/>
                  <a:pt x="742931" y="60678"/>
                  <a:pt x="731657" y="60678"/>
                </a:cubicBezTo>
                <a:cubicBezTo>
                  <a:pt x="720383" y="60678"/>
                  <a:pt x="711244" y="51539"/>
                  <a:pt x="711244" y="40265"/>
                </a:cubicBezTo>
                <a:cubicBezTo>
                  <a:pt x="711244" y="28991"/>
                  <a:pt x="720383" y="19852"/>
                  <a:pt x="731657" y="19852"/>
                </a:cubicBezTo>
                <a:close/>
                <a:moveTo>
                  <a:pt x="682880" y="19852"/>
                </a:moveTo>
                <a:cubicBezTo>
                  <a:pt x="694153" y="19852"/>
                  <a:pt x="703293" y="28991"/>
                  <a:pt x="703293" y="40265"/>
                </a:cubicBezTo>
                <a:cubicBezTo>
                  <a:pt x="703293" y="51539"/>
                  <a:pt x="694153" y="60678"/>
                  <a:pt x="682880" y="60678"/>
                </a:cubicBezTo>
                <a:cubicBezTo>
                  <a:pt x="671606" y="60678"/>
                  <a:pt x="662467" y="51539"/>
                  <a:pt x="662467" y="40265"/>
                </a:cubicBezTo>
                <a:cubicBezTo>
                  <a:pt x="662467" y="28991"/>
                  <a:pt x="671606" y="19852"/>
                  <a:pt x="682880" y="19852"/>
                </a:cubicBezTo>
                <a:close/>
                <a:moveTo>
                  <a:pt x="634103" y="19852"/>
                </a:moveTo>
                <a:cubicBezTo>
                  <a:pt x="645377" y="19852"/>
                  <a:pt x="654516" y="28991"/>
                  <a:pt x="654516" y="40265"/>
                </a:cubicBezTo>
                <a:cubicBezTo>
                  <a:pt x="654516" y="51539"/>
                  <a:pt x="645377" y="60678"/>
                  <a:pt x="634103" y="60678"/>
                </a:cubicBezTo>
                <a:cubicBezTo>
                  <a:pt x="622829" y="60678"/>
                  <a:pt x="613690" y="51539"/>
                  <a:pt x="613690" y="40265"/>
                </a:cubicBezTo>
                <a:cubicBezTo>
                  <a:pt x="613690" y="28991"/>
                  <a:pt x="622829" y="19852"/>
                  <a:pt x="634103" y="19852"/>
                </a:cubicBezTo>
                <a:close/>
                <a:moveTo>
                  <a:pt x="585326" y="19852"/>
                </a:moveTo>
                <a:cubicBezTo>
                  <a:pt x="596599" y="19852"/>
                  <a:pt x="605738" y="28991"/>
                  <a:pt x="605738" y="40265"/>
                </a:cubicBezTo>
                <a:cubicBezTo>
                  <a:pt x="605738" y="51539"/>
                  <a:pt x="596599" y="60678"/>
                  <a:pt x="585326" y="60678"/>
                </a:cubicBezTo>
                <a:cubicBezTo>
                  <a:pt x="574052" y="60678"/>
                  <a:pt x="564913" y="51539"/>
                  <a:pt x="564913" y="40265"/>
                </a:cubicBezTo>
                <a:cubicBezTo>
                  <a:pt x="564913" y="28991"/>
                  <a:pt x="574052" y="19852"/>
                  <a:pt x="585326" y="19852"/>
                </a:cubicBezTo>
                <a:close/>
                <a:moveTo>
                  <a:pt x="536549" y="19852"/>
                </a:moveTo>
                <a:cubicBezTo>
                  <a:pt x="547822" y="19852"/>
                  <a:pt x="556961" y="28991"/>
                  <a:pt x="556961" y="40265"/>
                </a:cubicBezTo>
                <a:cubicBezTo>
                  <a:pt x="556961" y="51539"/>
                  <a:pt x="547822" y="60678"/>
                  <a:pt x="536549" y="60678"/>
                </a:cubicBezTo>
                <a:cubicBezTo>
                  <a:pt x="525275" y="60678"/>
                  <a:pt x="516136" y="51539"/>
                  <a:pt x="516136" y="40265"/>
                </a:cubicBezTo>
                <a:cubicBezTo>
                  <a:pt x="516136" y="28991"/>
                  <a:pt x="525275" y="19852"/>
                  <a:pt x="536549" y="19852"/>
                </a:cubicBezTo>
                <a:close/>
                <a:moveTo>
                  <a:pt x="487772" y="19852"/>
                </a:moveTo>
                <a:cubicBezTo>
                  <a:pt x="499045" y="19852"/>
                  <a:pt x="508184" y="28991"/>
                  <a:pt x="508184" y="40265"/>
                </a:cubicBezTo>
                <a:cubicBezTo>
                  <a:pt x="508184" y="51539"/>
                  <a:pt x="499045" y="60678"/>
                  <a:pt x="487772" y="60678"/>
                </a:cubicBezTo>
                <a:cubicBezTo>
                  <a:pt x="476498" y="60678"/>
                  <a:pt x="467359" y="51539"/>
                  <a:pt x="467359" y="40265"/>
                </a:cubicBezTo>
                <a:cubicBezTo>
                  <a:pt x="467359" y="28991"/>
                  <a:pt x="476498" y="19852"/>
                  <a:pt x="487772" y="19852"/>
                </a:cubicBezTo>
                <a:close/>
                <a:moveTo>
                  <a:pt x="438994" y="19852"/>
                </a:moveTo>
                <a:cubicBezTo>
                  <a:pt x="450268" y="19852"/>
                  <a:pt x="459407" y="28991"/>
                  <a:pt x="459407" y="40265"/>
                </a:cubicBezTo>
                <a:cubicBezTo>
                  <a:pt x="459407" y="51539"/>
                  <a:pt x="450268" y="60678"/>
                  <a:pt x="438994" y="60678"/>
                </a:cubicBezTo>
                <a:cubicBezTo>
                  <a:pt x="427721" y="60678"/>
                  <a:pt x="418582" y="51539"/>
                  <a:pt x="418582" y="40265"/>
                </a:cubicBezTo>
                <a:cubicBezTo>
                  <a:pt x="418582" y="28991"/>
                  <a:pt x="427721" y="19852"/>
                  <a:pt x="438994" y="19852"/>
                </a:cubicBezTo>
                <a:close/>
                <a:moveTo>
                  <a:pt x="390217" y="19852"/>
                </a:moveTo>
                <a:cubicBezTo>
                  <a:pt x="401491" y="19852"/>
                  <a:pt x="410630" y="28991"/>
                  <a:pt x="410630" y="40265"/>
                </a:cubicBezTo>
                <a:cubicBezTo>
                  <a:pt x="410630" y="51539"/>
                  <a:pt x="401491" y="60678"/>
                  <a:pt x="390217" y="60678"/>
                </a:cubicBezTo>
                <a:cubicBezTo>
                  <a:pt x="378944" y="60678"/>
                  <a:pt x="369805" y="51539"/>
                  <a:pt x="369805" y="40265"/>
                </a:cubicBezTo>
                <a:cubicBezTo>
                  <a:pt x="369805" y="28991"/>
                  <a:pt x="378944" y="19852"/>
                  <a:pt x="390217" y="19852"/>
                </a:cubicBezTo>
                <a:close/>
                <a:moveTo>
                  <a:pt x="341440" y="19852"/>
                </a:moveTo>
                <a:cubicBezTo>
                  <a:pt x="352714" y="19852"/>
                  <a:pt x="361853" y="28991"/>
                  <a:pt x="361853" y="40265"/>
                </a:cubicBezTo>
                <a:cubicBezTo>
                  <a:pt x="361853" y="51539"/>
                  <a:pt x="352714" y="60678"/>
                  <a:pt x="341440" y="60678"/>
                </a:cubicBezTo>
                <a:cubicBezTo>
                  <a:pt x="330166" y="60678"/>
                  <a:pt x="321028" y="51539"/>
                  <a:pt x="321028" y="40265"/>
                </a:cubicBezTo>
                <a:cubicBezTo>
                  <a:pt x="321028" y="28991"/>
                  <a:pt x="330166" y="19852"/>
                  <a:pt x="341440" y="19852"/>
                </a:cubicBezTo>
                <a:close/>
                <a:moveTo>
                  <a:pt x="292663" y="19852"/>
                </a:moveTo>
                <a:cubicBezTo>
                  <a:pt x="303937" y="19852"/>
                  <a:pt x="313076" y="28991"/>
                  <a:pt x="313076" y="40265"/>
                </a:cubicBezTo>
                <a:cubicBezTo>
                  <a:pt x="313076" y="51539"/>
                  <a:pt x="303937" y="60678"/>
                  <a:pt x="292663" y="60678"/>
                </a:cubicBezTo>
                <a:cubicBezTo>
                  <a:pt x="281389" y="60678"/>
                  <a:pt x="272251" y="51539"/>
                  <a:pt x="272251" y="40265"/>
                </a:cubicBezTo>
                <a:cubicBezTo>
                  <a:pt x="272251" y="28991"/>
                  <a:pt x="281389" y="19852"/>
                  <a:pt x="292663" y="19852"/>
                </a:cubicBezTo>
                <a:close/>
                <a:moveTo>
                  <a:pt x="243886" y="19852"/>
                </a:moveTo>
                <a:cubicBezTo>
                  <a:pt x="255160" y="19852"/>
                  <a:pt x="264299" y="28991"/>
                  <a:pt x="264299" y="40265"/>
                </a:cubicBezTo>
                <a:cubicBezTo>
                  <a:pt x="264299" y="51539"/>
                  <a:pt x="255160" y="60678"/>
                  <a:pt x="243886" y="60678"/>
                </a:cubicBezTo>
                <a:cubicBezTo>
                  <a:pt x="232612" y="60678"/>
                  <a:pt x="223473" y="51539"/>
                  <a:pt x="223473" y="40265"/>
                </a:cubicBezTo>
                <a:cubicBezTo>
                  <a:pt x="223473" y="28991"/>
                  <a:pt x="232612" y="19852"/>
                  <a:pt x="243886" y="19852"/>
                </a:cubicBezTo>
                <a:close/>
                <a:moveTo>
                  <a:pt x="195109" y="19852"/>
                </a:moveTo>
                <a:cubicBezTo>
                  <a:pt x="206383" y="19852"/>
                  <a:pt x="215522" y="28991"/>
                  <a:pt x="215522" y="40265"/>
                </a:cubicBezTo>
                <a:cubicBezTo>
                  <a:pt x="215522" y="51539"/>
                  <a:pt x="206383" y="60678"/>
                  <a:pt x="195109" y="60678"/>
                </a:cubicBezTo>
                <a:cubicBezTo>
                  <a:pt x="183835" y="60678"/>
                  <a:pt x="174696" y="51539"/>
                  <a:pt x="174696" y="40265"/>
                </a:cubicBezTo>
                <a:cubicBezTo>
                  <a:pt x="174696" y="28991"/>
                  <a:pt x="183835" y="19852"/>
                  <a:pt x="195109" y="19852"/>
                </a:cubicBezTo>
                <a:close/>
                <a:moveTo>
                  <a:pt x="146332" y="19852"/>
                </a:moveTo>
                <a:cubicBezTo>
                  <a:pt x="157606" y="19852"/>
                  <a:pt x="166745" y="28991"/>
                  <a:pt x="166745" y="40265"/>
                </a:cubicBezTo>
                <a:cubicBezTo>
                  <a:pt x="166745" y="51539"/>
                  <a:pt x="157606" y="60678"/>
                  <a:pt x="146332" y="60678"/>
                </a:cubicBezTo>
                <a:cubicBezTo>
                  <a:pt x="135058" y="60678"/>
                  <a:pt x="125919" y="51539"/>
                  <a:pt x="125919" y="40265"/>
                </a:cubicBezTo>
                <a:cubicBezTo>
                  <a:pt x="125919" y="28991"/>
                  <a:pt x="135058" y="19852"/>
                  <a:pt x="146332" y="19852"/>
                </a:cubicBezTo>
                <a:close/>
                <a:moveTo>
                  <a:pt x="97555" y="19852"/>
                </a:moveTo>
                <a:cubicBezTo>
                  <a:pt x="108829" y="19852"/>
                  <a:pt x="117968" y="28991"/>
                  <a:pt x="117968" y="40265"/>
                </a:cubicBezTo>
                <a:cubicBezTo>
                  <a:pt x="117968" y="51539"/>
                  <a:pt x="108829" y="60678"/>
                  <a:pt x="97555" y="60678"/>
                </a:cubicBezTo>
                <a:cubicBezTo>
                  <a:pt x="86281" y="60678"/>
                  <a:pt x="77142" y="51539"/>
                  <a:pt x="77142" y="40265"/>
                </a:cubicBezTo>
                <a:cubicBezTo>
                  <a:pt x="77142" y="28991"/>
                  <a:pt x="86281" y="19852"/>
                  <a:pt x="97555" y="19852"/>
                </a:cubicBezTo>
                <a:close/>
                <a:moveTo>
                  <a:pt x="48778" y="19852"/>
                </a:moveTo>
                <a:cubicBezTo>
                  <a:pt x="60052" y="19852"/>
                  <a:pt x="69191" y="28991"/>
                  <a:pt x="69191" y="40265"/>
                </a:cubicBezTo>
                <a:cubicBezTo>
                  <a:pt x="69191" y="51539"/>
                  <a:pt x="60052" y="60678"/>
                  <a:pt x="48778" y="60678"/>
                </a:cubicBezTo>
                <a:cubicBezTo>
                  <a:pt x="37504" y="60678"/>
                  <a:pt x="28365" y="51539"/>
                  <a:pt x="28365" y="40265"/>
                </a:cubicBezTo>
                <a:cubicBezTo>
                  <a:pt x="28365" y="28991"/>
                  <a:pt x="37504" y="19852"/>
                  <a:pt x="48778" y="19852"/>
                </a:cubicBezTo>
                <a:close/>
                <a:moveTo>
                  <a:pt x="2" y="19852"/>
                </a:moveTo>
                <a:cubicBezTo>
                  <a:pt x="11275" y="19852"/>
                  <a:pt x="20414" y="28991"/>
                  <a:pt x="20414" y="40265"/>
                </a:cubicBezTo>
                <a:cubicBezTo>
                  <a:pt x="20414" y="51539"/>
                  <a:pt x="11275" y="60678"/>
                  <a:pt x="2" y="60678"/>
                </a:cubicBezTo>
                <a:lnTo>
                  <a:pt x="0" y="60677"/>
                </a:lnTo>
                <a:lnTo>
                  <a:pt x="0" y="19853"/>
                </a:lnTo>
                <a:close/>
                <a:moveTo>
                  <a:pt x="1009631" y="0"/>
                </a:moveTo>
                <a:lnTo>
                  <a:pt x="1010974" y="0"/>
                </a:lnTo>
                <a:lnTo>
                  <a:pt x="1011044" y="1394"/>
                </a:lnTo>
                <a:lnTo>
                  <a:pt x="1009885" y="613"/>
                </a:lnTo>
                <a:close/>
                <a:moveTo>
                  <a:pt x="960854" y="0"/>
                </a:moveTo>
                <a:lnTo>
                  <a:pt x="990230" y="0"/>
                </a:lnTo>
                <a:lnTo>
                  <a:pt x="989976" y="613"/>
                </a:lnTo>
                <a:cubicBezTo>
                  <a:pt x="986282" y="4307"/>
                  <a:pt x="981179" y="6592"/>
                  <a:pt x="975542" y="6592"/>
                </a:cubicBezTo>
                <a:cubicBezTo>
                  <a:pt x="969905" y="6592"/>
                  <a:pt x="964802" y="4307"/>
                  <a:pt x="961108" y="613"/>
                </a:cubicBezTo>
                <a:close/>
                <a:moveTo>
                  <a:pt x="912077" y="0"/>
                </a:moveTo>
                <a:lnTo>
                  <a:pt x="941453" y="0"/>
                </a:lnTo>
                <a:lnTo>
                  <a:pt x="941199" y="613"/>
                </a:lnTo>
                <a:cubicBezTo>
                  <a:pt x="937505" y="4307"/>
                  <a:pt x="932402" y="6592"/>
                  <a:pt x="926765" y="6592"/>
                </a:cubicBezTo>
                <a:cubicBezTo>
                  <a:pt x="921128" y="6592"/>
                  <a:pt x="916025" y="4307"/>
                  <a:pt x="912331" y="613"/>
                </a:cubicBezTo>
                <a:close/>
                <a:moveTo>
                  <a:pt x="863300" y="0"/>
                </a:moveTo>
                <a:lnTo>
                  <a:pt x="892676" y="0"/>
                </a:lnTo>
                <a:lnTo>
                  <a:pt x="892422" y="613"/>
                </a:lnTo>
                <a:cubicBezTo>
                  <a:pt x="888728" y="4307"/>
                  <a:pt x="883625" y="6592"/>
                  <a:pt x="877988" y="6592"/>
                </a:cubicBezTo>
                <a:cubicBezTo>
                  <a:pt x="872351" y="6592"/>
                  <a:pt x="867248" y="4307"/>
                  <a:pt x="863554" y="613"/>
                </a:cubicBezTo>
                <a:close/>
                <a:moveTo>
                  <a:pt x="814523" y="0"/>
                </a:moveTo>
                <a:lnTo>
                  <a:pt x="843899" y="0"/>
                </a:lnTo>
                <a:lnTo>
                  <a:pt x="843645" y="613"/>
                </a:lnTo>
                <a:cubicBezTo>
                  <a:pt x="839951" y="4307"/>
                  <a:pt x="834848" y="6592"/>
                  <a:pt x="829211" y="6592"/>
                </a:cubicBezTo>
                <a:cubicBezTo>
                  <a:pt x="823574" y="6592"/>
                  <a:pt x="818471" y="4307"/>
                  <a:pt x="814777" y="613"/>
                </a:cubicBezTo>
                <a:close/>
                <a:moveTo>
                  <a:pt x="765746" y="0"/>
                </a:moveTo>
                <a:lnTo>
                  <a:pt x="795122" y="0"/>
                </a:lnTo>
                <a:lnTo>
                  <a:pt x="794868" y="613"/>
                </a:lnTo>
                <a:cubicBezTo>
                  <a:pt x="791174" y="4307"/>
                  <a:pt x="786071" y="6592"/>
                  <a:pt x="780434" y="6592"/>
                </a:cubicBezTo>
                <a:cubicBezTo>
                  <a:pt x="774797" y="6592"/>
                  <a:pt x="769694" y="4307"/>
                  <a:pt x="766000" y="613"/>
                </a:cubicBezTo>
                <a:close/>
                <a:moveTo>
                  <a:pt x="716969" y="0"/>
                </a:moveTo>
                <a:lnTo>
                  <a:pt x="746345" y="0"/>
                </a:lnTo>
                <a:lnTo>
                  <a:pt x="746091" y="613"/>
                </a:lnTo>
                <a:cubicBezTo>
                  <a:pt x="742397" y="4307"/>
                  <a:pt x="737294" y="6592"/>
                  <a:pt x="731657" y="6592"/>
                </a:cubicBezTo>
                <a:cubicBezTo>
                  <a:pt x="726020" y="6592"/>
                  <a:pt x="720917" y="4307"/>
                  <a:pt x="717223" y="613"/>
                </a:cubicBezTo>
                <a:close/>
                <a:moveTo>
                  <a:pt x="668192" y="0"/>
                </a:moveTo>
                <a:lnTo>
                  <a:pt x="697568" y="0"/>
                </a:lnTo>
                <a:lnTo>
                  <a:pt x="697314" y="613"/>
                </a:lnTo>
                <a:cubicBezTo>
                  <a:pt x="693620" y="4307"/>
                  <a:pt x="688517" y="6592"/>
                  <a:pt x="682880" y="6592"/>
                </a:cubicBezTo>
                <a:cubicBezTo>
                  <a:pt x="677243" y="6592"/>
                  <a:pt x="672140" y="4307"/>
                  <a:pt x="668446" y="613"/>
                </a:cubicBezTo>
                <a:close/>
                <a:moveTo>
                  <a:pt x="619415" y="0"/>
                </a:moveTo>
                <a:lnTo>
                  <a:pt x="648791" y="0"/>
                </a:lnTo>
                <a:lnTo>
                  <a:pt x="648537" y="613"/>
                </a:lnTo>
                <a:cubicBezTo>
                  <a:pt x="644843" y="4307"/>
                  <a:pt x="639740" y="6592"/>
                  <a:pt x="634103" y="6592"/>
                </a:cubicBezTo>
                <a:cubicBezTo>
                  <a:pt x="628466" y="6592"/>
                  <a:pt x="623363" y="4307"/>
                  <a:pt x="619669" y="613"/>
                </a:cubicBezTo>
                <a:close/>
                <a:moveTo>
                  <a:pt x="570638" y="0"/>
                </a:moveTo>
                <a:lnTo>
                  <a:pt x="600013" y="0"/>
                </a:lnTo>
                <a:lnTo>
                  <a:pt x="599760" y="613"/>
                </a:lnTo>
                <a:cubicBezTo>
                  <a:pt x="596066" y="4307"/>
                  <a:pt x="590963" y="6592"/>
                  <a:pt x="585326" y="6592"/>
                </a:cubicBezTo>
                <a:cubicBezTo>
                  <a:pt x="579689" y="6592"/>
                  <a:pt x="574586" y="4307"/>
                  <a:pt x="570892" y="613"/>
                </a:cubicBezTo>
                <a:close/>
                <a:moveTo>
                  <a:pt x="521861" y="0"/>
                </a:moveTo>
                <a:lnTo>
                  <a:pt x="551237" y="0"/>
                </a:lnTo>
                <a:lnTo>
                  <a:pt x="550983" y="613"/>
                </a:lnTo>
                <a:cubicBezTo>
                  <a:pt x="547289" y="4307"/>
                  <a:pt x="542185" y="6592"/>
                  <a:pt x="536549" y="6592"/>
                </a:cubicBezTo>
                <a:cubicBezTo>
                  <a:pt x="530912" y="6592"/>
                  <a:pt x="525808" y="4307"/>
                  <a:pt x="522114" y="613"/>
                </a:cubicBezTo>
                <a:close/>
                <a:moveTo>
                  <a:pt x="473084" y="0"/>
                </a:moveTo>
                <a:lnTo>
                  <a:pt x="502459" y="0"/>
                </a:lnTo>
                <a:lnTo>
                  <a:pt x="502206" y="613"/>
                </a:lnTo>
                <a:cubicBezTo>
                  <a:pt x="498512" y="4307"/>
                  <a:pt x="493408" y="6592"/>
                  <a:pt x="487772" y="6592"/>
                </a:cubicBezTo>
                <a:cubicBezTo>
                  <a:pt x="482135" y="6592"/>
                  <a:pt x="477031" y="4307"/>
                  <a:pt x="473337" y="613"/>
                </a:cubicBezTo>
                <a:close/>
                <a:moveTo>
                  <a:pt x="424307" y="0"/>
                </a:moveTo>
                <a:lnTo>
                  <a:pt x="453682" y="0"/>
                </a:lnTo>
                <a:lnTo>
                  <a:pt x="453429" y="613"/>
                </a:lnTo>
                <a:cubicBezTo>
                  <a:pt x="449735" y="4307"/>
                  <a:pt x="444631" y="6592"/>
                  <a:pt x="438994" y="6592"/>
                </a:cubicBezTo>
                <a:cubicBezTo>
                  <a:pt x="433358" y="6592"/>
                  <a:pt x="428254" y="4307"/>
                  <a:pt x="424560" y="613"/>
                </a:cubicBezTo>
                <a:close/>
                <a:moveTo>
                  <a:pt x="375529" y="0"/>
                </a:moveTo>
                <a:lnTo>
                  <a:pt x="404905" y="0"/>
                </a:lnTo>
                <a:lnTo>
                  <a:pt x="404651" y="613"/>
                </a:lnTo>
                <a:cubicBezTo>
                  <a:pt x="400957" y="4307"/>
                  <a:pt x="395854" y="6592"/>
                  <a:pt x="390217" y="6592"/>
                </a:cubicBezTo>
                <a:cubicBezTo>
                  <a:pt x="384580" y="6592"/>
                  <a:pt x="379477" y="4307"/>
                  <a:pt x="375783" y="613"/>
                </a:cubicBezTo>
                <a:close/>
                <a:moveTo>
                  <a:pt x="326752" y="0"/>
                </a:moveTo>
                <a:lnTo>
                  <a:pt x="356128" y="0"/>
                </a:lnTo>
                <a:lnTo>
                  <a:pt x="355874" y="613"/>
                </a:lnTo>
                <a:cubicBezTo>
                  <a:pt x="352180" y="4307"/>
                  <a:pt x="347077" y="6592"/>
                  <a:pt x="341440" y="6592"/>
                </a:cubicBezTo>
                <a:cubicBezTo>
                  <a:pt x="335803" y="6592"/>
                  <a:pt x="330700" y="4307"/>
                  <a:pt x="327006" y="613"/>
                </a:cubicBezTo>
                <a:close/>
                <a:moveTo>
                  <a:pt x="277975" y="0"/>
                </a:moveTo>
                <a:lnTo>
                  <a:pt x="307351" y="0"/>
                </a:lnTo>
                <a:lnTo>
                  <a:pt x="307097" y="613"/>
                </a:lnTo>
                <a:cubicBezTo>
                  <a:pt x="303403" y="4307"/>
                  <a:pt x="298300" y="6592"/>
                  <a:pt x="292663" y="6592"/>
                </a:cubicBezTo>
                <a:cubicBezTo>
                  <a:pt x="287026" y="6592"/>
                  <a:pt x="281923" y="4307"/>
                  <a:pt x="278229" y="613"/>
                </a:cubicBezTo>
                <a:close/>
                <a:moveTo>
                  <a:pt x="229198" y="0"/>
                </a:moveTo>
                <a:lnTo>
                  <a:pt x="258574" y="0"/>
                </a:lnTo>
                <a:lnTo>
                  <a:pt x="258320" y="613"/>
                </a:lnTo>
                <a:cubicBezTo>
                  <a:pt x="254626" y="4307"/>
                  <a:pt x="249523" y="6592"/>
                  <a:pt x="243886" y="6592"/>
                </a:cubicBezTo>
                <a:cubicBezTo>
                  <a:pt x="238249" y="6592"/>
                  <a:pt x="233146" y="4307"/>
                  <a:pt x="229452" y="613"/>
                </a:cubicBezTo>
                <a:close/>
                <a:moveTo>
                  <a:pt x="180421" y="0"/>
                </a:moveTo>
                <a:lnTo>
                  <a:pt x="209797" y="0"/>
                </a:lnTo>
                <a:lnTo>
                  <a:pt x="209543" y="613"/>
                </a:lnTo>
                <a:cubicBezTo>
                  <a:pt x="205849" y="4307"/>
                  <a:pt x="200746" y="6592"/>
                  <a:pt x="195109" y="6592"/>
                </a:cubicBezTo>
                <a:cubicBezTo>
                  <a:pt x="189472" y="6592"/>
                  <a:pt x="184369" y="4307"/>
                  <a:pt x="180675" y="613"/>
                </a:cubicBezTo>
                <a:close/>
                <a:moveTo>
                  <a:pt x="131644" y="0"/>
                </a:moveTo>
                <a:lnTo>
                  <a:pt x="161020" y="0"/>
                </a:lnTo>
                <a:lnTo>
                  <a:pt x="160766" y="613"/>
                </a:lnTo>
                <a:cubicBezTo>
                  <a:pt x="157072" y="4307"/>
                  <a:pt x="151969" y="6592"/>
                  <a:pt x="146332" y="6592"/>
                </a:cubicBezTo>
                <a:cubicBezTo>
                  <a:pt x="140695" y="6592"/>
                  <a:pt x="135592" y="4307"/>
                  <a:pt x="131898" y="613"/>
                </a:cubicBezTo>
                <a:close/>
                <a:moveTo>
                  <a:pt x="82867" y="0"/>
                </a:moveTo>
                <a:lnTo>
                  <a:pt x="112243" y="0"/>
                </a:lnTo>
                <a:lnTo>
                  <a:pt x="111989" y="613"/>
                </a:lnTo>
                <a:cubicBezTo>
                  <a:pt x="108295" y="4307"/>
                  <a:pt x="103192" y="6592"/>
                  <a:pt x="97555" y="6592"/>
                </a:cubicBezTo>
                <a:cubicBezTo>
                  <a:pt x="91918" y="6592"/>
                  <a:pt x="86815" y="4307"/>
                  <a:pt x="83121" y="613"/>
                </a:cubicBezTo>
                <a:close/>
                <a:moveTo>
                  <a:pt x="34090" y="0"/>
                </a:moveTo>
                <a:lnTo>
                  <a:pt x="63466" y="0"/>
                </a:lnTo>
                <a:lnTo>
                  <a:pt x="63212" y="613"/>
                </a:lnTo>
                <a:cubicBezTo>
                  <a:pt x="59518" y="4307"/>
                  <a:pt x="54415" y="6592"/>
                  <a:pt x="48778" y="6592"/>
                </a:cubicBezTo>
                <a:cubicBezTo>
                  <a:pt x="43141" y="6592"/>
                  <a:pt x="38038" y="4307"/>
                  <a:pt x="34344" y="613"/>
                </a:cubicBezTo>
                <a:close/>
                <a:moveTo>
                  <a:pt x="0" y="0"/>
                </a:moveTo>
                <a:lnTo>
                  <a:pt x="14689" y="0"/>
                </a:lnTo>
                <a:lnTo>
                  <a:pt x="14435" y="613"/>
                </a:lnTo>
                <a:cubicBezTo>
                  <a:pt x="10741" y="4307"/>
                  <a:pt x="5638" y="6592"/>
                  <a:pt x="2" y="6592"/>
                </a:cubicBezTo>
                <a:lnTo>
                  <a:pt x="0" y="659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2;p2"/>
          <p:cNvSpPr/>
          <p:nvPr/>
        </p:nvSpPr>
        <p:spPr>
          <a:xfrm>
            <a:off x="1" y="1"/>
            <a:ext cx="302530" cy="372598"/>
          </a:xfrm>
          <a:custGeom>
            <a:avLst/>
            <a:gdLst/>
            <a:ahLst/>
            <a:cxnLst/>
            <a:rect l="l" t="t" r="r" b="b"/>
            <a:pathLst>
              <a:path w="403373" h="496797" extrusionOk="0">
                <a:moveTo>
                  <a:pt x="229368" y="0"/>
                </a:moveTo>
                <a:lnTo>
                  <a:pt x="384512" y="0"/>
                </a:lnTo>
                <a:lnTo>
                  <a:pt x="403373" y="93424"/>
                </a:lnTo>
                <a:cubicBezTo>
                  <a:pt x="403373" y="316201"/>
                  <a:pt x="222777" y="496797"/>
                  <a:pt x="0" y="496797"/>
                </a:cubicBezTo>
                <a:lnTo>
                  <a:pt x="0" y="341654"/>
                </a:lnTo>
                <a:cubicBezTo>
                  <a:pt x="137093" y="341654"/>
                  <a:pt x="248230" y="230517"/>
                  <a:pt x="248230" y="93424"/>
                </a:cubicBezTo>
                <a:close/>
              </a:path>
            </a:pathLst>
          </a:custGeom>
          <a:gradFill>
            <a:gsLst>
              <a:gs pos="0">
                <a:srgbClr val="FF4E02"/>
              </a:gs>
              <a:gs pos="48000">
                <a:srgbClr val="F69323"/>
              </a:gs>
              <a:gs pos="100000">
                <a:srgbClr val="FABC75"/>
              </a:gs>
            </a:gsLst>
            <a:lin ang="16200038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13;p2"/>
          <p:cNvSpPr txBox="1">
            <a:spLocks noGrp="1"/>
          </p:cNvSpPr>
          <p:nvPr>
            <p:ph type="title"/>
          </p:nvPr>
        </p:nvSpPr>
        <p:spPr>
          <a:xfrm>
            <a:off x="415650" y="1557350"/>
            <a:ext cx="4158600" cy="1014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Poppins Medium"/>
              <a:buNone/>
              <a:defRPr sz="3000">
                <a:solidFill>
                  <a:schemeClr val="accen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Poppins Medium"/>
              <a:buNone/>
              <a:defRPr sz="3000">
                <a:solidFill>
                  <a:schemeClr val="accen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Poppins Medium"/>
              <a:buNone/>
              <a:defRPr sz="3000">
                <a:solidFill>
                  <a:schemeClr val="accen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Poppins Medium"/>
              <a:buNone/>
              <a:defRPr sz="3000">
                <a:solidFill>
                  <a:schemeClr val="accen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Poppins Medium"/>
              <a:buNone/>
              <a:defRPr sz="3000">
                <a:solidFill>
                  <a:schemeClr val="accen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Poppins Medium"/>
              <a:buNone/>
              <a:defRPr sz="3000">
                <a:solidFill>
                  <a:schemeClr val="accen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Poppins Medium"/>
              <a:buNone/>
              <a:defRPr sz="3000">
                <a:solidFill>
                  <a:schemeClr val="accen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Poppins Medium"/>
              <a:buNone/>
              <a:defRPr sz="3000">
                <a:solidFill>
                  <a:schemeClr val="accen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Poppins Medium"/>
              <a:buNone/>
              <a:defRPr sz="3000">
                <a:solidFill>
                  <a:schemeClr val="accen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415650" y="2695325"/>
            <a:ext cx="4158600" cy="28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2"/>
          </p:nvPr>
        </p:nvSpPr>
        <p:spPr>
          <a:xfrm>
            <a:off x="415650" y="3108200"/>
            <a:ext cx="1746600" cy="2235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45700" rIns="91425" bIns="45700" anchor="ctr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Poppins"/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sz="1200"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sz="1200"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sz="1200"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sz="1200"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sz="1200"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sz="1200"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sz="1200"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sz="12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6255299" y="2254991"/>
            <a:ext cx="2888706" cy="2888509"/>
          </a:xfrm>
          <a:custGeom>
            <a:avLst/>
            <a:gdLst/>
            <a:ahLst/>
            <a:cxnLst/>
            <a:rect l="l" t="t" r="r" b="b"/>
            <a:pathLst>
              <a:path w="3826101" h="3851345" extrusionOk="0">
                <a:moveTo>
                  <a:pt x="3826101" y="0"/>
                </a:moveTo>
                <a:lnTo>
                  <a:pt x="3826101" y="584257"/>
                </a:lnTo>
                <a:lnTo>
                  <a:pt x="3672624" y="588138"/>
                </a:lnTo>
                <a:cubicBezTo>
                  <a:pt x="1952295" y="675341"/>
                  <a:pt x="584255" y="2097818"/>
                  <a:pt x="584255" y="3839818"/>
                </a:cubicBezTo>
                <a:lnTo>
                  <a:pt x="584819" y="3851345"/>
                </a:lnTo>
                <a:lnTo>
                  <a:pt x="564" y="3851345"/>
                </a:lnTo>
                <a:lnTo>
                  <a:pt x="0" y="3839817"/>
                </a:lnTo>
                <a:cubicBezTo>
                  <a:pt x="0" y="1785226"/>
                  <a:pt x="1613526" y="107493"/>
                  <a:pt x="3642558" y="4641"/>
                </a:cubicBezTo>
                <a:close/>
              </a:path>
            </a:pathLst>
          </a:custGeom>
          <a:gradFill>
            <a:gsLst>
              <a:gs pos="0">
                <a:srgbClr val="FF4E02"/>
              </a:gs>
              <a:gs pos="48000">
                <a:srgbClr val="F69323"/>
              </a:gs>
              <a:gs pos="100000">
                <a:srgbClr val="FABC75"/>
              </a:gs>
            </a:gsLst>
            <a:lin ang="16200038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3"/>
          </p:nvPr>
        </p:nvSpPr>
        <p:spPr>
          <a:xfrm>
            <a:off x="2308944" y="4874750"/>
            <a:ext cx="1032600" cy="92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ubTitle" idx="4"/>
          </p:nvPr>
        </p:nvSpPr>
        <p:spPr>
          <a:xfrm>
            <a:off x="3927616" y="4874750"/>
            <a:ext cx="642000" cy="92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subTitle" idx="5"/>
          </p:nvPr>
        </p:nvSpPr>
        <p:spPr>
          <a:xfrm>
            <a:off x="5237692" y="4874750"/>
            <a:ext cx="558900" cy="92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"/>
          <p:cNvSpPr txBox="1"/>
          <p:nvPr/>
        </p:nvSpPr>
        <p:spPr>
          <a:xfrm>
            <a:off x="3726222" y="4874750"/>
            <a:ext cx="1758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Date:</a:t>
            </a:r>
            <a:endParaRPr sz="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21;p2"/>
          <p:cNvSpPr txBox="1"/>
          <p:nvPr/>
        </p:nvSpPr>
        <p:spPr>
          <a:xfrm>
            <a:off x="4948530" y="4874750"/>
            <a:ext cx="2625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Author:</a:t>
            </a:r>
            <a:endParaRPr sz="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18">
          <p15:clr>
            <a:srgbClr val="FA7B17"/>
          </p15:clr>
        </p15:guide>
        <p15:guide id="2" orient="horz" pos="3006">
          <p15:clr>
            <a:srgbClr val="FA7B17"/>
          </p15:clr>
        </p15:guide>
        <p15:guide id="3" pos="260">
          <p15:clr>
            <a:srgbClr val="FA7B17"/>
          </p15:clr>
        </p15:guide>
        <p15:guide id="4" pos="5498">
          <p15:clr>
            <a:srgbClr val="FA7B17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pics/Agenda">
  <p:cSld name="Title Only 1_1_2"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21"/>
          <p:cNvSpPr/>
          <p:nvPr/>
        </p:nvSpPr>
        <p:spPr>
          <a:xfrm>
            <a:off x="2" y="0"/>
            <a:ext cx="226157" cy="260447"/>
          </a:xfrm>
          <a:custGeom>
            <a:avLst/>
            <a:gdLst/>
            <a:ahLst/>
            <a:cxnLst/>
            <a:rect l="l" t="t" r="r" b="b"/>
            <a:pathLst>
              <a:path w="1675237" h="1929234" extrusionOk="0">
                <a:moveTo>
                  <a:pt x="461556" y="1897854"/>
                </a:moveTo>
                <a:lnTo>
                  <a:pt x="469774" y="1899513"/>
                </a:lnTo>
                <a:lnTo>
                  <a:pt x="443985" y="1904118"/>
                </a:lnTo>
                <a:lnTo>
                  <a:pt x="449737" y="1900240"/>
                </a:lnTo>
                <a:cubicBezTo>
                  <a:pt x="453370" y="1898704"/>
                  <a:pt x="457364" y="1897854"/>
                  <a:pt x="461556" y="1897854"/>
                </a:cubicBezTo>
                <a:close/>
                <a:moveTo>
                  <a:pt x="389002" y="1897854"/>
                </a:moveTo>
                <a:cubicBezTo>
                  <a:pt x="397386" y="1897854"/>
                  <a:pt x="404977" y="1901253"/>
                  <a:pt x="410472" y="1906747"/>
                </a:cubicBezTo>
                <a:lnTo>
                  <a:pt x="411766" y="1909872"/>
                </a:lnTo>
                <a:lnTo>
                  <a:pt x="400388" y="1911904"/>
                </a:lnTo>
                <a:lnTo>
                  <a:pt x="363451" y="1916598"/>
                </a:lnTo>
                <a:lnTo>
                  <a:pt x="367531" y="1906747"/>
                </a:lnTo>
                <a:cubicBezTo>
                  <a:pt x="373026" y="1901253"/>
                  <a:pt x="380617" y="1897854"/>
                  <a:pt x="389002" y="1897854"/>
                </a:cubicBezTo>
                <a:close/>
                <a:moveTo>
                  <a:pt x="316447" y="1897854"/>
                </a:moveTo>
                <a:cubicBezTo>
                  <a:pt x="324832" y="1897854"/>
                  <a:pt x="332422" y="1901253"/>
                  <a:pt x="337917" y="1906747"/>
                </a:cubicBezTo>
                <a:lnTo>
                  <a:pt x="343070" y="1919187"/>
                </a:lnTo>
                <a:lnTo>
                  <a:pt x="325117" y="1921469"/>
                </a:lnTo>
                <a:lnTo>
                  <a:pt x="287700" y="1924314"/>
                </a:lnTo>
                <a:lnTo>
                  <a:pt x="294977" y="1906747"/>
                </a:lnTo>
                <a:cubicBezTo>
                  <a:pt x="300471" y="1901253"/>
                  <a:pt x="308062" y="1897854"/>
                  <a:pt x="316447" y="1897854"/>
                </a:cubicBezTo>
                <a:close/>
                <a:moveTo>
                  <a:pt x="243892" y="1897854"/>
                </a:moveTo>
                <a:cubicBezTo>
                  <a:pt x="252277" y="1897854"/>
                  <a:pt x="259868" y="1901253"/>
                  <a:pt x="265363" y="1906747"/>
                </a:cubicBezTo>
                <a:lnTo>
                  <a:pt x="273099" y="1925425"/>
                </a:lnTo>
                <a:lnTo>
                  <a:pt x="248735" y="1927277"/>
                </a:lnTo>
                <a:lnTo>
                  <a:pt x="213550" y="1928167"/>
                </a:lnTo>
                <a:lnTo>
                  <a:pt x="222422" y="1906747"/>
                </a:lnTo>
                <a:cubicBezTo>
                  <a:pt x="227917" y="1901253"/>
                  <a:pt x="235508" y="1897854"/>
                  <a:pt x="243892" y="1897854"/>
                </a:cubicBezTo>
                <a:close/>
                <a:moveTo>
                  <a:pt x="171339" y="1897854"/>
                </a:moveTo>
                <a:cubicBezTo>
                  <a:pt x="188107" y="1897854"/>
                  <a:pt x="201701" y="1911448"/>
                  <a:pt x="201701" y="1928218"/>
                </a:cubicBezTo>
                <a:lnTo>
                  <a:pt x="201597" y="1928469"/>
                </a:lnTo>
                <a:lnTo>
                  <a:pt x="171336" y="1929234"/>
                </a:lnTo>
                <a:lnTo>
                  <a:pt x="141087" y="1928469"/>
                </a:lnTo>
                <a:lnTo>
                  <a:pt x="140982" y="1928218"/>
                </a:lnTo>
                <a:cubicBezTo>
                  <a:pt x="140982" y="1911448"/>
                  <a:pt x="154577" y="1897854"/>
                  <a:pt x="171339" y="1897854"/>
                </a:cubicBezTo>
                <a:close/>
                <a:moveTo>
                  <a:pt x="98792" y="1897854"/>
                </a:moveTo>
                <a:cubicBezTo>
                  <a:pt x="107177" y="1897854"/>
                  <a:pt x="114768" y="1901253"/>
                  <a:pt x="120263" y="1906747"/>
                </a:cubicBezTo>
                <a:lnTo>
                  <a:pt x="129135" y="1928167"/>
                </a:lnTo>
                <a:lnTo>
                  <a:pt x="93938" y="1927277"/>
                </a:lnTo>
                <a:lnTo>
                  <a:pt x="69586" y="1925425"/>
                </a:lnTo>
                <a:lnTo>
                  <a:pt x="77322" y="1906747"/>
                </a:lnTo>
                <a:cubicBezTo>
                  <a:pt x="82817" y="1901253"/>
                  <a:pt x="90408" y="1897854"/>
                  <a:pt x="98792" y="1897854"/>
                </a:cubicBezTo>
                <a:close/>
                <a:moveTo>
                  <a:pt x="26239" y="1897854"/>
                </a:moveTo>
                <a:cubicBezTo>
                  <a:pt x="34623" y="1897854"/>
                  <a:pt x="42214" y="1901253"/>
                  <a:pt x="47709" y="1906747"/>
                </a:cubicBezTo>
                <a:lnTo>
                  <a:pt x="54985" y="1924315"/>
                </a:lnTo>
                <a:lnTo>
                  <a:pt x="17556" y="1921469"/>
                </a:lnTo>
                <a:lnTo>
                  <a:pt x="0" y="1919238"/>
                </a:lnTo>
                <a:lnTo>
                  <a:pt x="0" y="1918259"/>
                </a:lnTo>
                <a:lnTo>
                  <a:pt x="4768" y="1906747"/>
                </a:lnTo>
                <a:cubicBezTo>
                  <a:pt x="10263" y="1901253"/>
                  <a:pt x="17854" y="1897854"/>
                  <a:pt x="26239" y="1897854"/>
                </a:cubicBezTo>
                <a:close/>
                <a:moveTo>
                  <a:pt x="679220" y="1817400"/>
                </a:moveTo>
                <a:cubicBezTo>
                  <a:pt x="687604" y="1817400"/>
                  <a:pt x="695195" y="1820799"/>
                  <a:pt x="700690" y="1826293"/>
                </a:cubicBezTo>
                <a:lnTo>
                  <a:pt x="702587" y="1830873"/>
                </a:lnTo>
                <a:lnTo>
                  <a:pt x="649855" y="1850174"/>
                </a:lnTo>
                <a:lnTo>
                  <a:pt x="648856" y="1847763"/>
                </a:lnTo>
                <a:cubicBezTo>
                  <a:pt x="648856" y="1830994"/>
                  <a:pt x="662450" y="1817400"/>
                  <a:pt x="679220" y="1817400"/>
                </a:cubicBezTo>
                <a:close/>
                <a:moveTo>
                  <a:pt x="606665" y="1817400"/>
                </a:moveTo>
                <a:cubicBezTo>
                  <a:pt x="623435" y="1817400"/>
                  <a:pt x="637029" y="1830994"/>
                  <a:pt x="637029" y="1847763"/>
                </a:cubicBezTo>
                <a:lnTo>
                  <a:pt x="633560" y="1856138"/>
                </a:lnTo>
                <a:lnTo>
                  <a:pt x="618594" y="1861615"/>
                </a:lnTo>
                <a:lnTo>
                  <a:pt x="587142" y="1870547"/>
                </a:lnTo>
                <a:lnTo>
                  <a:pt x="585195" y="1869234"/>
                </a:lnTo>
                <a:cubicBezTo>
                  <a:pt x="579700" y="1863739"/>
                  <a:pt x="576302" y="1856148"/>
                  <a:pt x="576302" y="1847763"/>
                </a:cubicBezTo>
                <a:cubicBezTo>
                  <a:pt x="576302" y="1830994"/>
                  <a:pt x="589896" y="1817400"/>
                  <a:pt x="606665" y="1817400"/>
                </a:cubicBezTo>
                <a:close/>
                <a:moveTo>
                  <a:pt x="534111" y="1817400"/>
                </a:moveTo>
                <a:cubicBezTo>
                  <a:pt x="550880" y="1817400"/>
                  <a:pt x="564474" y="1830994"/>
                  <a:pt x="564474" y="1847763"/>
                </a:cubicBezTo>
                <a:cubicBezTo>
                  <a:pt x="564474" y="1864533"/>
                  <a:pt x="550880" y="1878127"/>
                  <a:pt x="534111" y="1878127"/>
                </a:cubicBezTo>
                <a:cubicBezTo>
                  <a:pt x="517341" y="1878127"/>
                  <a:pt x="503747" y="1864533"/>
                  <a:pt x="503747" y="1847763"/>
                </a:cubicBezTo>
                <a:cubicBezTo>
                  <a:pt x="503747" y="1830994"/>
                  <a:pt x="517341" y="1817400"/>
                  <a:pt x="534111" y="1817400"/>
                </a:cubicBezTo>
                <a:close/>
                <a:moveTo>
                  <a:pt x="461556" y="1817400"/>
                </a:moveTo>
                <a:cubicBezTo>
                  <a:pt x="478326" y="1817400"/>
                  <a:pt x="491920" y="1830994"/>
                  <a:pt x="491920" y="1847763"/>
                </a:cubicBezTo>
                <a:cubicBezTo>
                  <a:pt x="491920" y="1864533"/>
                  <a:pt x="478326" y="1878127"/>
                  <a:pt x="461556" y="1878127"/>
                </a:cubicBezTo>
                <a:cubicBezTo>
                  <a:pt x="444787" y="1878127"/>
                  <a:pt x="431192" y="1864533"/>
                  <a:pt x="431192" y="1847763"/>
                </a:cubicBezTo>
                <a:cubicBezTo>
                  <a:pt x="431192" y="1830994"/>
                  <a:pt x="444787" y="1817400"/>
                  <a:pt x="461556" y="1817400"/>
                </a:cubicBezTo>
                <a:close/>
                <a:moveTo>
                  <a:pt x="389002" y="1817400"/>
                </a:moveTo>
                <a:cubicBezTo>
                  <a:pt x="405771" y="1817400"/>
                  <a:pt x="419365" y="1830994"/>
                  <a:pt x="419365" y="1847763"/>
                </a:cubicBezTo>
                <a:cubicBezTo>
                  <a:pt x="419365" y="1864533"/>
                  <a:pt x="405771" y="1878127"/>
                  <a:pt x="389002" y="1878127"/>
                </a:cubicBezTo>
                <a:cubicBezTo>
                  <a:pt x="372232" y="1878127"/>
                  <a:pt x="358638" y="1864533"/>
                  <a:pt x="358638" y="1847763"/>
                </a:cubicBezTo>
                <a:cubicBezTo>
                  <a:pt x="358638" y="1830994"/>
                  <a:pt x="372232" y="1817400"/>
                  <a:pt x="389002" y="1817400"/>
                </a:cubicBezTo>
                <a:close/>
                <a:moveTo>
                  <a:pt x="316447" y="1817400"/>
                </a:moveTo>
                <a:cubicBezTo>
                  <a:pt x="333216" y="1817400"/>
                  <a:pt x="346810" y="1830994"/>
                  <a:pt x="346810" y="1847763"/>
                </a:cubicBezTo>
                <a:cubicBezTo>
                  <a:pt x="346810" y="1864533"/>
                  <a:pt x="333216" y="1878127"/>
                  <a:pt x="316447" y="1878127"/>
                </a:cubicBezTo>
                <a:cubicBezTo>
                  <a:pt x="299677" y="1878127"/>
                  <a:pt x="286084" y="1864533"/>
                  <a:pt x="286084" y="1847763"/>
                </a:cubicBezTo>
                <a:cubicBezTo>
                  <a:pt x="286084" y="1830994"/>
                  <a:pt x="299677" y="1817400"/>
                  <a:pt x="316447" y="1817400"/>
                </a:cubicBezTo>
                <a:close/>
                <a:moveTo>
                  <a:pt x="243892" y="1817400"/>
                </a:moveTo>
                <a:cubicBezTo>
                  <a:pt x="260662" y="1817400"/>
                  <a:pt x="274256" y="1830994"/>
                  <a:pt x="274256" y="1847763"/>
                </a:cubicBezTo>
                <a:cubicBezTo>
                  <a:pt x="274256" y="1864533"/>
                  <a:pt x="260662" y="1878127"/>
                  <a:pt x="243892" y="1878127"/>
                </a:cubicBezTo>
                <a:cubicBezTo>
                  <a:pt x="227123" y="1878127"/>
                  <a:pt x="213529" y="1864533"/>
                  <a:pt x="213529" y="1847763"/>
                </a:cubicBezTo>
                <a:cubicBezTo>
                  <a:pt x="213529" y="1830994"/>
                  <a:pt x="227123" y="1817400"/>
                  <a:pt x="243892" y="1817400"/>
                </a:cubicBezTo>
                <a:close/>
                <a:moveTo>
                  <a:pt x="171339" y="1817400"/>
                </a:moveTo>
                <a:cubicBezTo>
                  <a:pt x="188107" y="1817400"/>
                  <a:pt x="201701" y="1830994"/>
                  <a:pt x="201701" y="1847763"/>
                </a:cubicBezTo>
                <a:cubicBezTo>
                  <a:pt x="201701" y="1864533"/>
                  <a:pt x="188107" y="1878127"/>
                  <a:pt x="171339" y="1878127"/>
                </a:cubicBezTo>
                <a:cubicBezTo>
                  <a:pt x="154583" y="1878127"/>
                  <a:pt x="140989" y="1864533"/>
                  <a:pt x="140989" y="1847763"/>
                </a:cubicBezTo>
                <a:cubicBezTo>
                  <a:pt x="140989" y="1830994"/>
                  <a:pt x="154583" y="1817400"/>
                  <a:pt x="171339" y="1817400"/>
                </a:cubicBezTo>
                <a:close/>
                <a:moveTo>
                  <a:pt x="98799" y="1817400"/>
                </a:moveTo>
                <a:cubicBezTo>
                  <a:pt x="115568" y="1817400"/>
                  <a:pt x="129162" y="1830994"/>
                  <a:pt x="129162" y="1847763"/>
                </a:cubicBezTo>
                <a:cubicBezTo>
                  <a:pt x="129162" y="1864533"/>
                  <a:pt x="115568" y="1878127"/>
                  <a:pt x="98799" y="1878127"/>
                </a:cubicBezTo>
                <a:cubicBezTo>
                  <a:pt x="82029" y="1878127"/>
                  <a:pt x="68435" y="1864533"/>
                  <a:pt x="68435" y="1847763"/>
                </a:cubicBezTo>
                <a:cubicBezTo>
                  <a:pt x="68435" y="1830994"/>
                  <a:pt x="82029" y="1817400"/>
                  <a:pt x="98799" y="1817400"/>
                </a:cubicBezTo>
                <a:close/>
                <a:moveTo>
                  <a:pt x="26245" y="1817400"/>
                </a:moveTo>
                <a:cubicBezTo>
                  <a:pt x="43014" y="1817400"/>
                  <a:pt x="56608" y="1830994"/>
                  <a:pt x="56608" y="1847763"/>
                </a:cubicBezTo>
                <a:cubicBezTo>
                  <a:pt x="56608" y="1864533"/>
                  <a:pt x="43014" y="1878127"/>
                  <a:pt x="26245" y="1878127"/>
                </a:cubicBezTo>
                <a:cubicBezTo>
                  <a:pt x="17860" y="1878127"/>
                  <a:pt x="10269" y="1874729"/>
                  <a:pt x="4775" y="1869234"/>
                </a:cubicBezTo>
                <a:lnTo>
                  <a:pt x="0" y="1857707"/>
                </a:lnTo>
                <a:lnTo>
                  <a:pt x="0" y="1837819"/>
                </a:lnTo>
                <a:lnTo>
                  <a:pt x="4775" y="1826293"/>
                </a:lnTo>
                <a:cubicBezTo>
                  <a:pt x="10269" y="1820799"/>
                  <a:pt x="17860" y="1817400"/>
                  <a:pt x="26245" y="1817400"/>
                </a:cubicBezTo>
                <a:close/>
                <a:moveTo>
                  <a:pt x="896883" y="1736948"/>
                </a:moveTo>
                <a:lnTo>
                  <a:pt x="903696" y="1738324"/>
                </a:lnTo>
                <a:lnTo>
                  <a:pt x="888255" y="1747704"/>
                </a:lnTo>
                <a:lnTo>
                  <a:pt x="871248" y="1755896"/>
                </a:lnTo>
                <a:lnTo>
                  <a:pt x="875413" y="1745841"/>
                </a:lnTo>
                <a:cubicBezTo>
                  <a:pt x="880908" y="1740347"/>
                  <a:pt x="888499" y="1736948"/>
                  <a:pt x="896883" y="1736948"/>
                </a:cubicBezTo>
                <a:close/>
                <a:moveTo>
                  <a:pt x="824329" y="1736948"/>
                </a:moveTo>
                <a:cubicBezTo>
                  <a:pt x="832714" y="1736948"/>
                  <a:pt x="840304" y="1740347"/>
                  <a:pt x="845799" y="1745841"/>
                </a:cubicBezTo>
                <a:lnTo>
                  <a:pt x="853504" y="1764444"/>
                </a:lnTo>
                <a:lnTo>
                  <a:pt x="802910" y="1788817"/>
                </a:lnTo>
                <a:lnTo>
                  <a:pt x="802858" y="1788782"/>
                </a:lnTo>
                <a:cubicBezTo>
                  <a:pt x="797364" y="1783287"/>
                  <a:pt x="793965" y="1775696"/>
                  <a:pt x="793965" y="1767312"/>
                </a:cubicBezTo>
                <a:cubicBezTo>
                  <a:pt x="793965" y="1750542"/>
                  <a:pt x="807559" y="1736948"/>
                  <a:pt x="824329" y="1736948"/>
                </a:cubicBezTo>
                <a:close/>
                <a:moveTo>
                  <a:pt x="751774" y="1736948"/>
                </a:moveTo>
                <a:cubicBezTo>
                  <a:pt x="768544" y="1736948"/>
                  <a:pt x="782138" y="1750542"/>
                  <a:pt x="782138" y="1767312"/>
                </a:cubicBezTo>
                <a:cubicBezTo>
                  <a:pt x="782138" y="1784081"/>
                  <a:pt x="768544" y="1797675"/>
                  <a:pt x="751774" y="1797675"/>
                </a:cubicBezTo>
                <a:cubicBezTo>
                  <a:pt x="735005" y="1797675"/>
                  <a:pt x="721411" y="1784081"/>
                  <a:pt x="721411" y="1767312"/>
                </a:cubicBezTo>
                <a:cubicBezTo>
                  <a:pt x="721411" y="1750542"/>
                  <a:pt x="735005" y="1736948"/>
                  <a:pt x="751774" y="1736948"/>
                </a:cubicBezTo>
                <a:close/>
                <a:moveTo>
                  <a:pt x="679220" y="1736948"/>
                </a:moveTo>
                <a:cubicBezTo>
                  <a:pt x="695989" y="1736948"/>
                  <a:pt x="709583" y="1750542"/>
                  <a:pt x="709583" y="1767312"/>
                </a:cubicBezTo>
                <a:cubicBezTo>
                  <a:pt x="709583" y="1784081"/>
                  <a:pt x="695989" y="1797675"/>
                  <a:pt x="679220" y="1797675"/>
                </a:cubicBezTo>
                <a:cubicBezTo>
                  <a:pt x="662450" y="1797675"/>
                  <a:pt x="648856" y="1784081"/>
                  <a:pt x="648856" y="1767312"/>
                </a:cubicBezTo>
                <a:cubicBezTo>
                  <a:pt x="648856" y="1750542"/>
                  <a:pt x="662450" y="1736948"/>
                  <a:pt x="679220" y="1736948"/>
                </a:cubicBezTo>
                <a:close/>
                <a:moveTo>
                  <a:pt x="606665" y="1736948"/>
                </a:moveTo>
                <a:cubicBezTo>
                  <a:pt x="623435" y="1736948"/>
                  <a:pt x="637029" y="1750542"/>
                  <a:pt x="637029" y="1767312"/>
                </a:cubicBezTo>
                <a:cubicBezTo>
                  <a:pt x="637029" y="1784081"/>
                  <a:pt x="623435" y="1797675"/>
                  <a:pt x="606665" y="1797675"/>
                </a:cubicBezTo>
                <a:cubicBezTo>
                  <a:pt x="589896" y="1797675"/>
                  <a:pt x="576302" y="1784081"/>
                  <a:pt x="576302" y="1767312"/>
                </a:cubicBezTo>
                <a:cubicBezTo>
                  <a:pt x="576302" y="1750542"/>
                  <a:pt x="589896" y="1736948"/>
                  <a:pt x="606665" y="1736948"/>
                </a:cubicBezTo>
                <a:close/>
                <a:moveTo>
                  <a:pt x="534111" y="1736948"/>
                </a:moveTo>
                <a:cubicBezTo>
                  <a:pt x="550880" y="1736948"/>
                  <a:pt x="564474" y="1750542"/>
                  <a:pt x="564474" y="1767312"/>
                </a:cubicBezTo>
                <a:cubicBezTo>
                  <a:pt x="564474" y="1784081"/>
                  <a:pt x="550880" y="1797675"/>
                  <a:pt x="534111" y="1797675"/>
                </a:cubicBezTo>
                <a:cubicBezTo>
                  <a:pt x="517341" y="1797675"/>
                  <a:pt x="503747" y="1784081"/>
                  <a:pt x="503747" y="1767312"/>
                </a:cubicBezTo>
                <a:cubicBezTo>
                  <a:pt x="503747" y="1750542"/>
                  <a:pt x="517341" y="1736948"/>
                  <a:pt x="534111" y="1736948"/>
                </a:cubicBezTo>
                <a:close/>
                <a:moveTo>
                  <a:pt x="461556" y="1736948"/>
                </a:moveTo>
                <a:cubicBezTo>
                  <a:pt x="478326" y="1736948"/>
                  <a:pt x="491920" y="1750542"/>
                  <a:pt x="491920" y="1767312"/>
                </a:cubicBezTo>
                <a:cubicBezTo>
                  <a:pt x="491920" y="1784081"/>
                  <a:pt x="478326" y="1797675"/>
                  <a:pt x="461556" y="1797675"/>
                </a:cubicBezTo>
                <a:cubicBezTo>
                  <a:pt x="444787" y="1797675"/>
                  <a:pt x="431192" y="1784081"/>
                  <a:pt x="431192" y="1767312"/>
                </a:cubicBezTo>
                <a:cubicBezTo>
                  <a:pt x="431192" y="1750542"/>
                  <a:pt x="444787" y="1736948"/>
                  <a:pt x="461556" y="1736948"/>
                </a:cubicBezTo>
                <a:close/>
                <a:moveTo>
                  <a:pt x="389002" y="1736948"/>
                </a:moveTo>
                <a:cubicBezTo>
                  <a:pt x="405771" y="1736948"/>
                  <a:pt x="419365" y="1750542"/>
                  <a:pt x="419365" y="1767312"/>
                </a:cubicBezTo>
                <a:cubicBezTo>
                  <a:pt x="419365" y="1784081"/>
                  <a:pt x="405771" y="1797675"/>
                  <a:pt x="389002" y="1797675"/>
                </a:cubicBezTo>
                <a:cubicBezTo>
                  <a:pt x="372232" y="1797675"/>
                  <a:pt x="358638" y="1784081"/>
                  <a:pt x="358638" y="1767312"/>
                </a:cubicBezTo>
                <a:cubicBezTo>
                  <a:pt x="358638" y="1750542"/>
                  <a:pt x="372232" y="1736948"/>
                  <a:pt x="389002" y="1736948"/>
                </a:cubicBezTo>
                <a:close/>
                <a:moveTo>
                  <a:pt x="316447" y="1736948"/>
                </a:moveTo>
                <a:cubicBezTo>
                  <a:pt x="333216" y="1736948"/>
                  <a:pt x="346810" y="1750542"/>
                  <a:pt x="346810" y="1767312"/>
                </a:cubicBezTo>
                <a:cubicBezTo>
                  <a:pt x="346810" y="1784081"/>
                  <a:pt x="333216" y="1797675"/>
                  <a:pt x="316447" y="1797675"/>
                </a:cubicBezTo>
                <a:cubicBezTo>
                  <a:pt x="299677" y="1797675"/>
                  <a:pt x="286084" y="1784081"/>
                  <a:pt x="286084" y="1767312"/>
                </a:cubicBezTo>
                <a:cubicBezTo>
                  <a:pt x="286084" y="1750542"/>
                  <a:pt x="299677" y="1736948"/>
                  <a:pt x="316447" y="1736948"/>
                </a:cubicBezTo>
                <a:close/>
                <a:moveTo>
                  <a:pt x="243892" y="1736948"/>
                </a:moveTo>
                <a:cubicBezTo>
                  <a:pt x="260662" y="1736948"/>
                  <a:pt x="274256" y="1750542"/>
                  <a:pt x="274256" y="1767312"/>
                </a:cubicBezTo>
                <a:cubicBezTo>
                  <a:pt x="274256" y="1784081"/>
                  <a:pt x="260662" y="1797675"/>
                  <a:pt x="243892" y="1797675"/>
                </a:cubicBezTo>
                <a:cubicBezTo>
                  <a:pt x="227123" y="1797675"/>
                  <a:pt x="213529" y="1784081"/>
                  <a:pt x="213529" y="1767312"/>
                </a:cubicBezTo>
                <a:cubicBezTo>
                  <a:pt x="213529" y="1750542"/>
                  <a:pt x="227123" y="1736948"/>
                  <a:pt x="243892" y="1736948"/>
                </a:cubicBezTo>
                <a:close/>
                <a:moveTo>
                  <a:pt x="171339" y="1736948"/>
                </a:moveTo>
                <a:cubicBezTo>
                  <a:pt x="188107" y="1736948"/>
                  <a:pt x="201701" y="1750542"/>
                  <a:pt x="201701" y="1767312"/>
                </a:cubicBezTo>
                <a:cubicBezTo>
                  <a:pt x="201701" y="1784081"/>
                  <a:pt x="188107" y="1797675"/>
                  <a:pt x="171339" y="1797675"/>
                </a:cubicBezTo>
                <a:cubicBezTo>
                  <a:pt x="154588" y="1797675"/>
                  <a:pt x="140995" y="1784081"/>
                  <a:pt x="140995" y="1767312"/>
                </a:cubicBezTo>
                <a:cubicBezTo>
                  <a:pt x="140995" y="1750542"/>
                  <a:pt x="154588" y="1736948"/>
                  <a:pt x="171339" y="1736948"/>
                </a:cubicBezTo>
                <a:close/>
                <a:moveTo>
                  <a:pt x="98806" y="1736948"/>
                </a:moveTo>
                <a:cubicBezTo>
                  <a:pt x="115574" y="1736948"/>
                  <a:pt x="129168" y="1750542"/>
                  <a:pt x="129168" y="1767312"/>
                </a:cubicBezTo>
                <a:cubicBezTo>
                  <a:pt x="129168" y="1784081"/>
                  <a:pt x="115574" y="1797675"/>
                  <a:pt x="98806" y="1797675"/>
                </a:cubicBezTo>
                <a:cubicBezTo>
                  <a:pt x="82035" y="1797675"/>
                  <a:pt x="68442" y="1784081"/>
                  <a:pt x="68442" y="1767312"/>
                </a:cubicBezTo>
                <a:cubicBezTo>
                  <a:pt x="68442" y="1750542"/>
                  <a:pt x="82035" y="1736948"/>
                  <a:pt x="98806" y="1736948"/>
                </a:cubicBezTo>
                <a:close/>
                <a:moveTo>
                  <a:pt x="26251" y="1736948"/>
                </a:moveTo>
                <a:cubicBezTo>
                  <a:pt x="43020" y="1736948"/>
                  <a:pt x="56614" y="1750542"/>
                  <a:pt x="56614" y="1767312"/>
                </a:cubicBezTo>
                <a:cubicBezTo>
                  <a:pt x="56614" y="1784081"/>
                  <a:pt x="43020" y="1797675"/>
                  <a:pt x="26251" y="1797675"/>
                </a:cubicBezTo>
                <a:cubicBezTo>
                  <a:pt x="17866" y="1797675"/>
                  <a:pt x="10276" y="1794277"/>
                  <a:pt x="4781" y="1788782"/>
                </a:cubicBezTo>
                <a:lnTo>
                  <a:pt x="0" y="1777239"/>
                </a:lnTo>
                <a:lnTo>
                  <a:pt x="0" y="1757384"/>
                </a:lnTo>
                <a:lnTo>
                  <a:pt x="4781" y="1745841"/>
                </a:lnTo>
                <a:cubicBezTo>
                  <a:pt x="10276" y="1740347"/>
                  <a:pt x="17866" y="1736948"/>
                  <a:pt x="26251" y="1736948"/>
                </a:cubicBezTo>
                <a:close/>
                <a:moveTo>
                  <a:pt x="1030341" y="1658849"/>
                </a:moveTo>
                <a:lnTo>
                  <a:pt x="1020041" y="1666551"/>
                </a:lnTo>
                <a:lnTo>
                  <a:pt x="1020522" y="1665390"/>
                </a:lnTo>
                <a:cubicBezTo>
                  <a:pt x="1023269" y="1662642"/>
                  <a:pt x="1026541" y="1660419"/>
                  <a:pt x="1030173" y="1658883"/>
                </a:cubicBezTo>
                <a:close/>
                <a:moveTo>
                  <a:pt x="969438" y="1656497"/>
                </a:moveTo>
                <a:cubicBezTo>
                  <a:pt x="977823" y="1656497"/>
                  <a:pt x="985413" y="1659895"/>
                  <a:pt x="990908" y="1665390"/>
                </a:cubicBezTo>
                <a:lnTo>
                  <a:pt x="997511" y="1681329"/>
                </a:lnTo>
                <a:lnTo>
                  <a:pt x="950384" y="1709959"/>
                </a:lnTo>
                <a:lnTo>
                  <a:pt x="947968" y="1708330"/>
                </a:lnTo>
                <a:cubicBezTo>
                  <a:pt x="942473" y="1702836"/>
                  <a:pt x="939075" y="1695245"/>
                  <a:pt x="939075" y="1686860"/>
                </a:cubicBezTo>
                <a:cubicBezTo>
                  <a:pt x="939075" y="1670091"/>
                  <a:pt x="952669" y="1656497"/>
                  <a:pt x="969438" y="1656497"/>
                </a:cubicBezTo>
                <a:close/>
                <a:moveTo>
                  <a:pt x="896883" y="1656497"/>
                </a:moveTo>
                <a:cubicBezTo>
                  <a:pt x="913653" y="1656497"/>
                  <a:pt x="927247" y="1670091"/>
                  <a:pt x="927247" y="1686860"/>
                </a:cubicBezTo>
                <a:cubicBezTo>
                  <a:pt x="927247" y="1703630"/>
                  <a:pt x="913653" y="1717224"/>
                  <a:pt x="896883" y="1717224"/>
                </a:cubicBezTo>
                <a:cubicBezTo>
                  <a:pt x="880114" y="1717224"/>
                  <a:pt x="866520" y="1703630"/>
                  <a:pt x="866520" y="1686860"/>
                </a:cubicBezTo>
                <a:cubicBezTo>
                  <a:pt x="866520" y="1670091"/>
                  <a:pt x="880114" y="1656497"/>
                  <a:pt x="896883" y="1656497"/>
                </a:cubicBezTo>
                <a:close/>
                <a:moveTo>
                  <a:pt x="824329" y="1656497"/>
                </a:moveTo>
                <a:cubicBezTo>
                  <a:pt x="841098" y="1656497"/>
                  <a:pt x="854692" y="1670091"/>
                  <a:pt x="854692" y="1686860"/>
                </a:cubicBezTo>
                <a:cubicBezTo>
                  <a:pt x="854692" y="1703630"/>
                  <a:pt x="841098" y="1717224"/>
                  <a:pt x="824329" y="1717224"/>
                </a:cubicBezTo>
                <a:cubicBezTo>
                  <a:pt x="807559" y="1717224"/>
                  <a:pt x="793965" y="1703630"/>
                  <a:pt x="793965" y="1686860"/>
                </a:cubicBezTo>
                <a:cubicBezTo>
                  <a:pt x="793965" y="1670091"/>
                  <a:pt x="807559" y="1656497"/>
                  <a:pt x="824329" y="1656497"/>
                </a:cubicBezTo>
                <a:close/>
                <a:moveTo>
                  <a:pt x="751774" y="1656497"/>
                </a:moveTo>
                <a:cubicBezTo>
                  <a:pt x="768544" y="1656497"/>
                  <a:pt x="782138" y="1670091"/>
                  <a:pt x="782138" y="1686860"/>
                </a:cubicBezTo>
                <a:cubicBezTo>
                  <a:pt x="782138" y="1703630"/>
                  <a:pt x="768544" y="1717224"/>
                  <a:pt x="751774" y="1717224"/>
                </a:cubicBezTo>
                <a:cubicBezTo>
                  <a:pt x="735005" y="1717224"/>
                  <a:pt x="721411" y="1703630"/>
                  <a:pt x="721411" y="1686860"/>
                </a:cubicBezTo>
                <a:cubicBezTo>
                  <a:pt x="721411" y="1670091"/>
                  <a:pt x="735005" y="1656497"/>
                  <a:pt x="751774" y="1656497"/>
                </a:cubicBezTo>
                <a:close/>
                <a:moveTo>
                  <a:pt x="679220" y="1656497"/>
                </a:moveTo>
                <a:cubicBezTo>
                  <a:pt x="695989" y="1656497"/>
                  <a:pt x="709583" y="1670091"/>
                  <a:pt x="709583" y="1686860"/>
                </a:cubicBezTo>
                <a:cubicBezTo>
                  <a:pt x="709583" y="1703630"/>
                  <a:pt x="695989" y="1717224"/>
                  <a:pt x="679220" y="1717224"/>
                </a:cubicBezTo>
                <a:cubicBezTo>
                  <a:pt x="662450" y="1717224"/>
                  <a:pt x="648856" y="1703630"/>
                  <a:pt x="648856" y="1686860"/>
                </a:cubicBezTo>
                <a:cubicBezTo>
                  <a:pt x="648856" y="1670091"/>
                  <a:pt x="662450" y="1656497"/>
                  <a:pt x="679220" y="1656497"/>
                </a:cubicBezTo>
                <a:close/>
                <a:moveTo>
                  <a:pt x="606665" y="1656497"/>
                </a:moveTo>
                <a:cubicBezTo>
                  <a:pt x="623435" y="1656497"/>
                  <a:pt x="637029" y="1670091"/>
                  <a:pt x="637029" y="1686860"/>
                </a:cubicBezTo>
                <a:cubicBezTo>
                  <a:pt x="637029" y="1703630"/>
                  <a:pt x="623435" y="1717224"/>
                  <a:pt x="606665" y="1717224"/>
                </a:cubicBezTo>
                <a:cubicBezTo>
                  <a:pt x="589896" y="1717224"/>
                  <a:pt x="576302" y="1703630"/>
                  <a:pt x="576302" y="1686860"/>
                </a:cubicBezTo>
                <a:cubicBezTo>
                  <a:pt x="576302" y="1670091"/>
                  <a:pt x="589896" y="1656497"/>
                  <a:pt x="606665" y="1656497"/>
                </a:cubicBezTo>
                <a:close/>
                <a:moveTo>
                  <a:pt x="534111" y="1656497"/>
                </a:moveTo>
                <a:cubicBezTo>
                  <a:pt x="550880" y="1656497"/>
                  <a:pt x="564474" y="1670091"/>
                  <a:pt x="564474" y="1686860"/>
                </a:cubicBezTo>
                <a:cubicBezTo>
                  <a:pt x="564474" y="1703630"/>
                  <a:pt x="550880" y="1717224"/>
                  <a:pt x="534111" y="1717224"/>
                </a:cubicBezTo>
                <a:cubicBezTo>
                  <a:pt x="517341" y="1717224"/>
                  <a:pt x="503747" y="1703630"/>
                  <a:pt x="503747" y="1686860"/>
                </a:cubicBezTo>
                <a:cubicBezTo>
                  <a:pt x="503747" y="1670091"/>
                  <a:pt x="517341" y="1656497"/>
                  <a:pt x="534111" y="1656497"/>
                </a:cubicBezTo>
                <a:close/>
                <a:moveTo>
                  <a:pt x="461556" y="1656497"/>
                </a:moveTo>
                <a:cubicBezTo>
                  <a:pt x="478326" y="1656497"/>
                  <a:pt x="491920" y="1670091"/>
                  <a:pt x="491920" y="1686860"/>
                </a:cubicBezTo>
                <a:cubicBezTo>
                  <a:pt x="491920" y="1703630"/>
                  <a:pt x="478326" y="1717224"/>
                  <a:pt x="461556" y="1717224"/>
                </a:cubicBezTo>
                <a:cubicBezTo>
                  <a:pt x="444787" y="1717224"/>
                  <a:pt x="431192" y="1703630"/>
                  <a:pt x="431192" y="1686860"/>
                </a:cubicBezTo>
                <a:cubicBezTo>
                  <a:pt x="431192" y="1670091"/>
                  <a:pt x="444787" y="1656497"/>
                  <a:pt x="461556" y="1656497"/>
                </a:cubicBezTo>
                <a:close/>
                <a:moveTo>
                  <a:pt x="389002" y="1656497"/>
                </a:moveTo>
                <a:cubicBezTo>
                  <a:pt x="405771" y="1656497"/>
                  <a:pt x="419365" y="1670091"/>
                  <a:pt x="419365" y="1686860"/>
                </a:cubicBezTo>
                <a:cubicBezTo>
                  <a:pt x="419365" y="1703630"/>
                  <a:pt x="405771" y="1717224"/>
                  <a:pt x="389002" y="1717224"/>
                </a:cubicBezTo>
                <a:cubicBezTo>
                  <a:pt x="372232" y="1717224"/>
                  <a:pt x="358638" y="1703630"/>
                  <a:pt x="358638" y="1686860"/>
                </a:cubicBezTo>
                <a:cubicBezTo>
                  <a:pt x="358638" y="1670091"/>
                  <a:pt x="372232" y="1656497"/>
                  <a:pt x="389002" y="1656497"/>
                </a:cubicBezTo>
                <a:close/>
                <a:moveTo>
                  <a:pt x="316447" y="1656497"/>
                </a:moveTo>
                <a:cubicBezTo>
                  <a:pt x="333216" y="1656497"/>
                  <a:pt x="346810" y="1670091"/>
                  <a:pt x="346810" y="1686860"/>
                </a:cubicBezTo>
                <a:cubicBezTo>
                  <a:pt x="346810" y="1703630"/>
                  <a:pt x="333216" y="1717224"/>
                  <a:pt x="316447" y="1717224"/>
                </a:cubicBezTo>
                <a:cubicBezTo>
                  <a:pt x="299677" y="1717224"/>
                  <a:pt x="286084" y="1703630"/>
                  <a:pt x="286084" y="1686860"/>
                </a:cubicBezTo>
                <a:cubicBezTo>
                  <a:pt x="286084" y="1670091"/>
                  <a:pt x="299677" y="1656497"/>
                  <a:pt x="316447" y="1656497"/>
                </a:cubicBezTo>
                <a:close/>
                <a:moveTo>
                  <a:pt x="243892" y="1656497"/>
                </a:moveTo>
                <a:cubicBezTo>
                  <a:pt x="260662" y="1656497"/>
                  <a:pt x="274256" y="1670091"/>
                  <a:pt x="274256" y="1686860"/>
                </a:cubicBezTo>
                <a:cubicBezTo>
                  <a:pt x="274256" y="1703630"/>
                  <a:pt x="260662" y="1717224"/>
                  <a:pt x="243892" y="1717224"/>
                </a:cubicBezTo>
                <a:cubicBezTo>
                  <a:pt x="227123" y="1717224"/>
                  <a:pt x="213529" y="1703630"/>
                  <a:pt x="213529" y="1686860"/>
                </a:cubicBezTo>
                <a:cubicBezTo>
                  <a:pt x="213529" y="1670091"/>
                  <a:pt x="227123" y="1656497"/>
                  <a:pt x="243892" y="1656497"/>
                </a:cubicBezTo>
                <a:close/>
                <a:moveTo>
                  <a:pt x="171339" y="1656497"/>
                </a:moveTo>
                <a:cubicBezTo>
                  <a:pt x="188107" y="1656497"/>
                  <a:pt x="201701" y="1670091"/>
                  <a:pt x="201701" y="1686860"/>
                </a:cubicBezTo>
                <a:cubicBezTo>
                  <a:pt x="201701" y="1703630"/>
                  <a:pt x="188107" y="1717224"/>
                  <a:pt x="171339" y="1717224"/>
                </a:cubicBezTo>
                <a:cubicBezTo>
                  <a:pt x="154594" y="1717224"/>
                  <a:pt x="141001" y="1703630"/>
                  <a:pt x="141001" y="1686860"/>
                </a:cubicBezTo>
                <a:cubicBezTo>
                  <a:pt x="141001" y="1670091"/>
                  <a:pt x="154594" y="1656497"/>
                  <a:pt x="171339" y="1656497"/>
                </a:cubicBezTo>
                <a:close/>
                <a:moveTo>
                  <a:pt x="98812" y="1656497"/>
                </a:moveTo>
                <a:cubicBezTo>
                  <a:pt x="115580" y="1656497"/>
                  <a:pt x="129174" y="1670091"/>
                  <a:pt x="129174" y="1686860"/>
                </a:cubicBezTo>
                <a:cubicBezTo>
                  <a:pt x="129174" y="1703630"/>
                  <a:pt x="115580" y="1717224"/>
                  <a:pt x="98812" y="1717224"/>
                </a:cubicBezTo>
                <a:cubicBezTo>
                  <a:pt x="82042" y="1717224"/>
                  <a:pt x="68448" y="1703630"/>
                  <a:pt x="68448" y="1686860"/>
                </a:cubicBezTo>
                <a:cubicBezTo>
                  <a:pt x="68448" y="1670091"/>
                  <a:pt x="82042" y="1656497"/>
                  <a:pt x="98812" y="1656497"/>
                </a:cubicBezTo>
                <a:close/>
                <a:moveTo>
                  <a:pt x="26257" y="1656497"/>
                </a:moveTo>
                <a:cubicBezTo>
                  <a:pt x="43026" y="1656497"/>
                  <a:pt x="56620" y="1670091"/>
                  <a:pt x="56620" y="1686860"/>
                </a:cubicBezTo>
                <a:cubicBezTo>
                  <a:pt x="56620" y="1703630"/>
                  <a:pt x="43026" y="1717224"/>
                  <a:pt x="26257" y="1717224"/>
                </a:cubicBezTo>
                <a:cubicBezTo>
                  <a:pt x="17873" y="1717224"/>
                  <a:pt x="10282" y="1713826"/>
                  <a:pt x="4787" y="1708331"/>
                </a:cubicBezTo>
                <a:lnTo>
                  <a:pt x="0" y="1696773"/>
                </a:lnTo>
                <a:lnTo>
                  <a:pt x="0" y="1676947"/>
                </a:lnTo>
                <a:lnTo>
                  <a:pt x="4787" y="1665390"/>
                </a:lnTo>
                <a:cubicBezTo>
                  <a:pt x="10282" y="1659896"/>
                  <a:pt x="17873" y="1656497"/>
                  <a:pt x="26257" y="1656497"/>
                </a:cubicBezTo>
                <a:close/>
                <a:moveTo>
                  <a:pt x="1114547" y="1576045"/>
                </a:moveTo>
                <a:cubicBezTo>
                  <a:pt x="1118739" y="1576045"/>
                  <a:pt x="1122733" y="1576894"/>
                  <a:pt x="1126366" y="1578431"/>
                </a:cubicBezTo>
                <a:lnTo>
                  <a:pt x="1131977" y="1582214"/>
                </a:lnTo>
                <a:lnTo>
                  <a:pt x="1128051" y="1585783"/>
                </a:lnTo>
                <a:lnTo>
                  <a:pt x="1088035" y="1615706"/>
                </a:lnTo>
                <a:lnTo>
                  <a:pt x="1084184" y="1606408"/>
                </a:lnTo>
                <a:cubicBezTo>
                  <a:pt x="1084184" y="1589639"/>
                  <a:pt x="1097778" y="1576045"/>
                  <a:pt x="1114547" y="1576045"/>
                </a:cubicBezTo>
                <a:close/>
                <a:moveTo>
                  <a:pt x="1041993" y="1576045"/>
                </a:moveTo>
                <a:cubicBezTo>
                  <a:pt x="1058762" y="1576045"/>
                  <a:pt x="1072356" y="1589639"/>
                  <a:pt x="1072356" y="1606408"/>
                </a:cubicBezTo>
                <a:cubicBezTo>
                  <a:pt x="1072356" y="1623178"/>
                  <a:pt x="1058762" y="1636772"/>
                  <a:pt x="1041993" y="1636772"/>
                </a:cubicBezTo>
                <a:cubicBezTo>
                  <a:pt x="1025223" y="1636772"/>
                  <a:pt x="1011629" y="1623178"/>
                  <a:pt x="1011629" y="1606408"/>
                </a:cubicBezTo>
                <a:cubicBezTo>
                  <a:pt x="1011629" y="1589639"/>
                  <a:pt x="1025223" y="1576045"/>
                  <a:pt x="1041993" y="1576045"/>
                </a:cubicBezTo>
                <a:close/>
                <a:moveTo>
                  <a:pt x="969438" y="1576045"/>
                </a:moveTo>
                <a:cubicBezTo>
                  <a:pt x="986208" y="1576045"/>
                  <a:pt x="999801" y="1589639"/>
                  <a:pt x="999801" y="1606408"/>
                </a:cubicBezTo>
                <a:cubicBezTo>
                  <a:pt x="999801" y="1623178"/>
                  <a:pt x="986208" y="1636772"/>
                  <a:pt x="969438" y="1636772"/>
                </a:cubicBezTo>
                <a:cubicBezTo>
                  <a:pt x="952669" y="1636772"/>
                  <a:pt x="939075" y="1623178"/>
                  <a:pt x="939075" y="1606408"/>
                </a:cubicBezTo>
                <a:cubicBezTo>
                  <a:pt x="939075" y="1589639"/>
                  <a:pt x="952669" y="1576045"/>
                  <a:pt x="969438" y="1576045"/>
                </a:cubicBezTo>
                <a:close/>
                <a:moveTo>
                  <a:pt x="896883" y="1576045"/>
                </a:moveTo>
                <a:cubicBezTo>
                  <a:pt x="913653" y="1576045"/>
                  <a:pt x="927247" y="1589639"/>
                  <a:pt x="927247" y="1606408"/>
                </a:cubicBezTo>
                <a:cubicBezTo>
                  <a:pt x="927247" y="1623178"/>
                  <a:pt x="913653" y="1636772"/>
                  <a:pt x="896883" y="1636772"/>
                </a:cubicBezTo>
                <a:cubicBezTo>
                  <a:pt x="880114" y="1636772"/>
                  <a:pt x="866520" y="1623178"/>
                  <a:pt x="866520" y="1606408"/>
                </a:cubicBezTo>
                <a:cubicBezTo>
                  <a:pt x="866520" y="1589639"/>
                  <a:pt x="880114" y="1576045"/>
                  <a:pt x="896883" y="1576045"/>
                </a:cubicBezTo>
                <a:close/>
                <a:moveTo>
                  <a:pt x="824329" y="1576045"/>
                </a:moveTo>
                <a:cubicBezTo>
                  <a:pt x="841098" y="1576045"/>
                  <a:pt x="854692" y="1589639"/>
                  <a:pt x="854692" y="1606408"/>
                </a:cubicBezTo>
                <a:cubicBezTo>
                  <a:pt x="854692" y="1623178"/>
                  <a:pt x="841098" y="1636772"/>
                  <a:pt x="824329" y="1636772"/>
                </a:cubicBezTo>
                <a:cubicBezTo>
                  <a:pt x="807559" y="1636772"/>
                  <a:pt x="793965" y="1623178"/>
                  <a:pt x="793965" y="1606408"/>
                </a:cubicBezTo>
                <a:cubicBezTo>
                  <a:pt x="793965" y="1589639"/>
                  <a:pt x="807559" y="1576045"/>
                  <a:pt x="824329" y="1576045"/>
                </a:cubicBezTo>
                <a:close/>
                <a:moveTo>
                  <a:pt x="751774" y="1576045"/>
                </a:moveTo>
                <a:cubicBezTo>
                  <a:pt x="768544" y="1576045"/>
                  <a:pt x="782138" y="1589639"/>
                  <a:pt x="782138" y="1606408"/>
                </a:cubicBezTo>
                <a:cubicBezTo>
                  <a:pt x="782138" y="1623178"/>
                  <a:pt x="768544" y="1636772"/>
                  <a:pt x="751774" y="1636772"/>
                </a:cubicBezTo>
                <a:cubicBezTo>
                  <a:pt x="735005" y="1636772"/>
                  <a:pt x="721411" y="1623178"/>
                  <a:pt x="721411" y="1606408"/>
                </a:cubicBezTo>
                <a:cubicBezTo>
                  <a:pt x="721411" y="1589639"/>
                  <a:pt x="735005" y="1576045"/>
                  <a:pt x="751774" y="1576045"/>
                </a:cubicBezTo>
                <a:close/>
                <a:moveTo>
                  <a:pt x="679220" y="1576045"/>
                </a:moveTo>
                <a:cubicBezTo>
                  <a:pt x="695989" y="1576045"/>
                  <a:pt x="709583" y="1589639"/>
                  <a:pt x="709583" y="1606408"/>
                </a:cubicBezTo>
                <a:cubicBezTo>
                  <a:pt x="709583" y="1623178"/>
                  <a:pt x="695989" y="1636772"/>
                  <a:pt x="679220" y="1636772"/>
                </a:cubicBezTo>
                <a:cubicBezTo>
                  <a:pt x="662450" y="1636772"/>
                  <a:pt x="648856" y="1623178"/>
                  <a:pt x="648856" y="1606408"/>
                </a:cubicBezTo>
                <a:cubicBezTo>
                  <a:pt x="648856" y="1589639"/>
                  <a:pt x="662450" y="1576045"/>
                  <a:pt x="679220" y="1576045"/>
                </a:cubicBezTo>
                <a:close/>
                <a:moveTo>
                  <a:pt x="606665" y="1576045"/>
                </a:moveTo>
                <a:cubicBezTo>
                  <a:pt x="623435" y="1576045"/>
                  <a:pt x="637029" y="1589639"/>
                  <a:pt x="637029" y="1606408"/>
                </a:cubicBezTo>
                <a:cubicBezTo>
                  <a:pt x="637029" y="1623178"/>
                  <a:pt x="623435" y="1636772"/>
                  <a:pt x="606665" y="1636772"/>
                </a:cubicBezTo>
                <a:cubicBezTo>
                  <a:pt x="589896" y="1636772"/>
                  <a:pt x="576302" y="1623178"/>
                  <a:pt x="576302" y="1606408"/>
                </a:cubicBezTo>
                <a:cubicBezTo>
                  <a:pt x="576302" y="1589639"/>
                  <a:pt x="589896" y="1576045"/>
                  <a:pt x="606665" y="1576045"/>
                </a:cubicBezTo>
                <a:close/>
                <a:moveTo>
                  <a:pt x="534111" y="1576045"/>
                </a:moveTo>
                <a:cubicBezTo>
                  <a:pt x="550880" y="1576045"/>
                  <a:pt x="564474" y="1589639"/>
                  <a:pt x="564474" y="1606408"/>
                </a:cubicBezTo>
                <a:cubicBezTo>
                  <a:pt x="564474" y="1623178"/>
                  <a:pt x="550880" y="1636772"/>
                  <a:pt x="534111" y="1636772"/>
                </a:cubicBezTo>
                <a:cubicBezTo>
                  <a:pt x="517341" y="1636772"/>
                  <a:pt x="503747" y="1623178"/>
                  <a:pt x="503747" y="1606408"/>
                </a:cubicBezTo>
                <a:cubicBezTo>
                  <a:pt x="503747" y="1589639"/>
                  <a:pt x="517341" y="1576045"/>
                  <a:pt x="534111" y="1576045"/>
                </a:cubicBezTo>
                <a:close/>
                <a:moveTo>
                  <a:pt x="461556" y="1576045"/>
                </a:moveTo>
                <a:cubicBezTo>
                  <a:pt x="478326" y="1576045"/>
                  <a:pt x="491920" y="1589639"/>
                  <a:pt x="491920" y="1606408"/>
                </a:cubicBezTo>
                <a:cubicBezTo>
                  <a:pt x="491920" y="1623178"/>
                  <a:pt x="478326" y="1636772"/>
                  <a:pt x="461556" y="1636772"/>
                </a:cubicBezTo>
                <a:cubicBezTo>
                  <a:pt x="444787" y="1636772"/>
                  <a:pt x="431192" y="1623178"/>
                  <a:pt x="431192" y="1606408"/>
                </a:cubicBezTo>
                <a:cubicBezTo>
                  <a:pt x="431192" y="1589639"/>
                  <a:pt x="444787" y="1576045"/>
                  <a:pt x="461556" y="1576045"/>
                </a:cubicBezTo>
                <a:close/>
                <a:moveTo>
                  <a:pt x="389002" y="1576045"/>
                </a:moveTo>
                <a:cubicBezTo>
                  <a:pt x="405771" y="1576045"/>
                  <a:pt x="419365" y="1589639"/>
                  <a:pt x="419365" y="1606408"/>
                </a:cubicBezTo>
                <a:cubicBezTo>
                  <a:pt x="419365" y="1623178"/>
                  <a:pt x="405771" y="1636772"/>
                  <a:pt x="389002" y="1636772"/>
                </a:cubicBezTo>
                <a:cubicBezTo>
                  <a:pt x="372232" y="1636772"/>
                  <a:pt x="358638" y="1623178"/>
                  <a:pt x="358638" y="1606408"/>
                </a:cubicBezTo>
                <a:cubicBezTo>
                  <a:pt x="358638" y="1589639"/>
                  <a:pt x="372232" y="1576045"/>
                  <a:pt x="389002" y="1576045"/>
                </a:cubicBezTo>
                <a:close/>
                <a:moveTo>
                  <a:pt x="316447" y="1576045"/>
                </a:moveTo>
                <a:cubicBezTo>
                  <a:pt x="333216" y="1576045"/>
                  <a:pt x="346810" y="1589639"/>
                  <a:pt x="346810" y="1606408"/>
                </a:cubicBezTo>
                <a:cubicBezTo>
                  <a:pt x="346810" y="1623178"/>
                  <a:pt x="333216" y="1636772"/>
                  <a:pt x="316447" y="1636772"/>
                </a:cubicBezTo>
                <a:cubicBezTo>
                  <a:pt x="299677" y="1636772"/>
                  <a:pt x="286084" y="1623178"/>
                  <a:pt x="286084" y="1606408"/>
                </a:cubicBezTo>
                <a:cubicBezTo>
                  <a:pt x="286084" y="1589639"/>
                  <a:pt x="299677" y="1576045"/>
                  <a:pt x="316447" y="1576045"/>
                </a:cubicBezTo>
                <a:close/>
                <a:moveTo>
                  <a:pt x="243892" y="1576045"/>
                </a:moveTo>
                <a:cubicBezTo>
                  <a:pt x="260662" y="1576045"/>
                  <a:pt x="274256" y="1589639"/>
                  <a:pt x="274256" y="1606408"/>
                </a:cubicBezTo>
                <a:cubicBezTo>
                  <a:pt x="274256" y="1623178"/>
                  <a:pt x="260662" y="1636772"/>
                  <a:pt x="243892" y="1636772"/>
                </a:cubicBezTo>
                <a:cubicBezTo>
                  <a:pt x="227123" y="1636772"/>
                  <a:pt x="213529" y="1623178"/>
                  <a:pt x="213529" y="1606408"/>
                </a:cubicBezTo>
                <a:cubicBezTo>
                  <a:pt x="213529" y="1589639"/>
                  <a:pt x="227123" y="1576045"/>
                  <a:pt x="243892" y="1576045"/>
                </a:cubicBezTo>
                <a:close/>
                <a:moveTo>
                  <a:pt x="171339" y="1576045"/>
                </a:moveTo>
                <a:cubicBezTo>
                  <a:pt x="188107" y="1576045"/>
                  <a:pt x="201701" y="1589639"/>
                  <a:pt x="201701" y="1606408"/>
                </a:cubicBezTo>
                <a:cubicBezTo>
                  <a:pt x="201701" y="1623178"/>
                  <a:pt x="188107" y="1636772"/>
                  <a:pt x="171339" y="1636772"/>
                </a:cubicBezTo>
                <a:cubicBezTo>
                  <a:pt x="154599" y="1636772"/>
                  <a:pt x="141006" y="1623178"/>
                  <a:pt x="141006" y="1606408"/>
                </a:cubicBezTo>
                <a:cubicBezTo>
                  <a:pt x="141006" y="1589639"/>
                  <a:pt x="154599" y="1576045"/>
                  <a:pt x="171339" y="1576045"/>
                </a:cubicBezTo>
                <a:close/>
                <a:moveTo>
                  <a:pt x="98818" y="1576045"/>
                </a:moveTo>
                <a:cubicBezTo>
                  <a:pt x="115586" y="1576045"/>
                  <a:pt x="129180" y="1589639"/>
                  <a:pt x="129180" y="1606408"/>
                </a:cubicBezTo>
                <a:cubicBezTo>
                  <a:pt x="129180" y="1623178"/>
                  <a:pt x="115586" y="1636772"/>
                  <a:pt x="98818" y="1636772"/>
                </a:cubicBezTo>
                <a:cubicBezTo>
                  <a:pt x="82048" y="1636772"/>
                  <a:pt x="68454" y="1623178"/>
                  <a:pt x="68454" y="1606408"/>
                </a:cubicBezTo>
                <a:cubicBezTo>
                  <a:pt x="68454" y="1589639"/>
                  <a:pt x="82048" y="1576045"/>
                  <a:pt x="98818" y="1576045"/>
                </a:cubicBezTo>
                <a:close/>
                <a:moveTo>
                  <a:pt x="26264" y="1576045"/>
                </a:moveTo>
                <a:cubicBezTo>
                  <a:pt x="43032" y="1576045"/>
                  <a:pt x="56626" y="1589639"/>
                  <a:pt x="56626" y="1606408"/>
                </a:cubicBezTo>
                <a:cubicBezTo>
                  <a:pt x="56626" y="1623178"/>
                  <a:pt x="43032" y="1636772"/>
                  <a:pt x="26264" y="1636772"/>
                </a:cubicBezTo>
                <a:cubicBezTo>
                  <a:pt x="17880" y="1636772"/>
                  <a:pt x="10289" y="1633374"/>
                  <a:pt x="4794" y="1627879"/>
                </a:cubicBezTo>
                <a:lnTo>
                  <a:pt x="0" y="1616304"/>
                </a:lnTo>
                <a:lnTo>
                  <a:pt x="0" y="1596512"/>
                </a:lnTo>
                <a:lnTo>
                  <a:pt x="4794" y="1584938"/>
                </a:lnTo>
                <a:cubicBezTo>
                  <a:pt x="10289" y="1579444"/>
                  <a:pt x="17880" y="1576045"/>
                  <a:pt x="26264" y="1576045"/>
                </a:cubicBezTo>
                <a:close/>
                <a:moveTo>
                  <a:pt x="1187102" y="1495593"/>
                </a:moveTo>
                <a:cubicBezTo>
                  <a:pt x="1195486" y="1495593"/>
                  <a:pt x="1203077" y="1498992"/>
                  <a:pt x="1208572" y="1504486"/>
                </a:cubicBezTo>
                <a:lnTo>
                  <a:pt x="1211014" y="1510381"/>
                </a:lnTo>
                <a:lnTo>
                  <a:pt x="1168285" y="1549216"/>
                </a:lnTo>
                <a:lnTo>
                  <a:pt x="1165631" y="1547427"/>
                </a:lnTo>
                <a:cubicBezTo>
                  <a:pt x="1160137" y="1541932"/>
                  <a:pt x="1156738" y="1534341"/>
                  <a:pt x="1156738" y="1525957"/>
                </a:cubicBezTo>
                <a:cubicBezTo>
                  <a:pt x="1156738" y="1509187"/>
                  <a:pt x="1170332" y="1495593"/>
                  <a:pt x="1187102" y="1495593"/>
                </a:cubicBezTo>
                <a:close/>
                <a:moveTo>
                  <a:pt x="1114547" y="1495593"/>
                </a:moveTo>
                <a:cubicBezTo>
                  <a:pt x="1131317" y="1495593"/>
                  <a:pt x="1144911" y="1509187"/>
                  <a:pt x="1144911" y="1525957"/>
                </a:cubicBezTo>
                <a:cubicBezTo>
                  <a:pt x="1144911" y="1542726"/>
                  <a:pt x="1131317" y="1556320"/>
                  <a:pt x="1114547" y="1556320"/>
                </a:cubicBezTo>
                <a:cubicBezTo>
                  <a:pt x="1097778" y="1556320"/>
                  <a:pt x="1084184" y="1542726"/>
                  <a:pt x="1084184" y="1525957"/>
                </a:cubicBezTo>
                <a:cubicBezTo>
                  <a:pt x="1084184" y="1509187"/>
                  <a:pt x="1097778" y="1495593"/>
                  <a:pt x="1114547" y="1495593"/>
                </a:cubicBezTo>
                <a:close/>
                <a:moveTo>
                  <a:pt x="1041993" y="1495593"/>
                </a:moveTo>
                <a:cubicBezTo>
                  <a:pt x="1058762" y="1495593"/>
                  <a:pt x="1072356" y="1509187"/>
                  <a:pt x="1072356" y="1525957"/>
                </a:cubicBezTo>
                <a:cubicBezTo>
                  <a:pt x="1072356" y="1542726"/>
                  <a:pt x="1058762" y="1556320"/>
                  <a:pt x="1041993" y="1556320"/>
                </a:cubicBezTo>
                <a:cubicBezTo>
                  <a:pt x="1025223" y="1556320"/>
                  <a:pt x="1011629" y="1542726"/>
                  <a:pt x="1011629" y="1525957"/>
                </a:cubicBezTo>
                <a:cubicBezTo>
                  <a:pt x="1011629" y="1509187"/>
                  <a:pt x="1025223" y="1495593"/>
                  <a:pt x="1041993" y="1495593"/>
                </a:cubicBezTo>
                <a:close/>
                <a:moveTo>
                  <a:pt x="969438" y="1495593"/>
                </a:moveTo>
                <a:cubicBezTo>
                  <a:pt x="986208" y="1495593"/>
                  <a:pt x="999801" y="1509187"/>
                  <a:pt x="999801" y="1525957"/>
                </a:cubicBezTo>
                <a:cubicBezTo>
                  <a:pt x="999801" y="1542726"/>
                  <a:pt x="986208" y="1556320"/>
                  <a:pt x="969438" y="1556320"/>
                </a:cubicBezTo>
                <a:cubicBezTo>
                  <a:pt x="952669" y="1556320"/>
                  <a:pt x="939075" y="1542726"/>
                  <a:pt x="939075" y="1525957"/>
                </a:cubicBezTo>
                <a:cubicBezTo>
                  <a:pt x="939075" y="1509187"/>
                  <a:pt x="952669" y="1495593"/>
                  <a:pt x="969438" y="1495593"/>
                </a:cubicBezTo>
                <a:close/>
                <a:moveTo>
                  <a:pt x="896883" y="1495593"/>
                </a:moveTo>
                <a:cubicBezTo>
                  <a:pt x="913653" y="1495593"/>
                  <a:pt x="927247" y="1509187"/>
                  <a:pt x="927247" y="1525957"/>
                </a:cubicBezTo>
                <a:cubicBezTo>
                  <a:pt x="927247" y="1542726"/>
                  <a:pt x="913653" y="1556320"/>
                  <a:pt x="896883" y="1556320"/>
                </a:cubicBezTo>
                <a:cubicBezTo>
                  <a:pt x="880114" y="1556320"/>
                  <a:pt x="866520" y="1542726"/>
                  <a:pt x="866520" y="1525957"/>
                </a:cubicBezTo>
                <a:cubicBezTo>
                  <a:pt x="866520" y="1509187"/>
                  <a:pt x="880114" y="1495593"/>
                  <a:pt x="896883" y="1495593"/>
                </a:cubicBezTo>
                <a:close/>
                <a:moveTo>
                  <a:pt x="824329" y="1495593"/>
                </a:moveTo>
                <a:cubicBezTo>
                  <a:pt x="841098" y="1495593"/>
                  <a:pt x="854692" y="1509187"/>
                  <a:pt x="854692" y="1525957"/>
                </a:cubicBezTo>
                <a:cubicBezTo>
                  <a:pt x="854692" y="1542726"/>
                  <a:pt x="841098" y="1556320"/>
                  <a:pt x="824329" y="1556320"/>
                </a:cubicBezTo>
                <a:cubicBezTo>
                  <a:pt x="807559" y="1556320"/>
                  <a:pt x="793965" y="1542726"/>
                  <a:pt x="793965" y="1525957"/>
                </a:cubicBezTo>
                <a:cubicBezTo>
                  <a:pt x="793965" y="1509187"/>
                  <a:pt x="807559" y="1495593"/>
                  <a:pt x="824329" y="1495593"/>
                </a:cubicBezTo>
                <a:close/>
                <a:moveTo>
                  <a:pt x="751774" y="1495593"/>
                </a:moveTo>
                <a:cubicBezTo>
                  <a:pt x="768544" y="1495593"/>
                  <a:pt x="782138" y="1509187"/>
                  <a:pt x="782138" y="1525957"/>
                </a:cubicBezTo>
                <a:cubicBezTo>
                  <a:pt x="782138" y="1542726"/>
                  <a:pt x="768544" y="1556320"/>
                  <a:pt x="751774" y="1556320"/>
                </a:cubicBezTo>
                <a:cubicBezTo>
                  <a:pt x="735005" y="1556320"/>
                  <a:pt x="721411" y="1542726"/>
                  <a:pt x="721411" y="1525957"/>
                </a:cubicBezTo>
                <a:cubicBezTo>
                  <a:pt x="721411" y="1509187"/>
                  <a:pt x="735005" y="1495593"/>
                  <a:pt x="751774" y="1495593"/>
                </a:cubicBezTo>
                <a:close/>
                <a:moveTo>
                  <a:pt x="679220" y="1495593"/>
                </a:moveTo>
                <a:cubicBezTo>
                  <a:pt x="695989" y="1495593"/>
                  <a:pt x="709583" y="1509187"/>
                  <a:pt x="709583" y="1525957"/>
                </a:cubicBezTo>
                <a:cubicBezTo>
                  <a:pt x="709583" y="1542726"/>
                  <a:pt x="695989" y="1556320"/>
                  <a:pt x="679220" y="1556320"/>
                </a:cubicBezTo>
                <a:cubicBezTo>
                  <a:pt x="662450" y="1556320"/>
                  <a:pt x="648856" y="1542726"/>
                  <a:pt x="648856" y="1525957"/>
                </a:cubicBezTo>
                <a:cubicBezTo>
                  <a:pt x="648856" y="1509187"/>
                  <a:pt x="662450" y="1495593"/>
                  <a:pt x="679220" y="1495593"/>
                </a:cubicBezTo>
                <a:close/>
                <a:moveTo>
                  <a:pt x="606665" y="1495593"/>
                </a:moveTo>
                <a:cubicBezTo>
                  <a:pt x="623435" y="1495593"/>
                  <a:pt x="637029" y="1509187"/>
                  <a:pt x="637029" y="1525957"/>
                </a:cubicBezTo>
                <a:cubicBezTo>
                  <a:pt x="637029" y="1542726"/>
                  <a:pt x="623435" y="1556320"/>
                  <a:pt x="606665" y="1556320"/>
                </a:cubicBezTo>
                <a:cubicBezTo>
                  <a:pt x="589896" y="1556320"/>
                  <a:pt x="576302" y="1542726"/>
                  <a:pt x="576302" y="1525957"/>
                </a:cubicBezTo>
                <a:cubicBezTo>
                  <a:pt x="576302" y="1509187"/>
                  <a:pt x="589896" y="1495593"/>
                  <a:pt x="606665" y="1495593"/>
                </a:cubicBezTo>
                <a:close/>
                <a:moveTo>
                  <a:pt x="534111" y="1495593"/>
                </a:moveTo>
                <a:cubicBezTo>
                  <a:pt x="550880" y="1495593"/>
                  <a:pt x="564474" y="1509187"/>
                  <a:pt x="564474" y="1525957"/>
                </a:cubicBezTo>
                <a:cubicBezTo>
                  <a:pt x="564474" y="1542726"/>
                  <a:pt x="550880" y="1556320"/>
                  <a:pt x="534111" y="1556320"/>
                </a:cubicBezTo>
                <a:cubicBezTo>
                  <a:pt x="517341" y="1556320"/>
                  <a:pt x="503747" y="1542726"/>
                  <a:pt x="503747" y="1525957"/>
                </a:cubicBezTo>
                <a:cubicBezTo>
                  <a:pt x="503747" y="1509187"/>
                  <a:pt x="517341" y="1495593"/>
                  <a:pt x="534111" y="1495593"/>
                </a:cubicBezTo>
                <a:close/>
                <a:moveTo>
                  <a:pt x="461556" y="1495593"/>
                </a:moveTo>
                <a:cubicBezTo>
                  <a:pt x="478326" y="1495593"/>
                  <a:pt x="491920" y="1509187"/>
                  <a:pt x="491920" y="1525957"/>
                </a:cubicBezTo>
                <a:cubicBezTo>
                  <a:pt x="491920" y="1542726"/>
                  <a:pt x="478326" y="1556320"/>
                  <a:pt x="461556" y="1556320"/>
                </a:cubicBezTo>
                <a:cubicBezTo>
                  <a:pt x="444787" y="1556320"/>
                  <a:pt x="431192" y="1542726"/>
                  <a:pt x="431192" y="1525957"/>
                </a:cubicBezTo>
                <a:cubicBezTo>
                  <a:pt x="431192" y="1509187"/>
                  <a:pt x="444787" y="1495593"/>
                  <a:pt x="461556" y="1495593"/>
                </a:cubicBezTo>
                <a:close/>
                <a:moveTo>
                  <a:pt x="389002" y="1495593"/>
                </a:moveTo>
                <a:cubicBezTo>
                  <a:pt x="405771" y="1495593"/>
                  <a:pt x="419365" y="1509187"/>
                  <a:pt x="419365" y="1525957"/>
                </a:cubicBezTo>
                <a:cubicBezTo>
                  <a:pt x="419365" y="1542726"/>
                  <a:pt x="405771" y="1556320"/>
                  <a:pt x="389002" y="1556320"/>
                </a:cubicBezTo>
                <a:cubicBezTo>
                  <a:pt x="372232" y="1556320"/>
                  <a:pt x="358638" y="1542726"/>
                  <a:pt x="358638" y="1525957"/>
                </a:cubicBezTo>
                <a:cubicBezTo>
                  <a:pt x="358638" y="1509187"/>
                  <a:pt x="372232" y="1495593"/>
                  <a:pt x="389002" y="1495593"/>
                </a:cubicBezTo>
                <a:close/>
                <a:moveTo>
                  <a:pt x="316447" y="1495593"/>
                </a:moveTo>
                <a:cubicBezTo>
                  <a:pt x="333216" y="1495593"/>
                  <a:pt x="346810" y="1509187"/>
                  <a:pt x="346810" y="1525957"/>
                </a:cubicBezTo>
                <a:cubicBezTo>
                  <a:pt x="346810" y="1542726"/>
                  <a:pt x="333216" y="1556320"/>
                  <a:pt x="316447" y="1556320"/>
                </a:cubicBezTo>
                <a:cubicBezTo>
                  <a:pt x="299677" y="1556320"/>
                  <a:pt x="286084" y="1542726"/>
                  <a:pt x="286084" y="1525957"/>
                </a:cubicBezTo>
                <a:cubicBezTo>
                  <a:pt x="286084" y="1509187"/>
                  <a:pt x="299677" y="1495593"/>
                  <a:pt x="316447" y="1495593"/>
                </a:cubicBezTo>
                <a:close/>
                <a:moveTo>
                  <a:pt x="243892" y="1495593"/>
                </a:moveTo>
                <a:cubicBezTo>
                  <a:pt x="260662" y="1495593"/>
                  <a:pt x="274256" y="1509187"/>
                  <a:pt x="274256" y="1525957"/>
                </a:cubicBezTo>
                <a:cubicBezTo>
                  <a:pt x="274256" y="1542726"/>
                  <a:pt x="260662" y="1556320"/>
                  <a:pt x="243892" y="1556320"/>
                </a:cubicBezTo>
                <a:cubicBezTo>
                  <a:pt x="227123" y="1556320"/>
                  <a:pt x="213529" y="1542726"/>
                  <a:pt x="213529" y="1525957"/>
                </a:cubicBezTo>
                <a:cubicBezTo>
                  <a:pt x="213529" y="1509187"/>
                  <a:pt x="227123" y="1495593"/>
                  <a:pt x="243892" y="1495593"/>
                </a:cubicBezTo>
                <a:close/>
                <a:moveTo>
                  <a:pt x="171339" y="1495593"/>
                </a:moveTo>
                <a:cubicBezTo>
                  <a:pt x="188107" y="1495593"/>
                  <a:pt x="201701" y="1509187"/>
                  <a:pt x="201701" y="1525957"/>
                </a:cubicBezTo>
                <a:cubicBezTo>
                  <a:pt x="201701" y="1542726"/>
                  <a:pt x="188107" y="1556320"/>
                  <a:pt x="171339" y="1556320"/>
                </a:cubicBezTo>
                <a:cubicBezTo>
                  <a:pt x="154606" y="1556320"/>
                  <a:pt x="141012" y="1542726"/>
                  <a:pt x="141012" y="1525957"/>
                </a:cubicBezTo>
                <a:cubicBezTo>
                  <a:pt x="141012" y="1509187"/>
                  <a:pt x="154606" y="1495593"/>
                  <a:pt x="171339" y="1495593"/>
                </a:cubicBezTo>
                <a:close/>
                <a:moveTo>
                  <a:pt x="98825" y="1495593"/>
                </a:moveTo>
                <a:cubicBezTo>
                  <a:pt x="115592" y="1495593"/>
                  <a:pt x="129186" y="1509187"/>
                  <a:pt x="129186" y="1525957"/>
                </a:cubicBezTo>
                <a:cubicBezTo>
                  <a:pt x="129186" y="1542726"/>
                  <a:pt x="115592" y="1556320"/>
                  <a:pt x="98825" y="1556320"/>
                </a:cubicBezTo>
                <a:cubicBezTo>
                  <a:pt x="82054" y="1556320"/>
                  <a:pt x="68461" y="1542726"/>
                  <a:pt x="68461" y="1525957"/>
                </a:cubicBezTo>
                <a:cubicBezTo>
                  <a:pt x="68461" y="1509187"/>
                  <a:pt x="82054" y="1495593"/>
                  <a:pt x="98825" y="1495593"/>
                </a:cubicBezTo>
                <a:close/>
                <a:moveTo>
                  <a:pt x="26270" y="1495593"/>
                </a:moveTo>
                <a:cubicBezTo>
                  <a:pt x="43038" y="1495593"/>
                  <a:pt x="56632" y="1509187"/>
                  <a:pt x="56632" y="1525957"/>
                </a:cubicBezTo>
                <a:cubicBezTo>
                  <a:pt x="56632" y="1542726"/>
                  <a:pt x="43038" y="1556320"/>
                  <a:pt x="26270" y="1556320"/>
                </a:cubicBezTo>
                <a:cubicBezTo>
                  <a:pt x="17886" y="1556320"/>
                  <a:pt x="10295" y="1552922"/>
                  <a:pt x="4801" y="1547427"/>
                </a:cubicBezTo>
                <a:lnTo>
                  <a:pt x="0" y="1535836"/>
                </a:lnTo>
                <a:lnTo>
                  <a:pt x="0" y="1516078"/>
                </a:lnTo>
                <a:lnTo>
                  <a:pt x="4801" y="1504486"/>
                </a:lnTo>
                <a:cubicBezTo>
                  <a:pt x="10295" y="1498992"/>
                  <a:pt x="17886" y="1495593"/>
                  <a:pt x="26270" y="1495593"/>
                </a:cubicBezTo>
                <a:close/>
                <a:moveTo>
                  <a:pt x="1259656" y="1415141"/>
                </a:moveTo>
                <a:cubicBezTo>
                  <a:pt x="1268041" y="1415141"/>
                  <a:pt x="1275632" y="1418540"/>
                  <a:pt x="1281127" y="1424035"/>
                </a:cubicBezTo>
                <a:lnTo>
                  <a:pt x="1285044" y="1433492"/>
                </a:lnTo>
                <a:lnTo>
                  <a:pt x="1248565" y="1473629"/>
                </a:lnTo>
                <a:lnTo>
                  <a:pt x="1247837" y="1473482"/>
                </a:lnTo>
                <a:cubicBezTo>
                  <a:pt x="1236940" y="1468873"/>
                  <a:pt x="1229293" y="1458082"/>
                  <a:pt x="1229293" y="1445505"/>
                </a:cubicBezTo>
                <a:cubicBezTo>
                  <a:pt x="1229293" y="1428735"/>
                  <a:pt x="1242887" y="1415141"/>
                  <a:pt x="1259656" y="1415141"/>
                </a:cubicBezTo>
                <a:close/>
                <a:moveTo>
                  <a:pt x="1187102" y="1415141"/>
                </a:moveTo>
                <a:cubicBezTo>
                  <a:pt x="1203871" y="1415141"/>
                  <a:pt x="1217465" y="1428735"/>
                  <a:pt x="1217465" y="1445505"/>
                </a:cubicBezTo>
                <a:cubicBezTo>
                  <a:pt x="1217465" y="1462274"/>
                  <a:pt x="1203871" y="1475868"/>
                  <a:pt x="1187102" y="1475868"/>
                </a:cubicBezTo>
                <a:cubicBezTo>
                  <a:pt x="1170332" y="1475868"/>
                  <a:pt x="1156738" y="1462274"/>
                  <a:pt x="1156738" y="1445505"/>
                </a:cubicBezTo>
                <a:cubicBezTo>
                  <a:pt x="1156738" y="1428735"/>
                  <a:pt x="1170332" y="1415141"/>
                  <a:pt x="1187102" y="1415141"/>
                </a:cubicBezTo>
                <a:close/>
                <a:moveTo>
                  <a:pt x="1114547" y="1415141"/>
                </a:moveTo>
                <a:cubicBezTo>
                  <a:pt x="1131317" y="1415141"/>
                  <a:pt x="1144911" y="1428735"/>
                  <a:pt x="1144911" y="1445505"/>
                </a:cubicBezTo>
                <a:cubicBezTo>
                  <a:pt x="1144911" y="1462274"/>
                  <a:pt x="1131317" y="1475868"/>
                  <a:pt x="1114547" y="1475868"/>
                </a:cubicBezTo>
                <a:cubicBezTo>
                  <a:pt x="1097778" y="1475868"/>
                  <a:pt x="1084184" y="1462274"/>
                  <a:pt x="1084184" y="1445505"/>
                </a:cubicBezTo>
                <a:cubicBezTo>
                  <a:pt x="1084184" y="1428735"/>
                  <a:pt x="1097778" y="1415141"/>
                  <a:pt x="1114547" y="1415141"/>
                </a:cubicBezTo>
                <a:close/>
                <a:moveTo>
                  <a:pt x="1041993" y="1415141"/>
                </a:moveTo>
                <a:cubicBezTo>
                  <a:pt x="1058762" y="1415141"/>
                  <a:pt x="1072356" y="1428735"/>
                  <a:pt x="1072356" y="1445505"/>
                </a:cubicBezTo>
                <a:cubicBezTo>
                  <a:pt x="1072356" y="1462274"/>
                  <a:pt x="1058762" y="1475868"/>
                  <a:pt x="1041993" y="1475868"/>
                </a:cubicBezTo>
                <a:cubicBezTo>
                  <a:pt x="1025223" y="1475868"/>
                  <a:pt x="1011629" y="1462274"/>
                  <a:pt x="1011629" y="1445505"/>
                </a:cubicBezTo>
                <a:cubicBezTo>
                  <a:pt x="1011629" y="1428735"/>
                  <a:pt x="1025223" y="1415141"/>
                  <a:pt x="1041993" y="1415141"/>
                </a:cubicBezTo>
                <a:close/>
                <a:moveTo>
                  <a:pt x="969438" y="1415141"/>
                </a:moveTo>
                <a:cubicBezTo>
                  <a:pt x="986208" y="1415141"/>
                  <a:pt x="999801" y="1428735"/>
                  <a:pt x="999801" y="1445505"/>
                </a:cubicBezTo>
                <a:cubicBezTo>
                  <a:pt x="999801" y="1462274"/>
                  <a:pt x="986208" y="1475868"/>
                  <a:pt x="969438" y="1475868"/>
                </a:cubicBezTo>
                <a:cubicBezTo>
                  <a:pt x="952669" y="1475868"/>
                  <a:pt x="939075" y="1462274"/>
                  <a:pt x="939075" y="1445505"/>
                </a:cubicBezTo>
                <a:cubicBezTo>
                  <a:pt x="939075" y="1428735"/>
                  <a:pt x="952669" y="1415141"/>
                  <a:pt x="969438" y="1415141"/>
                </a:cubicBezTo>
                <a:close/>
                <a:moveTo>
                  <a:pt x="896883" y="1415141"/>
                </a:moveTo>
                <a:cubicBezTo>
                  <a:pt x="913653" y="1415141"/>
                  <a:pt x="927247" y="1428735"/>
                  <a:pt x="927247" y="1445505"/>
                </a:cubicBezTo>
                <a:cubicBezTo>
                  <a:pt x="927247" y="1462274"/>
                  <a:pt x="913653" y="1475868"/>
                  <a:pt x="896883" y="1475868"/>
                </a:cubicBezTo>
                <a:cubicBezTo>
                  <a:pt x="880114" y="1475868"/>
                  <a:pt x="866520" y="1462274"/>
                  <a:pt x="866520" y="1445505"/>
                </a:cubicBezTo>
                <a:cubicBezTo>
                  <a:pt x="866520" y="1428735"/>
                  <a:pt x="880114" y="1415141"/>
                  <a:pt x="896883" y="1415141"/>
                </a:cubicBezTo>
                <a:close/>
                <a:moveTo>
                  <a:pt x="824329" y="1415141"/>
                </a:moveTo>
                <a:cubicBezTo>
                  <a:pt x="841098" y="1415141"/>
                  <a:pt x="854692" y="1428735"/>
                  <a:pt x="854692" y="1445505"/>
                </a:cubicBezTo>
                <a:cubicBezTo>
                  <a:pt x="854692" y="1462274"/>
                  <a:pt x="841098" y="1475868"/>
                  <a:pt x="824329" y="1475868"/>
                </a:cubicBezTo>
                <a:cubicBezTo>
                  <a:pt x="807559" y="1475868"/>
                  <a:pt x="793965" y="1462274"/>
                  <a:pt x="793965" y="1445505"/>
                </a:cubicBezTo>
                <a:cubicBezTo>
                  <a:pt x="793965" y="1428735"/>
                  <a:pt x="807559" y="1415141"/>
                  <a:pt x="824329" y="1415141"/>
                </a:cubicBezTo>
                <a:close/>
                <a:moveTo>
                  <a:pt x="751774" y="1415141"/>
                </a:moveTo>
                <a:cubicBezTo>
                  <a:pt x="768544" y="1415141"/>
                  <a:pt x="782138" y="1428735"/>
                  <a:pt x="782138" y="1445505"/>
                </a:cubicBezTo>
                <a:cubicBezTo>
                  <a:pt x="782138" y="1462274"/>
                  <a:pt x="768544" y="1475868"/>
                  <a:pt x="751774" y="1475868"/>
                </a:cubicBezTo>
                <a:cubicBezTo>
                  <a:pt x="735005" y="1475868"/>
                  <a:pt x="721411" y="1462274"/>
                  <a:pt x="721411" y="1445505"/>
                </a:cubicBezTo>
                <a:cubicBezTo>
                  <a:pt x="721411" y="1428735"/>
                  <a:pt x="735005" y="1415141"/>
                  <a:pt x="751774" y="1415141"/>
                </a:cubicBezTo>
                <a:close/>
                <a:moveTo>
                  <a:pt x="679220" y="1415141"/>
                </a:moveTo>
                <a:cubicBezTo>
                  <a:pt x="695989" y="1415141"/>
                  <a:pt x="709583" y="1428735"/>
                  <a:pt x="709583" y="1445505"/>
                </a:cubicBezTo>
                <a:cubicBezTo>
                  <a:pt x="709583" y="1462274"/>
                  <a:pt x="695989" y="1475868"/>
                  <a:pt x="679220" y="1475868"/>
                </a:cubicBezTo>
                <a:cubicBezTo>
                  <a:pt x="662450" y="1475868"/>
                  <a:pt x="648856" y="1462274"/>
                  <a:pt x="648856" y="1445505"/>
                </a:cubicBezTo>
                <a:cubicBezTo>
                  <a:pt x="648856" y="1428735"/>
                  <a:pt x="662450" y="1415141"/>
                  <a:pt x="679220" y="1415141"/>
                </a:cubicBezTo>
                <a:close/>
                <a:moveTo>
                  <a:pt x="606665" y="1415141"/>
                </a:moveTo>
                <a:cubicBezTo>
                  <a:pt x="623435" y="1415141"/>
                  <a:pt x="637029" y="1428735"/>
                  <a:pt x="637029" y="1445505"/>
                </a:cubicBezTo>
                <a:cubicBezTo>
                  <a:pt x="637029" y="1462274"/>
                  <a:pt x="623435" y="1475868"/>
                  <a:pt x="606665" y="1475868"/>
                </a:cubicBezTo>
                <a:cubicBezTo>
                  <a:pt x="589896" y="1475868"/>
                  <a:pt x="576302" y="1462274"/>
                  <a:pt x="576302" y="1445505"/>
                </a:cubicBezTo>
                <a:cubicBezTo>
                  <a:pt x="576302" y="1428735"/>
                  <a:pt x="589896" y="1415141"/>
                  <a:pt x="606665" y="1415141"/>
                </a:cubicBezTo>
                <a:close/>
                <a:moveTo>
                  <a:pt x="534111" y="1415141"/>
                </a:moveTo>
                <a:cubicBezTo>
                  <a:pt x="550880" y="1415141"/>
                  <a:pt x="564474" y="1428735"/>
                  <a:pt x="564474" y="1445505"/>
                </a:cubicBezTo>
                <a:cubicBezTo>
                  <a:pt x="564474" y="1462274"/>
                  <a:pt x="550880" y="1475868"/>
                  <a:pt x="534111" y="1475868"/>
                </a:cubicBezTo>
                <a:cubicBezTo>
                  <a:pt x="517341" y="1475868"/>
                  <a:pt x="503747" y="1462274"/>
                  <a:pt x="503747" y="1445505"/>
                </a:cubicBezTo>
                <a:cubicBezTo>
                  <a:pt x="503747" y="1428735"/>
                  <a:pt x="517341" y="1415141"/>
                  <a:pt x="534111" y="1415141"/>
                </a:cubicBezTo>
                <a:close/>
                <a:moveTo>
                  <a:pt x="461556" y="1415141"/>
                </a:moveTo>
                <a:cubicBezTo>
                  <a:pt x="478326" y="1415141"/>
                  <a:pt x="491920" y="1428735"/>
                  <a:pt x="491920" y="1445505"/>
                </a:cubicBezTo>
                <a:cubicBezTo>
                  <a:pt x="491920" y="1462274"/>
                  <a:pt x="478326" y="1475868"/>
                  <a:pt x="461556" y="1475868"/>
                </a:cubicBezTo>
                <a:cubicBezTo>
                  <a:pt x="444787" y="1475868"/>
                  <a:pt x="431192" y="1462274"/>
                  <a:pt x="431192" y="1445505"/>
                </a:cubicBezTo>
                <a:cubicBezTo>
                  <a:pt x="431192" y="1428735"/>
                  <a:pt x="444787" y="1415141"/>
                  <a:pt x="461556" y="1415141"/>
                </a:cubicBezTo>
                <a:close/>
                <a:moveTo>
                  <a:pt x="389002" y="1415141"/>
                </a:moveTo>
                <a:cubicBezTo>
                  <a:pt x="405771" y="1415141"/>
                  <a:pt x="419365" y="1428735"/>
                  <a:pt x="419365" y="1445505"/>
                </a:cubicBezTo>
                <a:cubicBezTo>
                  <a:pt x="419365" y="1462274"/>
                  <a:pt x="405771" y="1475868"/>
                  <a:pt x="389002" y="1475868"/>
                </a:cubicBezTo>
                <a:cubicBezTo>
                  <a:pt x="372232" y="1475868"/>
                  <a:pt x="358638" y="1462274"/>
                  <a:pt x="358638" y="1445505"/>
                </a:cubicBezTo>
                <a:cubicBezTo>
                  <a:pt x="358638" y="1428735"/>
                  <a:pt x="372232" y="1415141"/>
                  <a:pt x="389002" y="1415141"/>
                </a:cubicBezTo>
                <a:close/>
                <a:moveTo>
                  <a:pt x="316447" y="1415141"/>
                </a:moveTo>
                <a:cubicBezTo>
                  <a:pt x="333216" y="1415141"/>
                  <a:pt x="346810" y="1428735"/>
                  <a:pt x="346810" y="1445505"/>
                </a:cubicBezTo>
                <a:cubicBezTo>
                  <a:pt x="346810" y="1462274"/>
                  <a:pt x="333216" y="1475868"/>
                  <a:pt x="316447" y="1475868"/>
                </a:cubicBezTo>
                <a:cubicBezTo>
                  <a:pt x="299677" y="1475868"/>
                  <a:pt x="286084" y="1462274"/>
                  <a:pt x="286084" y="1445505"/>
                </a:cubicBezTo>
                <a:cubicBezTo>
                  <a:pt x="286084" y="1428735"/>
                  <a:pt x="299677" y="1415141"/>
                  <a:pt x="316447" y="1415141"/>
                </a:cubicBezTo>
                <a:close/>
                <a:moveTo>
                  <a:pt x="243892" y="1415141"/>
                </a:moveTo>
                <a:cubicBezTo>
                  <a:pt x="260662" y="1415141"/>
                  <a:pt x="274256" y="1428735"/>
                  <a:pt x="274256" y="1445505"/>
                </a:cubicBezTo>
                <a:cubicBezTo>
                  <a:pt x="274256" y="1462274"/>
                  <a:pt x="260662" y="1475868"/>
                  <a:pt x="243892" y="1475868"/>
                </a:cubicBezTo>
                <a:cubicBezTo>
                  <a:pt x="227123" y="1475868"/>
                  <a:pt x="213529" y="1462274"/>
                  <a:pt x="213529" y="1445505"/>
                </a:cubicBezTo>
                <a:cubicBezTo>
                  <a:pt x="213529" y="1428735"/>
                  <a:pt x="227123" y="1415141"/>
                  <a:pt x="243892" y="1415141"/>
                </a:cubicBezTo>
                <a:close/>
                <a:moveTo>
                  <a:pt x="171339" y="1415141"/>
                </a:moveTo>
                <a:cubicBezTo>
                  <a:pt x="188107" y="1415141"/>
                  <a:pt x="201701" y="1428735"/>
                  <a:pt x="201701" y="1445505"/>
                </a:cubicBezTo>
                <a:cubicBezTo>
                  <a:pt x="201701" y="1462274"/>
                  <a:pt x="188107" y="1475868"/>
                  <a:pt x="171339" y="1475868"/>
                </a:cubicBezTo>
                <a:cubicBezTo>
                  <a:pt x="154611" y="1475868"/>
                  <a:pt x="141018" y="1462274"/>
                  <a:pt x="141018" y="1445505"/>
                </a:cubicBezTo>
                <a:cubicBezTo>
                  <a:pt x="141018" y="1428735"/>
                  <a:pt x="154611" y="1415141"/>
                  <a:pt x="171339" y="1415141"/>
                </a:cubicBezTo>
                <a:close/>
                <a:moveTo>
                  <a:pt x="98831" y="1415141"/>
                </a:moveTo>
                <a:cubicBezTo>
                  <a:pt x="115598" y="1415141"/>
                  <a:pt x="129192" y="1428735"/>
                  <a:pt x="129192" y="1445505"/>
                </a:cubicBezTo>
                <a:cubicBezTo>
                  <a:pt x="129192" y="1462274"/>
                  <a:pt x="115598" y="1475868"/>
                  <a:pt x="98831" y="1475868"/>
                </a:cubicBezTo>
                <a:cubicBezTo>
                  <a:pt x="82060" y="1475868"/>
                  <a:pt x="68467" y="1462274"/>
                  <a:pt x="68467" y="1445505"/>
                </a:cubicBezTo>
                <a:cubicBezTo>
                  <a:pt x="68467" y="1428735"/>
                  <a:pt x="82060" y="1415141"/>
                  <a:pt x="98831" y="1415141"/>
                </a:cubicBezTo>
                <a:close/>
                <a:moveTo>
                  <a:pt x="26277" y="1415141"/>
                </a:moveTo>
                <a:cubicBezTo>
                  <a:pt x="43044" y="1415141"/>
                  <a:pt x="56638" y="1428735"/>
                  <a:pt x="56638" y="1445505"/>
                </a:cubicBezTo>
                <a:cubicBezTo>
                  <a:pt x="56638" y="1462274"/>
                  <a:pt x="43044" y="1475868"/>
                  <a:pt x="26277" y="1475868"/>
                </a:cubicBezTo>
                <a:cubicBezTo>
                  <a:pt x="17892" y="1475868"/>
                  <a:pt x="10301" y="1472470"/>
                  <a:pt x="4807" y="1466975"/>
                </a:cubicBezTo>
                <a:lnTo>
                  <a:pt x="0" y="1455370"/>
                </a:lnTo>
                <a:lnTo>
                  <a:pt x="0" y="1435640"/>
                </a:lnTo>
                <a:lnTo>
                  <a:pt x="4807" y="1424034"/>
                </a:lnTo>
                <a:cubicBezTo>
                  <a:pt x="10301" y="1418540"/>
                  <a:pt x="17892" y="1415141"/>
                  <a:pt x="26277" y="1415141"/>
                </a:cubicBezTo>
                <a:close/>
                <a:moveTo>
                  <a:pt x="1332211" y="1334690"/>
                </a:moveTo>
                <a:cubicBezTo>
                  <a:pt x="1340596" y="1334690"/>
                  <a:pt x="1348186" y="1338088"/>
                  <a:pt x="1353681" y="1343583"/>
                </a:cubicBezTo>
                <a:lnTo>
                  <a:pt x="1356143" y="1349526"/>
                </a:lnTo>
                <a:lnTo>
                  <a:pt x="1331934" y="1381900"/>
                </a:lnTo>
                <a:lnTo>
                  <a:pt x="1321597" y="1393274"/>
                </a:lnTo>
                <a:lnTo>
                  <a:pt x="1320392" y="1393030"/>
                </a:lnTo>
                <a:cubicBezTo>
                  <a:pt x="1309494" y="1388421"/>
                  <a:pt x="1301847" y="1377631"/>
                  <a:pt x="1301847" y="1365053"/>
                </a:cubicBezTo>
                <a:cubicBezTo>
                  <a:pt x="1301847" y="1348284"/>
                  <a:pt x="1315441" y="1334690"/>
                  <a:pt x="1332211" y="1334690"/>
                </a:cubicBezTo>
                <a:close/>
                <a:moveTo>
                  <a:pt x="1259656" y="1334690"/>
                </a:moveTo>
                <a:cubicBezTo>
                  <a:pt x="1276426" y="1334690"/>
                  <a:pt x="1290020" y="1348284"/>
                  <a:pt x="1290020" y="1365053"/>
                </a:cubicBezTo>
                <a:cubicBezTo>
                  <a:pt x="1290020" y="1381823"/>
                  <a:pt x="1276426" y="1395417"/>
                  <a:pt x="1259656" y="1395417"/>
                </a:cubicBezTo>
                <a:cubicBezTo>
                  <a:pt x="1242887" y="1395417"/>
                  <a:pt x="1229293" y="1381823"/>
                  <a:pt x="1229293" y="1365053"/>
                </a:cubicBezTo>
                <a:cubicBezTo>
                  <a:pt x="1229293" y="1348284"/>
                  <a:pt x="1242887" y="1334690"/>
                  <a:pt x="1259656" y="1334690"/>
                </a:cubicBezTo>
                <a:close/>
                <a:moveTo>
                  <a:pt x="1187102" y="1334690"/>
                </a:moveTo>
                <a:cubicBezTo>
                  <a:pt x="1203871" y="1334690"/>
                  <a:pt x="1217465" y="1348284"/>
                  <a:pt x="1217465" y="1365053"/>
                </a:cubicBezTo>
                <a:cubicBezTo>
                  <a:pt x="1217465" y="1381823"/>
                  <a:pt x="1203871" y="1395417"/>
                  <a:pt x="1187102" y="1395417"/>
                </a:cubicBezTo>
                <a:cubicBezTo>
                  <a:pt x="1170332" y="1395417"/>
                  <a:pt x="1156738" y="1381823"/>
                  <a:pt x="1156738" y="1365053"/>
                </a:cubicBezTo>
                <a:cubicBezTo>
                  <a:pt x="1156738" y="1348284"/>
                  <a:pt x="1170332" y="1334690"/>
                  <a:pt x="1187102" y="1334690"/>
                </a:cubicBezTo>
                <a:close/>
                <a:moveTo>
                  <a:pt x="1114547" y="1334690"/>
                </a:moveTo>
                <a:cubicBezTo>
                  <a:pt x="1131317" y="1334690"/>
                  <a:pt x="1144911" y="1348284"/>
                  <a:pt x="1144911" y="1365053"/>
                </a:cubicBezTo>
                <a:cubicBezTo>
                  <a:pt x="1144911" y="1381823"/>
                  <a:pt x="1131317" y="1395417"/>
                  <a:pt x="1114547" y="1395417"/>
                </a:cubicBezTo>
                <a:cubicBezTo>
                  <a:pt x="1097778" y="1395417"/>
                  <a:pt x="1084184" y="1381823"/>
                  <a:pt x="1084184" y="1365053"/>
                </a:cubicBezTo>
                <a:cubicBezTo>
                  <a:pt x="1084184" y="1348284"/>
                  <a:pt x="1097778" y="1334690"/>
                  <a:pt x="1114547" y="1334690"/>
                </a:cubicBezTo>
                <a:close/>
                <a:moveTo>
                  <a:pt x="1041993" y="1334690"/>
                </a:moveTo>
                <a:cubicBezTo>
                  <a:pt x="1058762" y="1334690"/>
                  <a:pt x="1072356" y="1348284"/>
                  <a:pt x="1072356" y="1365053"/>
                </a:cubicBezTo>
                <a:cubicBezTo>
                  <a:pt x="1072356" y="1381823"/>
                  <a:pt x="1058762" y="1395417"/>
                  <a:pt x="1041993" y="1395417"/>
                </a:cubicBezTo>
                <a:cubicBezTo>
                  <a:pt x="1025223" y="1395417"/>
                  <a:pt x="1011629" y="1381823"/>
                  <a:pt x="1011629" y="1365053"/>
                </a:cubicBezTo>
                <a:cubicBezTo>
                  <a:pt x="1011629" y="1348284"/>
                  <a:pt x="1025223" y="1334690"/>
                  <a:pt x="1041993" y="1334690"/>
                </a:cubicBezTo>
                <a:close/>
                <a:moveTo>
                  <a:pt x="969438" y="1334690"/>
                </a:moveTo>
                <a:cubicBezTo>
                  <a:pt x="986208" y="1334690"/>
                  <a:pt x="999801" y="1348284"/>
                  <a:pt x="999801" y="1365053"/>
                </a:cubicBezTo>
                <a:cubicBezTo>
                  <a:pt x="999801" y="1381823"/>
                  <a:pt x="986208" y="1395417"/>
                  <a:pt x="969438" y="1395417"/>
                </a:cubicBezTo>
                <a:cubicBezTo>
                  <a:pt x="952669" y="1395417"/>
                  <a:pt x="939075" y="1381823"/>
                  <a:pt x="939075" y="1365053"/>
                </a:cubicBezTo>
                <a:cubicBezTo>
                  <a:pt x="939075" y="1348284"/>
                  <a:pt x="952669" y="1334690"/>
                  <a:pt x="969438" y="1334690"/>
                </a:cubicBezTo>
                <a:close/>
                <a:moveTo>
                  <a:pt x="896883" y="1334690"/>
                </a:moveTo>
                <a:cubicBezTo>
                  <a:pt x="913653" y="1334690"/>
                  <a:pt x="927247" y="1348284"/>
                  <a:pt x="927247" y="1365053"/>
                </a:cubicBezTo>
                <a:cubicBezTo>
                  <a:pt x="927247" y="1381823"/>
                  <a:pt x="913653" y="1395417"/>
                  <a:pt x="896883" y="1395417"/>
                </a:cubicBezTo>
                <a:cubicBezTo>
                  <a:pt x="880114" y="1395417"/>
                  <a:pt x="866520" y="1381823"/>
                  <a:pt x="866520" y="1365053"/>
                </a:cubicBezTo>
                <a:cubicBezTo>
                  <a:pt x="866520" y="1348284"/>
                  <a:pt x="880114" y="1334690"/>
                  <a:pt x="896883" y="1334690"/>
                </a:cubicBezTo>
                <a:close/>
                <a:moveTo>
                  <a:pt x="824329" y="1334690"/>
                </a:moveTo>
                <a:cubicBezTo>
                  <a:pt x="841098" y="1334690"/>
                  <a:pt x="854692" y="1348284"/>
                  <a:pt x="854692" y="1365053"/>
                </a:cubicBezTo>
                <a:cubicBezTo>
                  <a:pt x="854692" y="1381823"/>
                  <a:pt x="841098" y="1395417"/>
                  <a:pt x="824329" y="1395417"/>
                </a:cubicBezTo>
                <a:cubicBezTo>
                  <a:pt x="807559" y="1395417"/>
                  <a:pt x="793965" y="1381823"/>
                  <a:pt x="793965" y="1365053"/>
                </a:cubicBezTo>
                <a:cubicBezTo>
                  <a:pt x="793965" y="1348284"/>
                  <a:pt x="807559" y="1334690"/>
                  <a:pt x="824329" y="1334690"/>
                </a:cubicBezTo>
                <a:close/>
                <a:moveTo>
                  <a:pt x="751774" y="1334690"/>
                </a:moveTo>
                <a:cubicBezTo>
                  <a:pt x="768544" y="1334690"/>
                  <a:pt x="782138" y="1348284"/>
                  <a:pt x="782138" y="1365053"/>
                </a:cubicBezTo>
                <a:cubicBezTo>
                  <a:pt x="782138" y="1381823"/>
                  <a:pt x="768544" y="1395417"/>
                  <a:pt x="751774" y="1395417"/>
                </a:cubicBezTo>
                <a:cubicBezTo>
                  <a:pt x="735005" y="1395417"/>
                  <a:pt x="721411" y="1381823"/>
                  <a:pt x="721411" y="1365053"/>
                </a:cubicBezTo>
                <a:cubicBezTo>
                  <a:pt x="721411" y="1348284"/>
                  <a:pt x="735005" y="1334690"/>
                  <a:pt x="751774" y="1334690"/>
                </a:cubicBezTo>
                <a:close/>
                <a:moveTo>
                  <a:pt x="679220" y="1334690"/>
                </a:moveTo>
                <a:cubicBezTo>
                  <a:pt x="695989" y="1334690"/>
                  <a:pt x="709583" y="1348284"/>
                  <a:pt x="709583" y="1365053"/>
                </a:cubicBezTo>
                <a:cubicBezTo>
                  <a:pt x="709583" y="1381823"/>
                  <a:pt x="695989" y="1395417"/>
                  <a:pt x="679220" y="1395417"/>
                </a:cubicBezTo>
                <a:cubicBezTo>
                  <a:pt x="662450" y="1395417"/>
                  <a:pt x="648856" y="1381823"/>
                  <a:pt x="648856" y="1365053"/>
                </a:cubicBezTo>
                <a:cubicBezTo>
                  <a:pt x="648856" y="1348284"/>
                  <a:pt x="662450" y="1334690"/>
                  <a:pt x="679220" y="1334690"/>
                </a:cubicBezTo>
                <a:close/>
                <a:moveTo>
                  <a:pt x="606665" y="1334690"/>
                </a:moveTo>
                <a:cubicBezTo>
                  <a:pt x="623435" y="1334690"/>
                  <a:pt x="637029" y="1348284"/>
                  <a:pt x="637029" y="1365053"/>
                </a:cubicBezTo>
                <a:cubicBezTo>
                  <a:pt x="637029" y="1381823"/>
                  <a:pt x="623435" y="1395417"/>
                  <a:pt x="606665" y="1395417"/>
                </a:cubicBezTo>
                <a:cubicBezTo>
                  <a:pt x="589896" y="1395417"/>
                  <a:pt x="576302" y="1381823"/>
                  <a:pt x="576302" y="1365053"/>
                </a:cubicBezTo>
                <a:cubicBezTo>
                  <a:pt x="576302" y="1348284"/>
                  <a:pt x="589896" y="1334690"/>
                  <a:pt x="606665" y="1334690"/>
                </a:cubicBezTo>
                <a:close/>
                <a:moveTo>
                  <a:pt x="534111" y="1334690"/>
                </a:moveTo>
                <a:cubicBezTo>
                  <a:pt x="550880" y="1334690"/>
                  <a:pt x="564474" y="1348284"/>
                  <a:pt x="564474" y="1365053"/>
                </a:cubicBezTo>
                <a:cubicBezTo>
                  <a:pt x="564474" y="1381823"/>
                  <a:pt x="550880" y="1395417"/>
                  <a:pt x="534111" y="1395417"/>
                </a:cubicBezTo>
                <a:cubicBezTo>
                  <a:pt x="517341" y="1395417"/>
                  <a:pt x="503747" y="1381823"/>
                  <a:pt x="503747" y="1365053"/>
                </a:cubicBezTo>
                <a:cubicBezTo>
                  <a:pt x="503747" y="1348284"/>
                  <a:pt x="517341" y="1334690"/>
                  <a:pt x="534111" y="1334690"/>
                </a:cubicBezTo>
                <a:close/>
                <a:moveTo>
                  <a:pt x="461556" y="1334690"/>
                </a:moveTo>
                <a:cubicBezTo>
                  <a:pt x="478326" y="1334690"/>
                  <a:pt x="491920" y="1348284"/>
                  <a:pt x="491920" y="1365053"/>
                </a:cubicBezTo>
                <a:cubicBezTo>
                  <a:pt x="491920" y="1381823"/>
                  <a:pt x="478326" y="1395417"/>
                  <a:pt x="461556" y="1395417"/>
                </a:cubicBezTo>
                <a:cubicBezTo>
                  <a:pt x="444787" y="1395417"/>
                  <a:pt x="431192" y="1381823"/>
                  <a:pt x="431192" y="1365053"/>
                </a:cubicBezTo>
                <a:cubicBezTo>
                  <a:pt x="431192" y="1348284"/>
                  <a:pt x="444787" y="1334690"/>
                  <a:pt x="461556" y="1334690"/>
                </a:cubicBezTo>
                <a:close/>
                <a:moveTo>
                  <a:pt x="389002" y="1334690"/>
                </a:moveTo>
                <a:cubicBezTo>
                  <a:pt x="405771" y="1334690"/>
                  <a:pt x="419365" y="1348284"/>
                  <a:pt x="419365" y="1365053"/>
                </a:cubicBezTo>
                <a:cubicBezTo>
                  <a:pt x="419365" y="1381823"/>
                  <a:pt x="405771" y="1395417"/>
                  <a:pt x="389002" y="1395417"/>
                </a:cubicBezTo>
                <a:cubicBezTo>
                  <a:pt x="372232" y="1395417"/>
                  <a:pt x="358638" y="1381823"/>
                  <a:pt x="358638" y="1365053"/>
                </a:cubicBezTo>
                <a:cubicBezTo>
                  <a:pt x="358638" y="1348284"/>
                  <a:pt x="372232" y="1334690"/>
                  <a:pt x="389002" y="1334690"/>
                </a:cubicBezTo>
                <a:close/>
                <a:moveTo>
                  <a:pt x="316447" y="1334690"/>
                </a:moveTo>
                <a:cubicBezTo>
                  <a:pt x="333216" y="1334690"/>
                  <a:pt x="346810" y="1348284"/>
                  <a:pt x="346810" y="1365053"/>
                </a:cubicBezTo>
                <a:cubicBezTo>
                  <a:pt x="346810" y="1381823"/>
                  <a:pt x="333216" y="1395417"/>
                  <a:pt x="316447" y="1395417"/>
                </a:cubicBezTo>
                <a:cubicBezTo>
                  <a:pt x="299677" y="1395417"/>
                  <a:pt x="286084" y="1381823"/>
                  <a:pt x="286084" y="1365053"/>
                </a:cubicBezTo>
                <a:cubicBezTo>
                  <a:pt x="286084" y="1348284"/>
                  <a:pt x="299677" y="1334690"/>
                  <a:pt x="316447" y="1334690"/>
                </a:cubicBezTo>
                <a:close/>
                <a:moveTo>
                  <a:pt x="243892" y="1334690"/>
                </a:moveTo>
                <a:cubicBezTo>
                  <a:pt x="260662" y="1334690"/>
                  <a:pt x="274256" y="1348284"/>
                  <a:pt x="274256" y="1365053"/>
                </a:cubicBezTo>
                <a:cubicBezTo>
                  <a:pt x="274256" y="1381823"/>
                  <a:pt x="260662" y="1395417"/>
                  <a:pt x="243892" y="1395417"/>
                </a:cubicBezTo>
                <a:cubicBezTo>
                  <a:pt x="227123" y="1395417"/>
                  <a:pt x="213529" y="1381823"/>
                  <a:pt x="213529" y="1365053"/>
                </a:cubicBezTo>
                <a:cubicBezTo>
                  <a:pt x="213529" y="1348284"/>
                  <a:pt x="227123" y="1334690"/>
                  <a:pt x="243892" y="1334690"/>
                </a:cubicBezTo>
                <a:close/>
                <a:moveTo>
                  <a:pt x="171339" y="1334690"/>
                </a:moveTo>
                <a:cubicBezTo>
                  <a:pt x="188107" y="1334690"/>
                  <a:pt x="201701" y="1348284"/>
                  <a:pt x="201701" y="1365053"/>
                </a:cubicBezTo>
                <a:cubicBezTo>
                  <a:pt x="201701" y="1381823"/>
                  <a:pt x="188107" y="1395417"/>
                  <a:pt x="171339" y="1395417"/>
                </a:cubicBezTo>
                <a:cubicBezTo>
                  <a:pt x="154616" y="1395417"/>
                  <a:pt x="141023" y="1381823"/>
                  <a:pt x="141023" y="1365053"/>
                </a:cubicBezTo>
                <a:cubicBezTo>
                  <a:pt x="141023" y="1348284"/>
                  <a:pt x="154616" y="1334690"/>
                  <a:pt x="171339" y="1334690"/>
                </a:cubicBezTo>
                <a:close/>
                <a:moveTo>
                  <a:pt x="98838" y="1334690"/>
                </a:moveTo>
                <a:cubicBezTo>
                  <a:pt x="115605" y="1334690"/>
                  <a:pt x="129198" y="1348284"/>
                  <a:pt x="129198" y="1365053"/>
                </a:cubicBezTo>
                <a:cubicBezTo>
                  <a:pt x="129198" y="1381823"/>
                  <a:pt x="115605" y="1395417"/>
                  <a:pt x="98838" y="1395417"/>
                </a:cubicBezTo>
                <a:cubicBezTo>
                  <a:pt x="82067" y="1395417"/>
                  <a:pt x="68474" y="1381823"/>
                  <a:pt x="68474" y="1365053"/>
                </a:cubicBezTo>
                <a:cubicBezTo>
                  <a:pt x="68474" y="1348284"/>
                  <a:pt x="82067" y="1334690"/>
                  <a:pt x="98838" y="1334690"/>
                </a:cubicBezTo>
                <a:close/>
                <a:moveTo>
                  <a:pt x="26283" y="1334690"/>
                </a:moveTo>
                <a:cubicBezTo>
                  <a:pt x="43051" y="1334690"/>
                  <a:pt x="56645" y="1348284"/>
                  <a:pt x="56645" y="1365053"/>
                </a:cubicBezTo>
                <a:cubicBezTo>
                  <a:pt x="56645" y="1381823"/>
                  <a:pt x="43051" y="1395417"/>
                  <a:pt x="26283" y="1395417"/>
                </a:cubicBezTo>
                <a:cubicBezTo>
                  <a:pt x="17898" y="1395417"/>
                  <a:pt x="10308" y="1392019"/>
                  <a:pt x="4813" y="1386524"/>
                </a:cubicBezTo>
                <a:lnTo>
                  <a:pt x="0" y="1374903"/>
                </a:lnTo>
                <a:lnTo>
                  <a:pt x="0" y="1355203"/>
                </a:lnTo>
                <a:lnTo>
                  <a:pt x="4813" y="1343583"/>
                </a:lnTo>
                <a:cubicBezTo>
                  <a:pt x="10308" y="1338089"/>
                  <a:pt x="17898" y="1334690"/>
                  <a:pt x="26283" y="1334690"/>
                </a:cubicBezTo>
                <a:close/>
                <a:moveTo>
                  <a:pt x="1404765" y="1254238"/>
                </a:moveTo>
                <a:cubicBezTo>
                  <a:pt x="1408957" y="1254238"/>
                  <a:pt x="1412951" y="1255088"/>
                  <a:pt x="1416584" y="1256624"/>
                </a:cubicBezTo>
                <a:lnTo>
                  <a:pt x="1422045" y="1260306"/>
                </a:lnTo>
                <a:lnTo>
                  <a:pt x="1418517" y="1266114"/>
                </a:lnTo>
                <a:lnTo>
                  <a:pt x="1386846" y="1308466"/>
                </a:lnTo>
                <a:lnTo>
                  <a:pt x="1383295" y="1306072"/>
                </a:lnTo>
                <a:cubicBezTo>
                  <a:pt x="1377800" y="1300577"/>
                  <a:pt x="1374402" y="1292986"/>
                  <a:pt x="1374402" y="1284602"/>
                </a:cubicBezTo>
                <a:cubicBezTo>
                  <a:pt x="1374402" y="1267832"/>
                  <a:pt x="1387996" y="1254238"/>
                  <a:pt x="1404765" y="1254238"/>
                </a:cubicBezTo>
                <a:close/>
                <a:moveTo>
                  <a:pt x="1332211" y="1254238"/>
                </a:moveTo>
                <a:cubicBezTo>
                  <a:pt x="1348980" y="1254238"/>
                  <a:pt x="1362574" y="1267832"/>
                  <a:pt x="1362574" y="1284602"/>
                </a:cubicBezTo>
                <a:cubicBezTo>
                  <a:pt x="1362574" y="1301371"/>
                  <a:pt x="1348980" y="1314965"/>
                  <a:pt x="1332211" y="1314965"/>
                </a:cubicBezTo>
                <a:cubicBezTo>
                  <a:pt x="1315441" y="1314965"/>
                  <a:pt x="1301847" y="1301371"/>
                  <a:pt x="1301847" y="1284602"/>
                </a:cubicBezTo>
                <a:cubicBezTo>
                  <a:pt x="1301847" y="1267832"/>
                  <a:pt x="1315441" y="1254238"/>
                  <a:pt x="1332211" y="1254238"/>
                </a:cubicBezTo>
                <a:close/>
                <a:moveTo>
                  <a:pt x="1259656" y="1254238"/>
                </a:moveTo>
                <a:cubicBezTo>
                  <a:pt x="1276426" y="1254238"/>
                  <a:pt x="1290020" y="1267832"/>
                  <a:pt x="1290020" y="1284602"/>
                </a:cubicBezTo>
                <a:cubicBezTo>
                  <a:pt x="1290020" y="1301371"/>
                  <a:pt x="1276426" y="1314965"/>
                  <a:pt x="1259656" y="1314965"/>
                </a:cubicBezTo>
                <a:cubicBezTo>
                  <a:pt x="1242887" y="1314965"/>
                  <a:pt x="1229293" y="1301371"/>
                  <a:pt x="1229293" y="1284602"/>
                </a:cubicBezTo>
                <a:cubicBezTo>
                  <a:pt x="1229293" y="1267832"/>
                  <a:pt x="1242887" y="1254238"/>
                  <a:pt x="1259656" y="1254238"/>
                </a:cubicBezTo>
                <a:close/>
                <a:moveTo>
                  <a:pt x="1187102" y="1254238"/>
                </a:moveTo>
                <a:cubicBezTo>
                  <a:pt x="1203871" y="1254238"/>
                  <a:pt x="1217465" y="1267832"/>
                  <a:pt x="1217465" y="1284602"/>
                </a:cubicBezTo>
                <a:cubicBezTo>
                  <a:pt x="1217465" y="1301371"/>
                  <a:pt x="1203871" y="1314965"/>
                  <a:pt x="1187102" y="1314965"/>
                </a:cubicBezTo>
                <a:cubicBezTo>
                  <a:pt x="1170332" y="1314965"/>
                  <a:pt x="1156738" y="1301371"/>
                  <a:pt x="1156738" y="1284602"/>
                </a:cubicBezTo>
                <a:cubicBezTo>
                  <a:pt x="1156738" y="1267832"/>
                  <a:pt x="1170332" y="1254238"/>
                  <a:pt x="1187102" y="1254238"/>
                </a:cubicBezTo>
                <a:close/>
                <a:moveTo>
                  <a:pt x="1114547" y="1254238"/>
                </a:moveTo>
                <a:cubicBezTo>
                  <a:pt x="1131317" y="1254238"/>
                  <a:pt x="1144911" y="1267832"/>
                  <a:pt x="1144911" y="1284602"/>
                </a:cubicBezTo>
                <a:cubicBezTo>
                  <a:pt x="1144911" y="1301371"/>
                  <a:pt x="1131317" y="1314965"/>
                  <a:pt x="1114547" y="1314965"/>
                </a:cubicBezTo>
                <a:cubicBezTo>
                  <a:pt x="1097778" y="1314965"/>
                  <a:pt x="1084184" y="1301371"/>
                  <a:pt x="1084184" y="1284602"/>
                </a:cubicBezTo>
                <a:cubicBezTo>
                  <a:pt x="1084184" y="1267832"/>
                  <a:pt x="1097778" y="1254238"/>
                  <a:pt x="1114547" y="1254238"/>
                </a:cubicBezTo>
                <a:close/>
                <a:moveTo>
                  <a:pt x="1041993" y="1254238"/>
                </a:moveTo>
                <a:cubicBezTo>
                  <a:pt x="1058762" y="1254238"/>
                  <a:pt x="1072356" y="1267832"/>
                  <a:pt x="1072356" y="1284602"/>
                </a:cubicBezTo>
                <a:cubicBezTo>
                  <a:pt x="1072356" y="1301371"/>
                  <a:pt x="1058762" y="1314965"/>
                  <a:pt x="1041993" y="1314965"/>
                </a:cubicBezTo>
                <a:cubicBezTo>
                  <a:pt x="1025223" y="1314965"/>
                  <a:pt x="1011629" y="1301371"/>
                  <a:pt x="1011629" y="1284602"/>
                </a:cubicBezTo>
                <a:cubicBezTo>
                  <a:pt x="1011629" y="1267832"/>
                  <a:pt x="1025223" y="1254238"/>
                  <a:pt x="1041993" y="1254238"/>
                </a:cubicBezTo>
                <a:close/>
                <a:moveTo>
                  <a:pt x="969438" y="1254238"/>
                </a:moveTo>
                <a:cubicBezTo>
                  <a:pt x="986208" y="1254238"/>
                  <a:pt x="999801" y="1267832"/>
                  <a:pt x="999801" y="1284602"/>
                </a:cubicBezTo>
                <a:cubicBezTo>
                  <a:pt x="999801" y="1301371"/>
                  <a:pt x="986208" y="1314965"/>
                  <a:pt x="969438" y="1314965"/>
                </a:cubicBezTo>
                <a:cubicBezTo>
                  <a:pt x="952669" y="1314965"/>
                  <a:pt x="939075" y="1301371"/>
                  <a:pt x="939075" y="1284602"/>
                </a:cubicBezTo>
                <a:cubicBezTo>
                  <a:pt x="939075" y="1267832"/>
                  <a:pt x="952669" y="1254238"/>
                  <a:pt x="969438" y="1254238"/>
                </a:cubicBezTo>
                <a:close/>
                <a:moveTo>
                  <a:pt x="896883" y="1254238"/>
                </a:moveTo>
                <a:cubicBezTo>
                  <a:pt x="913653" y="1254238"/>
                  <a:pt x="927247" y="1267832"/>
                  <a:pt x="927247" y="1284602"/>
                </a:cubicBezTo>
                <a:cubicBezTo>
                  <a:pt x="927247" y="1301371"/>
                  <a:pt x="913653" y="1314965"/>
                  <a:pt x="896883" y="1314965"/>
                </a:cubicBezTo>
                <a:cubicBezTo>
                  <a:pt x="880114" y="1314965"/>
                  <a:pt x="866520" y="1301371"/>
                  <a:pt x="866520" y="1284602"/>
                </a:cubicBezTo>
                <a:cubicBezTo>
                  <a:pt x="866520" y="1267832"/>
                  <a:pt x="880114" y="1254238"/>
                  <a:pt x="896883" y="1254238"/>
                </a:cubicBezTo>
                <a:close/>
                <a:moveTo>
                  <a:pt x="824329" y="1254238"/>
                </a:moveTo>
                <a:cubicBezTo>
                  <a:pt x="841098" y="1254238"/>
                  <a:pt x="854692" y="1267832"/>
                  <a:pt x="854692" y="1284602"/>
                </a:cubicBezTo>
                <a:cubicBezTo>
                  <a:pt x="854692" y="1301371"/>
                  <a:pt x="841098" y="1314965"/>
                  <a:pt x="824329" y="1314965"/>
                </a:cubicBezTo>
                <a:cubicBezTo>
                  <a:pt x="807559" y="1314965"/>
                  <a:pt x="793965" y="1301371"/>
                  <a:pt x="793965" y="1284602"/>
                </a:cubicBezTo>
                <a:cubicBezTo>
                  <a:pt x="793965" y="1267832"/>
                  <a:pt x="807559" y="1254238"/>
                  <a:pt x="824329" y="1254238"/>
                </a:cubicBezTo>
                <a:close/>
                <a:moveTo>
                  <a:pt x="751774" y="1254238"/>
                </a:moveTo>
                <a:cubicBezTo>
                  <a:pt x="768544" y="1254238"/>
                  <a:pt x="782138" y="1267832"/>
                  <a:pt x="782138" y="1284602"/>
                </a:cubicBezTo>
                <a:cubicBezTo>
                  <a:pt x="782138" y="1301371"/>
                  <a:pt x="768544" y="1314965"/>
                  <a:pt x="751774" y="1314965"/>
                </a:cubicBezTo>
                <a:cubicBezTo>
                  <a:pt x="735005" y="1314965"/>
                  <a:pt x="721411" y="1301371"/>
                  <a:pt x="721411" y="1284602"/>
                </a:cubicBezTo>
                <a:cubicBezTo>
                  <a:pt x="721411" y="1267832"/>
                  <a:pt x="735005" y="1254238"/>
                  <a:pt x="751774" y="1254238"/>
                </a:cubicBezTo>
                <a:close/>
                <a:moveTo>
                  <a:pt x="679220" y="1254238"/>
                </a:moveTo>
                <a:cubicBezTo>
                  <a:pt x="695989" y="1254238"/>
                  <a:pt x="709583" y="1267832"/>
                  <a:pt x="709583" y="1284602"/>
                </a:cubicBezTo>
                <a:cubicBezTo>
                  <a:pt x="709583" y="1301371"/>
                  <a:pt x="695989" y="1314965"/>
                  <a:pt x="679220" y="1314965"/>
                </a:cubicBezTo>
                <a:cubicBezTo>
                  <a:pt x="662450" y="1314965"/>
                  <a:pt x="648856" y="1301371"/>
                  <a:pt x="648856" y="1284602"/>
                </a:cubicBezTo>
                <a:cubicBezTo>
                  <a:pt x="648856" y="1267832"/>
                  <a:pt x="662450" y="1254238"/>
                  <a:pt x="679220" y="1254238"/>
                </a:cubicBezTo>
                <a:close/>
                <a:moveTo>
                  <a:pt x="606665" y="1254238"/>
                </a:moveTo>
                <a:cubicBezTo>
                  <a:pt x="623435" y="1254238"/>
                  <a:pt x="637029" y="1267832"/>
                  <a:pt x="637029" y="1284602"/>
                </a:cubicBezTo>
                <a:cubicBezTo>
                  <a:pt x="637029" y="1301371"/>
                  <a:pt x="623435" y="1314965"/>
                  <a:pt x="606665" y="1314965"/>
                </a:cubicBezTo>
                <a:cubicBezTo>
                  <a:pt x="589896" y="1314965"/>
                  <a:pt x="576302" y="1301371"/>
                  <a:pt x="576302" y="1284602"/>
                </a:cubicBezTo>
                <a:cubicBezTo>
                  <a:pt x="576302" y="1267832"/>
                  <a:pt x="589896" y="1254238"/>
                  <a:pt x="606665" y="1254238"/>
                </a:cubicBezTo>
                <a:close/>
                <a:moveTo>
                  <a:pt x="534111" y="1254238"/>
                </a:moveTo>
                <a:cubicBezTo>
                  <a:pt x="550880" y="1254238"/>
                  <a:pt x="564474" y="1267832"/>
                  <a:pt x="564474" y="1284602"/>
                </a:cubicBezTo>
                <a:cubicBezTo>
                  <a:pt x="564474" y="1301371"/>
                  <a:pt x="550880" y="1314965"/>
                  <a:pt x="534111" y="1314965"/>
                </a:cubicBezTo>
                <a:cubicBezTo>
                  <a:pt x="517341" y="1314965"/>
                  <a:pt x="503747" y="1301371"/>
                  <a:pt x="503747" y="1284602"/>
                </a:cubicBezTo>
                <a:cubicBezTo>
                  <a:pt x="503747" y="1267832"/>
                  <a:pt x="517341" y="1254238"/>
                  <a:pt x="534111" y="1254238"/>
                </a:cubicBezTo>
                <a:close/>
                <a:moveTo>
                  <a:pt x="461556" y="1254238"/>
                </a:moveTo>
                <a:cubicBezTo>
                  <a:pt x="478326" y="1254238"/>
                  <a:pt x="491920" y="1267832"/>
                  <a:pt x="491920" y="1284602"/>
                </a:cubicBezTo>
                <a:cubicBezTo>
                  <a:pt x="491920" y="1301371"/>
                  <a:pt x="478326" y="1314965"/>
                  <a:pt x="461556" y="1314965"/>
                </a:cubicBezTo>
                <a:cubicBezTo>
                  <a:pt x="444787" y="1314965"/>
                  <a:pt x="431192" y="1301371"/>
                  <a:pt x="431192" y="1284602"/>
                </a:cubicBezTo>
                <a:cubicBezTo>
                  <a:pt x="431192" y="1267832"/>
                  <a:pt x="444787" y="1254238"/>
                  <a:pt x="461556" y="1254238"/>
                </a:cubicBezTo>
                <a:close/>
                <a:moveTo>
                  <a:pt x="389002" y="1254238"/>
                </a:moveTo>
                <a:cubicBezTo>
                  <a:pt x="405771" y="1254238"/>
                  <a:pt x="419365" y="1267832"/>
                  <a:pt x="419365" y="1284602"/>
                </a:cubicBezTo>
                <a:cubicBezTo>
                  <a:pt x="419365" y="1301371"/>
                  <a:pt x="405771" y="1314965"/>
                  <a:pt x="389002" y="1314965"/>
                </a:cubicBezTo>
                <a:cubicBezTo>
                  <a:pt x="372232" y="1314965"/>
                  <a:pt x="358638" y="1301371"/>
                  <a:pt x="358638" y="1284602"/>
                </a:cubicBezTo>
                <a:cubicBezTo>
                  <a:pt x="358638" y="1267832"/>
                  <a:pt x="372232" y="1254238"/>
                  <a:pt x="389002" y="1254238"/>
                </a:cubicBezTo>
                <a:close/>
                <a:moveTo>
                  <a:pt x="316447" y="1254238"/>
                </a:moveTo>
                <a:cubicBezTo>
                  <a:pt x="333216" y="1254238"/>
                  <a:pt x="346810" y="1267832"/>
                  <a:pt x="346810" y="1284602"/>
                </a:cubicBezTo>
                <a:cubicBezTo>
                  <a:pt x="346810" y="1301371"/>
                  <a:pt x="333216" y="1314965"/>
                  <a:pt x="316447" y="1314965"/>
                </a:cubicBezTo>
                <a:cubicBezTo>
                  <a:pt x="299677" y="1314965"/>
                  <a:pt x="286084" y="1301371"/>
                  <a:pt x="286084" y="1284602"/>
                </a:cubicBezTo>
                <a:cubicBezTo>
                  <a:pt x="286084" y="1267832"/>
                  <a:pt x="299677" y="1254238"/>
                  <a:pt x="316447" y="1254238"/>
                </a:cubicBezTo>
                <a:close/>
                <a:moveTo>
                  <a:pt x="243892" y="1254238"/>
                </a:moveTo>
                <a:cubicBezTo>
                  <a:pt x="260662" y="1254238"/>
                  <a:pt x="274256" y="1267832"/>
                  <a:pt x="274256" y="1284602"/>
                </a:cubicBezTo>
                <a:cubicBezTo>
                  <a:pt x="274256" y="1301371"/>
                  <a:pt x="260662" y="1314965"/>
                  <a:pt x="243892" y="1314965"/>
                </a:cubicBezTo>
                <a:cubicBezTo>
                  <a:pt x="227123" y="1314965"/>
                  <a:pt x="213529" y="1301371"/>
                  <a:pt x="213529" y="1284602"/>
                </a:cubicBezTo>
                <a:cubicBezTo>
                  <a:pt x="213529" y="1267832"/>
                  <a:pt x="227123" y="1254238"/>
                  <a:pt x="243892" y="1254238"/>
                </a:cubicBezTo>
                <a:close/>
                <a:moveTo>
                  <a:pt x="171339" y="1254238"/>
                </a:moveTo>
                <a:cubicBezTo>
                  <a:pt x="188107" y="1254238"/>
                  <a:pt x="201701" y="1267832"/>
                  <a:pt x="201701" y="1284602"/>
                </a:cubicBezTo>
                <a:cubicBezTo>
                  <a:pt x="201701" y="1301371"/>
                  <a:pt x="188107" y="1314965"/>
                  <a:pt x="171339" y="1314965"/>
                </a:cubicBezTo>
                <a:cubicBezTo>
                  <a:pt x="154622" y="1314965"/>
                  <a:pt x="141029" y="1301371"/>
                  <a:pt x="141029" y="1284602"/>
                </a:cubicBezTo>
                <a:cubicBezTo>
                  <a:pt x="141029" y="1267832"/>
                  <a:pt x="154622" y="1254238"/>
                  <a:pt x="171339" y="1254238"/>
                </a:cubicBezTo>
                <a:close/>
                <a:moveTo>
                  <a:pt x="98845" y="1254238"/>
                </a:moveTo>
                <a:cubicBezTo>
                  <a:pt x="115610" y="1254238"/>
                  <a:pt x="129204" y="1267832"/>
                  <a:pt x="129204" y="1284602"/>
                </a:cubicBezTo>
                <a:cubicBezTo>
                  <a:pt x="129204" y="1301371"/>
                  <a:pt x="115610" y="1314965"/>
                  <a:pt x="98845" y="1314965"/>
                </a:cubicBezTo>
                <a:cubicBezTo>
                  <a:pt x="82074" y="1314965"/>
                  <a:pt x="68480" y="1301371"/>
                  <a:pt x="68480" y="1284602"/>
                </a:cubicBezTo>
                <a:cubicBezTo>
                  <a:pt x="68480" y="1267832"/>
                  <a:pt x="82074" y="1254238"/>
                  <a:pt x="98845" y="1254238"/>
                </a:cubicBezTo>
                <a:close/>
                <a:moveTo>
                  <a:pt x="26290" y="1254238"/>
                </a:moveTo>
                <a:cubicBezTo>
                  <a:pt x="43057" y="1254238"/>
                  <a:pt x="56651" y="1267832"/>
                  <a:pt x="56651" y="1284602"/>
                </a:cubicBezTo>
                <a:cubicBezTo>
                  <a:pt x="56651" y="1301371"/>
                  <a:pt x="43057" y="1314965"/>
                  <a:pt x="26290" y="1314965"/>
                </a:cubicBezTo>
                <a:cubicBezTo>
                  <a:pt x="17905" y="1314965"/>
                  <a:pt x="10314" y="1311567"/>
                  <a:pt x="4819" y="1306072"/>
                </a:cubicBezTo>
                <a:lnTo>
                  <a:pt x="0" y="1294437"/>
                </a:lnTo>
                <a:lnTo>
                  <a:pt x="0" y="1274766"/>
                </a:lnTo>
                <a:lnTo>
                  <a:pt x="4819" y="1263131"/>
                </a:lnTo>
                <a:cubicBezTo>
                  <a:pt x="10314" y="1257637"/>
                  <a:pt x="17905" y="1254238"/>
                  <a:pt x="26290" y="1254238"/>
                </a:cubicBezTo>
                <a:close/>
                <a:moveTo>
                  <a:pt x="1474228" y="1174410"/>
                </a:moveTo>
                <a:lnTo>
                  <a:pt x="1450688" y="1213159"/>
                </a:lnTo>
                <a:lnTo>
                  <a:pt x="1446956" y="1204150"/>
                </a:lnTo>
                <a:cubicBezTo>
                  <a:pt x="1446956" y="1191573"/>
                  <a:pt x="1454603" y="1180782"/>
                  <a:pt x="1465501" y="1176173"/>
                </a:cubicBezTo>
                <a:close/>
                <a:moveTo>
                  <a:pt x="1404765" y="1173786"/>
                </a:moveTo>
                <a:cubicBezTo>
                  <a:pt x="1421535" y="1173786"/>
                  <a:pt x="1435129" y="1187380"/>
                  <a:pt x="1435129" y="1204150"/>
                </a:cubicBezTo>
                <a:cubicBezTo>
                  <a:pt x="1435129" y="1220919"/>
                  <a:pt x="1421535" y="1234513"/>
                  <a:pt x="1404765" y="1234513"/>
                </a:cubicBezTo>
                <a:cubicBezTo>
                  <a:pt x="1387996" y="1234513"/>
                  <a:pt x="1374402" y="1220919"/>
                  <a:pt x="1374402" y="1204150"/>
                </a:cubicBezTo>
                <a:cubicBezTo>
                  <a:pt x="1374402" y="1187380"/>
                  <a:pt x="1387996" y="1173786"/>
                  <a:pt x="1404765" y="1173786"/>
                </a:cubicBezTo>
                <a:close/>
                <a:moveTo>
                  <a:pt x="1332211" y="1173786"/>
                </a:moveTo>
                <a:cubicBezTo>
                  <a:pt x="1348980" y="1173786"/>
                  <a:pt x="1362574" y="1187380"/>
                  <a:pt x="1362574" y="1204150"/>
                </a:cubicBezTo>
                <a:cubicBezTo>
                  <a:pt x="1362574" y="1220919"/>
                  <a:pt x="1348980" y="1234513"/>
                  <a:pt x="1332211" y="1234513"/>
                </a:cubicBezTo>
                <a:cubicBezTo>
                  <a:pt x="1315441" y="1234513"/>
                  <a:pt x="1301847" y="1220919"/>
                  <a:pt x="1301847" y="1204150"/>
                </a:cubicBezTo>
                <a:cubicBezTo>
                  <a:pt x="1301847" y="1187380"/>
                  <a:pt x="1315441" y="1173786"/>
                  <a:pt x="1332211" y="1173786"/>
                </a:cubicBezTo>
                <a:close/>
                <a:moveTo>
                  <a:pt x="1259656" y="1173786"/>
                </a:moveTo>
                <a:cubicBezTo>
                  <a:pt x="1276426" y="1173786"/>
                  <a:pt x="1290020" y="1187380"/>
                  <a:pt x="1290020" y="1204150"/>
                </a:cubicBezTo>
                <a:cubicBezTo>
                  <a:pt x="1290020" y="1220919"/>
                  <a:pt x="1276426" y="1234513"/>
                  <a:pt x="1259656" y="1234513"/>
                </a:cubicBezTo>
                <a:cubicBezTo>
                  <a:pt x="1242887" y="1234513"/>
                  <a:pt x="1229293" y="1220919"/>
                  <a:pt x="1229293" y="1204150"/>
                </a:cubicBezTo>
                <a:cubicBezTo>
                  <a:pt x="1229293" y="1187380"/>
                  <a:pt x="1242887" y="1173786"/>
                  <a:pt x="1259656" y="1173786"/>
                </a:cubicBezTo>
                <a:close/>
                <a:moveTo>
                  <a:pt x="1187102" y="1173786"/>
                </a:moveTo>
                <a:cubicBezTo>
                  <a:pt x="1203871" y="1173786"/>
                  <a:pt x="1217465" y="1187380"/>
                  <a:pt x="1217465" y="1204150"/>
                </a:cubicBezTo>
                <a:cubicBezTo>
                  <a:pt x="1217465" y="1220919"/>
                  <a:pt x="1203871" y="1234513"/>
                  <a:pt x="1187102" y="1234513"/>
                </a:cubicBezTo>
                <a:cubicBezTo>
                  <a:pt x="1170332" y="1234513"/>
                  <a:pt x="1156738" y="1220919"/>
                  <a:pt x="1156738" y="1204150"/>
                </a:cubicBezTo>
                <a:cubicBezTo>
                  <a:pt x="1156738" y="1187380"/>
                  <a:pt x="1170332" y="1173786"/>
                  <a:pt x="1187102" y="1173786"/>
                </a:cubicBezTo>
                <a:close/>
                <a:moveTo>
                  <a:pt x="1114547" y="1173786"/>
                </a:moveTo>
                <a:cubicBezTo>
                  <a:pt x="1131317" y="1173786"/>
                  <a:pt x="1144911" y="1187380"/>
                  <a:pt x="1144911" y="1204150"/>
                </a:cubicBezTo>
                <a:cubicBezTo>
                  <a:pt x="1144911" y="1220919"/>
                  <a:pt x="1131317" y="1234513"/>
                  <a:pt x="1114547" y="1234513"/>
                </a:cubicBezTo>
                <a:cubicBezTo>
                  <a:pt x="1097778" y="1234513"/>
                  <a:pt x="1084184" y="1220919"/>
                  <a:pt x="1084184" y="1204150"/>
                </a:cubicBezTo>
                <a:cubicBezTo>
                  <a:pt x="1084184" y="1187380"/>
                  <a:pt x="1097778" y="1173786"/>
                  <a:pt x="1114547" y="1173786"/>
                </a:cubicBezTo>
                <a:close/>
                <a:moveTo>
                  <a:pt x="1041993" y="1173786"/>
                </a:moveTo>
                <a:cubicBezTo>
                  <a:pt x="1058762" y="1173786"/>
                  <a:pt x="1072356" y="1187380"/>
                  <a:pt x="1072356" y="1204150"/>
                </a:cubicBezTo>
                <a:cubicBezTo>
                  <a:pt x="1072356" y="1220919"/>
                  <a:pt x="1058762" y="1234513"/>
                  <a:pt x="1041993" y="1234513"/>
                </a:cubicBezTo>
                <a:cubicBezTo>
                  <a:pt x="1025223" y="1234513"/>
                  <a:pt x="1011629" y="1220919"/>
                  <a:pt x="1011629" y="1204150"/>
                </a:cubicBezTo>
                <a:cubicBezTo>
                  <a:pt x="1011629" y="1187380"/>
                  <a:pt x="1025223" y="1173786"/>
                  <a:pt x="1041993" y="1173786"/>
                </a:cubicBezTo>
                <a:close/>
                <a:moveTo>
                  <a:pt x="969438" y="1173786"/>
                </a:moveTo>
                <a:cubicBezTo>
                  <a:pt x="986208" y="1173786"/>
                  <a:pt x="999801" y="1187380"/>
                  <a:pt x="999801" y="1204150"/>
                </a:cubicBezTo>
                <a:cubicBezTo>
                  <a:pt x="999801" y="1220919"/>
                  <a:pt x="986208" y="1234513"/>
                  <a:pt x="969438" y="1234513"/>
                </a:cubicBezTo>
                <a:cubicBezTo>
                  <a:pt x="952669" y="1234513"/>
                  <a:pt x="939075" y="1220919"/>
                  <a:pt x="939075" y="1204150"/>
                </a:cubicBezTo>
                <a:cubicBezTo>
                  <a:pt x="939075" y="1187380"/>
                  <a:pt x="952669" y="1173786"/>
                  <a:pt x="969438" y="1173786"/>
                </a:cubicBezTo>
                <a:close/>
                <a:moveTo>
                  <a:pt x="896883" y="1173786"/>
                </a:moveTo>
                <a:cubicBezTo>
                  <a:pt x="913653" y="1173786"/>
                  <a:pt x="927247" y="1187380"/>
                  <a:pt x="927247" y="1204150"/>
                </a:cubicBezTo>
                <a:cubicBezTo>
                  <a:pt x="927247" y="1220919"/>
                  <a:pt x="913653" y="1234513"/>
                  <a:pt x="896883" y="1234513"/>
                </a:cubicBezTo>
                <a:cubicBezTo>
                  <a:pt x="880114" y="1234513"/>
                  <a:pt x="866520" y="1220919"/>
                  <a:pt x="866520" y="1204150"/>
                </a:cubicBezTo>
                <a:cubicBezTo>
                  <a:pt x="866520" y="1187380"/>
                  <a:pt x="880114" y="1173786"/>
                  <a:pt x="896883" y="1173786"/>
                </a:cubicBezTo>
                <a:close/>
                <a:moveTo>
                  <a:pt x="824329" y="1173786"/>
                </a:moveTo>
                <a:cubicBezTo>
                  <a:pt x="841098" y="1173786"/>
                  <a:pt x="854692" y="1187380"/>
                  <a:pt x="854692" y="1204150"/>
                </a:cubicBezTo>
                <a:cubicBezTo>
                  <a:pt x="854692" y="1220919"/>
                  <a:pt x="841098" y="1234513"/>
                  <a:pt x="824329" y="1234513"/>
                </a:cubicBezTo>
                <a:cubicBezTo>
                  <a:pt x="807559" y="1234513"/>
                  <a:pt x="793965" y="1220919"/>
                  <a:pt x="793965" y="1204150"/>
                </a:cubicBezTo>
                <a:cubicBezTo>
                  <a:pt x="793965" y="1187380"/>
                  <a:pt x="807559" y="1173786"/>
                  <a:pt x="824329" y="1173786"/>
                </a:cubicBezTo>
                <a:close/>
                <a:moveTo>
                  <a:pt x="751774" y="1173786"/>
                </a:moveTo>
                <a:cubicBezTo>
                  <a:pt x="768544" y="1173786"/>
                  <a:pt x="782138" y="1187380"/>
                  <a:pt x="782138" y="1204150"/>
                </a:cubicBezTo>
                <a:cubicBezTo>
                  <a:pt x="782138" y="1220919"/>
                  <a:pt x="768544" y="1234513"/>
                  <a:pt x="751774" y="1234513"/>
                </a:cubicBezTo>
                <a:cubicBezTo>
                  <a:pt x="735005" y="1234513"/>
                  <a:pt x="721411" y="1220919"/>
                  <a:pt x="721411" y="1204150"/>
                </a:cubicBezTo>
                <a:cubicBezTo>
                  <a:pt x="721411" y="1187380"/>
                  <a:pt x="735005" y="1173786"/>
                  <a:pt x="751774" y="1173786"/>
                </a:cubicBezTo>
                <a:close/>
                <a:moveTo>
                  <a:pt x="679220" y="1173786"/>
                </a:moveTo>
                <a:cubicBezTo>
                  <a:pt x="695989" y="1173786"/>
                  <a:pt x="709583" y="1187380"/>
                  <a:pt x="709583" y="1204150"/>
                </a:cubicBezTo>
                <a:cubicBezTo>
                  <a:pt x="709583" y="1220919"/>
                  <a:pt x="695989" y="1234513"/>
                  <a:pt x="679220" y="1234513"/>
                </a:cubicBezTo>
                <a:cubicBezTo>
                  <a:pt x="662450" y="1234513"/>
                  <a:pt x="648856" y="1220919"/>
                  <a:pt x="648856" y="1204150"/>
                </a:cubicBezTo>
                <a:cubicBezTo>
                  <a:pt x="648856" y="1187380"/>
                  <a:pt x="662450" y="1173786"/>
                  <a:pt x="679220" y="1173786"/>
                </a:cubicBezTo>
                <a:close/>
                <a:moveTo>
                  <a:pt x="606665" y="1173786"/>
                </a:moveTo>
                <a:cubicBezTo>
                  <a:pt x="623435" y="1173786"/>
                  <a:pt x="637029" y="1187380"/>
                  <a:pt x="637029" y="1204150"/>
                </a:cubicBezTo>
                <a:cubicBezTo>
                  <a:pt x="637029" y="1220919"/>
                  <a:pt x="623435" y="1234513"/>
                  <a:pt x="606665" y="1234513"/>
                </a:cubicBezTo>
                <a:cubicBezTo>
                  <a:pt x="589896" y="1234513"/>
                  <a:pt x="576302" y="1220919"/>
                  <a:pt x="576302" y="1204150"/>
                </a:cubicBezTo>
                <a:cubicBezTo>
                  <a:pt x="576302" y="1187380"/>
                  <a:pt x="589896" y="1173786"/>
                  <a:pt x="606665" y="1173786"/>
                </a:cubicBezTo>
                <a:close/>
                <a:moveTo>
                  <a:pt x="534111" y="1173786"/>
                </a:moveTo>
                <a:cubicBezTo>
                  <a:pt x="550880" y="1173786"/>
                  <a:pt x="564474" y="1187380"/>
                  <a:pt x="564474" y="1204150"/>
                </a:cubicBezTo>
                <a:cubicBezTo>
                  <a:pt x="564474" y="1220919"/>
                  <a:pt x="550880" y="1234513"/>
                  <a:pt x="534111" y="1234513"/>
                </a:cubicBezTo>
                <a:cubicBezTo>
                  <a:pt x="517341" y="1234513"/>
                  <a:pt x="503747" y="1220919"/>
                  <a:pt x="503747" y="1204150"/>
                </a:cubicBezTo>
                <a:cubicBezTo>
                  <a:pt x="503747" y="1187380"/>
                  <a:pt x="517341" y="1173786"/>
                  <a:pt x="534111" y="1173786"/>
                </a:cubicBezTo>
                <a:close/>
                <a:moveTo>
                  <a:pt x="461556" y="1173786"/>
                </a:moveTo>
                <a:cubicBezTo>
                  <a:pt x="478326" y="1173786"/>
                  <a:pt x="491920" y="1187380"/>
                  <a:pt x="491920" y="1204150"/>
                </a:cubicBezTo>
                <a:cubicBezTo>
                  <a:pt x="491920" y="1220919"/>
                  <a:pt x="478326" y="1234513"/>
                  <a:pt x="461556" y="1234513"/>
                </a:cubicBezTo>
                <a:cubicBezTo>
                  <a:pt x="444787" y="1234513"/>
                  <a:pt x="431192" y="1220919"/>
                  <a:pt x="431192" y="1204150"/>
                </a:cubicBezTo>
                <a:cubicBezTo>
                  <a:pt x="431192" y="1187380"/>
                  <a:pt x="444787" y="1173786"/>
                  <a:pt x="461556" y="1173786"/>
                </a:cubicBezTo>
                <a:close/>
                <a:moveTo>
                  <a:pt x="389002" y="1173786"/>
                </a:moveTo>
                <a:cubicBezTo>
                  <a:pt x="405771" y="1173786"/>
                  <a:pt x="419365" y="1187380"/>
                  <a:pt x="419365" y="1204150"/>
                </a:cubicBezTo>
                <a:cubicBezTo>
                  <a:pt x="419365" y="1220919"/>
                  <a:pt x="405771" y="1234513"/>
                  <a:pt x="389002" y="1234513"/>
                </a:cubicBezTo>
                <a:cubicBezTo>
                  <a:pt x="372232" y="1234513"/>
                  <a:pt x="358638" y="1220919"/>
                  <a:pt x="358638" y="1204150"/>
                </a:cubicBezTo>
                <a:cubicBezTo>
                  <a:pt x="358638" y="1187380"/>
                  <a:pt x="372232" y="1173786"/>
                  <a:pt x="389002" y="1173786"/>
                </a:cubicBezTo>
                <a:close/>
                <a:moveTo>
                  <a:pt x="316447" y="1173786"/>
                </a:moveTo>
                <a:cubicBezTo>
                  <a:pt x="333216" y="1173786"/>
                  <a:pt x="346810" y="1187380"/>
                  <a:pt x="346810" y="1204150"/>
                </a:cubicBezTo>
                <a:cubicBezTo>
                  <a:pt x="346810" y="1220919"/>
                  <a:pt x="333216" y="1234513"/>
                  <a:pt x="316447" y="1234513"/>
                </a:cubicBezTo>
                <a:cubicBezTo>
                  <a:pt x="299677" y="1234513"/>
                  <a:pt x="286084" y="1220919"/>
                  <a:pt x="286084" y="1204150"/>
                </a:cubicBezTo>
                <a:cubicBezTo>
                  <a:pt x="286084" y="1187380"/>
                  <a:pt x="299677" y="1173786"/>
                  <a:pt x="316447" y="1173786"/>
                </a:cubicBezTo>
                <a:close/>
                <a:moveTo>
                  <a:pt x="243892" y="1173786"/>
                </a:moveTo>
                <a:cubicBezTo>
                  <a:pt x="260662" y="1173786"/>
                  <a:pt x="274256" y="1187380"/>
                  <a:pt x="274256" y="1204150"/>
                </a:cubicBezTo>
                <a:cubicBezTo>
                  <a:pt x="274256" y="1220919"/>
                  <a:pt x="260662" y="1234513"/>
                  <a:pt x="243892" y="1234513"/>
                </a:cubicBezTo>
                <a:cubicBezTo>
                  <a:pt x="227123" y="1234513"/>
                  <a:pt x="213529" y="1220919"/>
                  <a:pt x="213529" y="1204150"/>
                </a:cubicBezTo>
                <a:cubicBezTo>
                  <a:pt x="213529" y="1187380"/>
                  <a:pt x="227123" y="1173786"/>
                  <a:pt x="243892" y="1173786"/>
                </a:cubicBezTo>
                <a:close/>
                <a:moveTo>
                  <a:pt x="171339" y="1173786"/>
                </a:moveTo>
                <a:cubicBezTo>
                  <a:pt x="188107" y="1173786"/>
                  <a:pt x="201701" y="1187380"/>
                  <a:pt x="201701" y="1204150"/>
                </a:cubicBezTo>
                <a:cubicBezTo>
                  <a:pt x="201701" y="1220919"/>
                  <a:pt x="188107" y="1234513"/>
                  <a:pt x="171339" y="1234513"/>
                </a:cubicBezTo>
                <a:cubicBezTo>
                  <a:pt x="154627" y="1234513"/>
                  <a:pt x="141034" y="1220919"/>
                  <a:pt x="141034" y="1204150"/>
                </a:cubicBezTo>
                <a:cubicBezTo>
                  <a:pt x="141034" y="1187380"/>
                  <a:pt x="154627" y="1173786"/>
                  <a:pt x="171339" y="1173786"/>
                </a:cubicBezTo>
                <a:close/>
                <a:moveTo>
                  <a:pt x="98852" y="1173786"/>
                </a:moveTo>
                <a:cubicBezTo>
                  <a:pt x="115616" y="1173786"/>
                  <a:pt x="129210" y="1187380"/>
                  <a:pt x="129210" y="1204150"/>
                </a:cubicBezTo>
                <a:cubicBezTo>
                  <a:pt x="129210" y="1220919"/>
                  <a:pt x="115616" y="1234513"/>
                  <a:pt x="98852" y="1234513"/>
                </a:cubicBezTo>
                <a:cubicBezTo>
                  <a:pt x="82080" y="1234513"/>
                  <a:pt x="68486" y="1220919"/>
                  <a:pt x="68486" y="1204150"/>
                </a:cubicBezTo>
                <a:cubicBezTo>
                  <a:pt x="68486" y="1187380"/>
                  <a:pt x="82080" y="1173786"/>
                  <a:pt x="98852" y="1173786"/>
                </a:cubicBezTo>
                <a:close/>
                <a:moveTo>
                  <a:pt x="26297" y="1173786"/>
                </a:moveTo>
                <a:cubicBezTo>
                  <a:pt x="43063" y="1173786"/>
                  <a:pt x="56658" y="1187380"/>
                  <a:pt x="56658" y="1204150"/>
                </a:cubicBezTo>
                <a:cubicBezTo>
                  <a:pt x="56658" y="1220919"/>
                  <a:pt x="43063" y="1234513"/>
                  <a:pt x="26297" y="1234513"/>
                </a:cubicBezTo>
                <a:cubicBezTo>
                  <a:pt x="17912" y="1234513"/>
                  <a:pt x="10321" y="1231115"/>
                  <a:pt x="4826" y="1225620"/>
                </a:cubicBezTo>
                <a:lnTo>
                  <a:pt x="0" y="1213970"/>
                </a:lnTo>
                <a:lnTo>
                  <a:pt x="0" y="1194329"/>
                </a:lnTo>
                <a:lnTo>
                  <a:pt x="4826" y="1182679"/>
                </a:lnTo>
                <a:cubicBezTo>
                  <a:pt x="10321" y="1177185"/>
                  <a:pt x="17912" y="1173786"/>
                  <a:pt x="26297" y="1173786"/>
                </a:cubicBezTo>
                <a:close/>
                <a:moveTo>
                  <a:pt x="1477320" y="1093335"/>
                </a:moveTo>
                <a:cubicBezTo>
                  <a:pt x="1485705" y="1093335"/>
                  <a:pt x="1493295" y="1096733"/>
                  <a:pt x="1498790" y="1102228"/>
                </a:cubicBezTo>
                <a:lnTo>
                  <a:pt x="1505389" y="1118160"/>
                </a:lnTo>
                <a:lnTo>
                  <a:pt x="1493855" y="1142105"/>
                </a:lnTo>
                <a:lnTo>
                  <a:pt x="1487887" y="1151929"/>
                </a:lnTo>
                <a:lnTo>
                  <a:pt x="1477320" y="1154062"/>
                </a:lnTo>
                <a:cubicBezTo>
                  <a:pt x="1460550" y="1154062"/>
                  <a:pt x="1446956" y="1140468"/>
                  <a:pt x="1446956" y="1123698"/>
                </a:cubicBezTo>
                <a:cubicBezTo>
                  <a:pt x="1446956" y="1106929"/>
                  <a:pt x="1460550" y="1093335"/>
                  <a:pt x="1477320" y="1093335"/>
                </a:cubicBezTo>
                <a:close/>
                <a:moveTo>
                  <a:pt x="1404765" y="1093335"/>
                </a:moveTo>
                <a:cubicBezTo>
                  <a:pt x="1421535" y="1093335"/>
                  <a:pt x="1435129" y="1106929"/>
                  <a:pt x="1435129" y="1123698"/>
                </a:cubicBezTo>
                <a:cubicBezTo>
                  <a:pt x="1435129" y="1140468"/>
                  <a:pt x="1421535" y="1154062"/>
                  <a:pt x="1404765" y="1154062"/>
                </a:cubicBezTo>
                <a:cubicBezTo>
                  <a:pt x="1387996" y="1154062"/>
                  <a:pt x="1374402" y="1140468"/>
                  <a:pt x="1374402" y="1123698"/>
                </a:cubicBezTo>
                <a:cubicBezTo>
                  <a:pt x="1374402" y="1106929"/>
                  <a:pt x="1387996" y="1093335"/>
                  <a:pt x="1404765" y="1093335"/>
                </a:cubicBezTo>
                <a:close/>
                <a:moveTo>
                  <a:pt x="1332211" y="1093335"/>
                </a:moveTo>
                <a:cubicBezTo>
                  <a:pt x="1348980" y="1093335"/>
                  <a:pt x="1362574" y="1106929"/>
                  <a:pt x="1362574" y="1123698"/>
                </a:cubicBezTo>
                <a:cubicBezTo>
                  <a:pt x="1362574" y="1140468"/>
                  <a:pt x="1348980" y="1154062"/>
                  <a:pt x="1332211" y="1154062"/>
                </a:cubicBezTo>
                <a:cubicBezTo>
                  <a:pt x="1315441" y="1154062"/>
                  <a:pt x="1301847" y="1140468"/>
                  <a:pt x="1301847" y="1123698"/>
                </a:cubicBezTo>
                <a:cubicBezTo>
                  <a:pt x="1301847" y="1106929"/>
                  <a:pt x="1315441" y="1093335"/>
                  <a:pt x="1332211" y="1093335"/>
                </a:cubicBezTo>
                <a:close/>
                <a:moveTo>
                  <a:pt x="1259656" y="1093335"/>
                </a:moveTo>
                <a:cubicBezTo>
                  <a:pt x="1276426" y="1093335"/>
                  <a:pt x="1290020" y="1106929"/>
                  <a:pt x="1290020" y="1123698"/>
                </a:cubicBezTo>
                <a:cubicBezTo>
                  <a:pt x="1290020" y="1140468"/>
                  <a:pt x="1276426" y="1154062"/>
                  <a:pt x="1259656" y="1154062"/>
                </a:cubicBezTo>
                <a:cubicBezTo>
                  <a:pt x="1242887" y="1154062"/>
                  <a:pt x="1229293" y="1140468"/>
                  <a:pt x="1229293" y="1123698"/>
                </a:cubicBezTo>
                <a:cubicBezTo>
                  <a:pt x="1229293" y="1106929"/>
                  <a:pt x="1242887" y="1093335"/>
                  <a:pt x="1259656" y="1093335"/>
                </a:cubicBezTo>
                <a:close/>
                <a:moveTo>
                  <a:pt x="1187102" y="1093335"/>
                </a:moveTo>
                <a:cubicBezTo>
                  <a:pt x="1203871" y="1093335"/>
                  <a:pt x="1217465" y="1106929"/>
                  <a:pt x="1217465" y="1123698"/>
                </a:cubicBezTo>
                <a:cubicBezTo>
                  <a:pt x="1217465" y="1140468"/>
                  <a:pt x="1203871" y="1154062"/>
                  <a:pt x="1187102" y="1154062"/>
                </a:cubicBezTo>
                <a:cubicBezTo>
                  <a:pt x="1170332" y="1154062"/>
                  <a:pt x="1156738" y="1140468"/>
                  <a:pt x="1156738" y="1123698"/>
                </a:cubicBezTo>
                <a:cubicBezTo>
                  <a:pt x="1156738" y="1106929"/>
                  <a:pt x="1170332" y="1093335"/>
                  <a:pt x="1187102" y="1093335"/>
                </a:cubicBezTo>
                <a:close/>
                <a:moveTo>
                  <a:pt x="1114547" y="1093335"/>
                </a:moveTo>
                <a:cubicBezTo>
                  <a:pt x="1131317" y="1093335"/>
                  <a:pt x="1144911" y="1106929"/>
                  <a:pt x="1144911" y="1123698"/>
                </a:cubicBezTo>
                <a:cubicBezTo>
                  <a:pt x="1144911" y="1140468"/>
                  <a:pt x="1131317" y="1154062"/>
                  <a:pt x="1114547" y="1154062"/>
                </a:cubicBezTo>
                <a:cubicBezTo>
                  <a:pt x="1097778" y="1154062"/>
                  <a:pt x="1084184" y="1140468"/>
                  <a:pt x="1084184" y="1123698"/>
                </a:cubicBezTo>
                <a:cubicBezTo>
                  <a:pt x="1084184" y="1106929"/>
                  <a:pt x="1097778" y="1093335"/>
                  <a:pt x="1114547" y="1093335"/>
                </a:cubicBezTo>
                <a:close/>
                <a:moveTo>
                  <a:pt x="1041993" y="1093335"/>
                </a:moveTo>
                <a:cubicBezTo>
                  <a:pt x="1058762" y="1093335"/>
                  <a:pt x="1072356" y="1106929"/>
                  <a:pt x="1072356" y="1123698"/>
                </a:cubicBezTo>
                <a:cubicBezTo>
                  <a:pt x="1072356" y="1140468"/>
                  <a:pt x="1058762" y="1154062"/>
                  <a:pt x="1041993" y="1154062"/>
                </a:cubicBezTo>
                <a:cubicBezTo>
                  <a:pt x="1025223" y="1154062"/>
                  <a:pt x="1011629" y="1140468"/>
                  <a:pt x="1011629" y="1123698"/>
                </a:cubicBezTo>
                <a:cubicBezTo>
                  <a:pt x="1011629" y="1106929"/>
                  <a:pt x="1025223" y="1093335"/>
                  <a:pt x="1041993" y="1093335"/>
                </a:cubicBezTo>
                <a:close/>
                <a:moveTo>
                  <a:pt x="969438" y="1093335"/>
                </a:moveTo>
                <a:cubicBezTo>
                  <a:pt x="986208" y="1093335"/>
                  <a:pt x="999801" y="1106929"/>
                  <a:pt x="999801" y="1123698"/>
                </a:cubicBezTo>
                <a:cubicBezTo>
                  <a:pt x="999801" y="1140468"/>
                  <a:pt x="986208" y="1154062"/>
                  <a:pt x="969438" y="1154062"/>
                </a:cubicBezTo>
                <a:cubicBezTo>
                  <a:pt x="952669" y="1154062"/>
                  <a:pt x="939075" y="1140468"/>
                  <a:pt x="939075" y="1123698"/>
                </a:cubicBezTo>
                <a:cubicBezTo>
                  <a:pt x="939075" y="1106929"/>
                  <a:pt x="952669" y="1093335"/>
                  <a:pt x="969438" y="1093335"/>
                </a:cubicBezTo>
                <a:close/>
                <a:moveTo>
                  <a:pt x="896883" y="1093335"/>
                </a:moveTo>
                <a:cubicBezTo>
                  <a:pt x="913653" y="1093335"/>
                  <a:pt x="927247" y="1106929"/>
                  <a:pt x="927247" y="1123698"/>
                </a:cubicBezTo>
                <a:cubicBezTo>
                  <a:pt x="927247" y="1140468"/>
                  <a:pt x="913653" y="1154062"/>
                  <a:pt x="896883" y="1154062"/>
                </a:cubicBezTo>
                <a:cubicBezTo>
                  <a:pt x="880114" y="1154062"/>
                  <a:pt x="866520" y="1140468"/>
                  <a:pt x="866520" y="1123698"/>
                </a:cubicBezTo>
                <a:cubicBezTo>
                  <a:pt x="866520" y="1106929"/>
                  <a:pt x="880114" y="1093335"/>
                  <a:pt x="896883" y="1093335"/>
                </a:cubicBezTo>
                <a:close/>
                <a:moveTo>
                  <a:pt x="824329" y="1093335"/>
                </a:moveTo>
                <a:cubicBezTo>
                  <a:pt x="841098" y="1093335"/>
                  <a:pt x="854692" y="1106929"/>
                  <a:pt x="854692" y="1123698"/>
                </a:cubicBezTo>
                <a:cubicBezTo>
                  <a:pt x="854692" y="1140468"/>
                  <a:pt x="841098" y="1154062"/>
                  <a:pt x="824329" y="1154062"/>
                </a:cubicBezTo>
                <a:cubicBezTo>
                  <a:pt x="807559" y="1154062"/>
                  <a:pt x="793965" y="1140468"/>
                  <a:pt x="793965" y="1123698"/>
                </a:cubicBezTo>
                <a:cubicBezTo>
                  <a:pt x="793965" y="1106929"/>
                  <a:pt x="807559" y="1093335"/>
                  <a:pt x="824329" y="1093335"/>
                </a:cubicBezTo>
                <a:close/>
                <a:moveTo>
                  <a:pt x="751774" y="1093335"/>
                </a:moveTo>
                <a:cubicBezTo>
                  <a:pt x="768544" y="1093335"/>
                  <a:pt x="782138" y="1106929"/>
                  <a:pt x="782138" y="1123698"/>
                </a:cubicBezTo>
                <a:cubicBezTo>
                  <a:pt x="782138" y="1140468"/>
                  <a:pt x="768544" y="1154062"/>
                  <a:pt x="751774" y="1154062"/>
                </a:cubicBezTo>
                <a:cubicBezTo>
                  <a:pt x="735005" y="1154062"/>
                  <a:pt x="721411" y="1140468"/>
                  <a:pt x="721411" y="1123698"/>
                </a:cubicBezTo>
                <a:cubicBezTo>
                  <a:pt x="721411" y="1106929"/>
                  <a:pt x="735005" y="1093335"/>
                  <a:pt x="751774" y="1093335"/>
                </a:cubicBezTo>
                <a:close/>
                <a:moveTo>
                  <a:pt x="679220" y="1093335"/>
                </a:moveTo>
                <a:cubicBezTo>
                  <a:pt x="695989" y="1093335"/>
                  <a:pt x="709583" y="1106929"/>
                  <a:pt x="709583" y="1123698"/>
                </a:cubicBezTo>
                <a:cubicBezTo>
                  <a:pt x="709583" y="1140468"/>
                  <a:pt x="695989" y="1154062"/>
                  <a:pt x="679220" y="1154062"/>
                </a:cubicBezTo>
                <a:cubicBezTo>
                  <a:pt x="662450" y="1154062"/>
                  <a:pt x="648856" y="1140468"/>
                  <a:pt x="648856" y="1123698"/>
                </a:cubicBezTo>
                <a:cubicBezTo>
                  <a:pt x="648856" y="1106929"/>
                  <a:pt x="662450" y="1093335"/>
                  <a:pt x="679220" y="1093335"/>
                </a:cubicBezTo>
                <a:close/>
                <a:moveTo>
                  <a:pt x="606665" y="1093335"/>
                </a:moveTo>
                <a:cubicBezTo>
                  <a:pt x="623435" y="1093335"/>
                  <a:pt x="637029" y="1106929"/>
                  <a:pt x="637029" y="1123698"/>
                </a:cubicBezTo>
                <a:cubicBezTo>
                  <a:pt x="637029" y="1140468"/>
                  <a:pt x="623435" y="1154062"/>
                  <a:pt x="606665" y="1154062"/>
                </a:cubicBezTo>
                <a:cubicBezTo>
                  <a:pt x="589896" y="1154062"/>
                  <a:pt x="576302" y="1140468"/>
                  <a:pt x="576302" y="1123698"/>
                </a:cubicBezTo>
                <a:cubicBezTo>
                  <a:pt x="576302" y="1106929"/>
                  <a:pt x="589896" y="1093335"/>
                  <a:pt x="606665" y="1093335"/>
                </a:cubicBezTo>
                <a:close/>
                <a:moveTo>
                  <a:pt x="534111" y="1093335"/>
                </a:moveTo>
                <a:cubicBezTo>
                  <a:pt x="550880" y="1093335"/>
                  <a:pt x="564474" y="1106929"/>
                  <a:pt x="564474" y="1123698"/>
                </a:cubicBezTo>
                <a:cubicBezTo>
                  <a:pt x="564474" y="1140468"/>
                  <a:pt x="550880" y="1154062"/>
                  <a:pt x="534111" y="1154062"/>
                </a:cubicBezTo>
                <a:cubicBezTo>
                  <a:pt x="517341" y="1154062"/>
                  <a:pt x="503747" y="1140468"/>
                  <a:pt x="503747" y="1123698"/>
                </a:cubicBezTo>
                <a:cubicBezTo>
                  <a:pt x="503747" y="1106929"/>
                  <a:pt x="517341" y="1093335"/>
                  <a:pt x="534111" y="1093335"/>
                </a:cubicBezTo>
                <a:close/>
                <a:moveTo>
                  <a:pt x="461556" y="1093335"/>
                </a:moveTo>
                <a:cubicBezTo>
                  <a:pt x="478326" y="1093335"/>
                  <a:pt x="491920" y="1106929"/>
                  <a:pt x="491920" y="1123698"/>
                </a:cubicBezTo>
                <a:cubicBezTo>
                  <a:pt x="491920" y="1140468"/>
                  <a:pt x="478326" y="1154062"/>
                  <a:pt x="461556" y="1154062"/>
                </a:cubicBezTo>
                <a:cubicBezTo>
                  <a:pt x="444787" y="1154062"/>
                  <a:pt x="431192" y="1140468"/>
                  <a:pt x="431192" y="1123698"/>
                </a:cubicBezTo>
                <a:cubicBezTo>
                  <a:pt x="431192" y="1106929"/>
                  <a:pt x="444787" y="1093335"/>
                  <a:pt x="461556" y="1093335"/>
                </a:cubicBezTo>
                <a:close/>
                <a:moveTo>
                  <a:pt x="389002" y="1093335"/>
                </a:moveTo>
                <a:cubicBezTo>
                  <a:pt x="405771" y="1093335"/>
                  <a:pt x="419365" y="1106929"/>
                  <a:pt x="419365" y="1123698"/>
                </a:cubicBezTo>
                <a:cubicBezTo>
                  <a:pt x="419365" y="1140468"/>
                  <a:pt x="405771" y="1154062"/>
                  <a:pt x="389002" y="1154062"/>
                </a:cubicBezTo>
                <a:cubicBezTo>
                  <a:pt x="372232" y="1154062"/>
                  <a:pt x="358638" y="1140468"/>
                  <a:pt x="358638" y="1123698"/>
                </a:cubicBezTo>
                <a:cubicBezTo>
                  <a:pt x="358638" y="1106929"/>
                  <a:pt x="372232" y="1093335"/>
                  <a:pt x="389002" y="1093335"/>
                </a:cubicBezTo>
                <a:close/>
                <a:moveTo>
                  <a:pt x="316447" y="1093335"/>
                </a:moveTo>
                <a:cubicBezTo>
                  <a:pt x="333216" y="1093335"/>
                  <a:pt x="346810" y="1106929"/>
                  <a:pt x="346810" y="1123698"/>
                </a:cubicBezTo>
                <a:cubicBezTo>
                  <a:pt x="346810" y="1140468"/>
                  <a:pt x="333216" y="1154062"/>
                  <a:pt x="316447" y="1154062"/>
                </a:cubicBezTo>
                <a:cubicBezTo>
                  <a:pt x="299677" y="1154062"/>
                  <a:pt x="286084" y="1140468"/>
                  <a:pt x="286084" y="1123698"/>
                </a:cubicBezTo>
                <a:cubicBezTo>
                  <a:pt x="286084" y="1106929"/>
                  <a:pt x="299677" y="1093335"/>
                  <a:pt x="316447" y="1093335"/>
                </a:cubicBezTo>
                <a:close/>
                <a:moveTo>
                  <a:pt x="243892" y="1093335"/>
                </a:moveTo>
                <a:cubicBezTo>
                  <a:pt x="260662" y="1093335"/>
                  <a:pt x="274256" y="1106929"/>
                  <a:pt x="274256" y="1123698"/>
                </a:cubicBezTo>
                <a:cubicBezTo>
                  <a:pt x="274256" y="1140468"/>
                  <a:pt x="260662" y="1154062"/>
                  <a:pt x="243892" y="1154062"/>
                </a:cubicBezTo>
                <a:cubicBezTo>
                  <a:pt x="227123" y="1154062"/>
                  <a:pt x="213529" y="1140468"/>
                  <a:pt x="213529" y="1123698"/>
                </a:cubicBezTo>
                <a:cubicBezTo>
                  <a:pt x="213529" y="1106929"/>
                  <a:pt x="227123" y="1093335"/>
                  <a:pt x="243892" y="1093335"/>
                </a:cubicBezTo>
                <a:close/>
                <a:moveTo>
                  <a:pt x="171339" y="1093335"/>
                </a:moveTo>
                <a:cubicBezTo>
                  <a:pt x="188107" y="1093335"/>
                  <a:pt x="201701" y="1106929"/>
                  <a:pt x="201701" y="1123698"/>
                </a:cubicBezTo>
                <a:cubicBezTo>
                  <a:pt x="201701" y="1140468"/>
                  <a:pt x="188107" y="1154062"/>
                  <a:pt x="171339" y="1154062"/>
                </a:cubicBezTo>
                <a:cubicBezTo>
                  <a:pt x="154633" y="1154062"/>
                  <a:pt x="141040" y="1140468"/>
                  <a:pt x="141040" y="1123698"/>
                </a:cubicBezTo>
                <a:cubicBezTo>
                  <a:pt x="141040" y="1106929"/>
                  <a:pt x="154633" y="1093335"/>
                  <a:pt x="171339" y="1093335"/>
                </a:cubicBezTo>
                <a:close/>
                <a:moveTo>
                  <a:pt x="98858" y="1093335"/>
                </a:moveTo>
                <a:cubicBezTo>
                  <a:pt x="115622" y="1093335"/>
                  <a:pt x="129216" y="1106929"/>
                  <a:pt x="129216" y="1123698"/>
                </a:cubicBezTo>
                <a:cubicBezTo>
                  <a:pt x="129216" y="1140468"/>
                  <a:pt x="115622" y="1154062"/>
                  <a:pt x="98858" y="1154062"/>
                </a:cubicBezTo>
                <a:cubicBezTo>
                  <a:pt x="82086" y="1154062"/>
                  <a:pt x="68492" y="1140468"/>
                  <a:pt x="68492" y="1123698"/>
                </a:cubicBezTo>
                <a:cubicBezTo>
                  <a:pt x="68492" y="1106929"/>
                  <a:pt x="82086" y="1093335"/>
                  <a:pt x="98858" y="1093335"/>
                </a:cubicBezTo>
                <a:close/>
                <a:moveTo>
                  <a:pt x="26303" y="1093335"/>
                </a:moveTo>
                <a:cubicBezTo>
                  <a:pt x="43069" y="1093335"/>
                  <a:pt x="56664" y="1106929"/>
                  <a:pt x="56664" y="1123698"/>
                </a:cubicBezTo>
                <a:cubicBezTo>
                  <a:pt x="56664" y="1140468"/>
                  <a:pt x="43069" y="1154062"/>
                  <a:pt x="26303" y="1154062"/>
                </a:cubicBezTo>
                <a:cubicBezTo>
                  <a:pt x="17918" y="1154062"/>
                  <a:pt x="10327" y="1150664"/>
                  <a:pt x="4832" y="1145169"/>
                </a:cubicBezTo>
                <a:lnTo>
                  <a:pt x="0" y="1133503"/>
                </a:lnTo>
                <a:lnTo>
                  <a:pt x="0" y="1113894"/>
                </a:lnTo>
                <a:lnTo>
                  <a:pt x="4832" y="1102228"/>
                </a:lnTo>
                <a:cubicBezTo>
                  <a:pt x="10327" y="1096734"/>
                  <a:pt x="17918" y="1093335"/>
                  <a:pt x="26303" y="1093335"/>
                </a:cubicBezTo>
                <a:close/>
                <a:moveTo>
                  <a:pt x="1549874" y="1012883"/>
                </a:moveTo>
                <a:lnTo>
                  <a:pt x="1555552" y="1014029"/>
                </a:lnTo>
                <a:lnTo>
                  <a:pt x="1530465" y="1066106"/>
                </a:lnTo>
                <a:lnTo>
                  <a:pt x="1528404" y="1064717"/>
                </a:lnTo>
                <a:cubicBezTo>
                  <a:pt x="1522910" y="1059222"/>
                  <a:pt x="1519511" y="1051631"/>
                  <a:pt x="1519511" y="1043246"/>
                </a:cubicBezTo>
                <a:cubicBezTo>
                  <a:pt x="1519511" y="1026477"/>
                  <a:pt x="1533105" y="1012883"/>
                  <a:pt x="1549874" y="1012883"/>
                </a:cubicBezTo>
                <a:close/>
                <a:moveTo>
                  <a:pt x="1477320" y="1012883"/>
                </a:moveTo>
                <a:cubicBezTo>
                  <a:pt x="1494089" y="1012883"/>
                  <a:pt x="1507683" y="1026477"/>
                  <a:pt x="1507683" y="1043246"/>
                </a:cubicBezTo>
                <a:cubicBezTo>
                  <a:pt x="1507683" y="1060016"/>
                  <a:pt x="1494089" y="1073610"/>
                  <a:pt x="1477320" y="1073610"/>
                </a:cubicBezTo>
                <a:cubicBezTo>
                  <a:pt x="1460550" y="1073610"/>
                  <a:pt x="1446956" y="1060016"/>
                  <a:pt x="1446956" y="1043246"/>
                </a:cubicBezTo>
                <a:cubicBezTo>
                  <a:pt x="1446956" y="1026477"/>
                  <a:pt x="1460550" y="1012883"/>
                  <a:pt x="1477320" y="1012883"/>
                </a:cubicBezTo>
                <a:close/>
                <a:moveTo>
                  <a:pt x="1404765" y="1012883"/>
                </a:moveTo>
                <a:cubicBezTo>
                  <a:pt x="1421535" y="1012883"/>
                  <a:pt x="1435129" y="1026477"/>
                  <a:pt x="1435129" y="1043246"/>
                </a:cubicBezTo>
                <a:cubicBezTo>
                  <a:pt x="1435129" y="1060016"/>
                  <a:pt x="1421535" y="1073610"/>
                  <a:pt x="1404765" y="1073610"/>
                </a:cubicBezTo>
                <a:cubicBezTo>
                  <a:pt x="1387996" y="1073610"/>
                  <a:pt x="1374402" y="1060016"/>
                  <a:pt x="1374402" y="1043246"/>
                </a:cubicBezTo>
                <a:cubicBezTo>
                  <a:pt x="1374402" y="1026477"/>
                  <a:pt x="1387996" y="1012883"/>
                  <a:pt x="1404765" y="1012883"/>
                </a:cubicBezTo>
                <a:close/>
                <a:moveTo>
                  <a:pt x="1332211" y="1012883"/>
                </a:moveTo>
                <a:cubicBezTo>
                  <a:pt x="1348980" y="1012883"/>
                  <a:pt x="1362574" y="1026477"/>
                  <a:pt x="1362574" y="1043246"/>
                </a:cubicBezTo>
                <a:cubicBezTo>
                  <a:pt x="1362574" y="1060016"/>
                  <a:pt x="1348980" y="1073610"/>
                  <a:pt x="1332211" y="1073610"/>
                </a:cubicBezTo>
                <a:cubicBezTo>
                  <a:pt x="1315441" y="1073610"/>
                  <a:pt x="1301847" y="1060016"/>
                  <a:pt x="1301847" y="1043246"/>
                </a:cubicBezTo>
                <a:cubicBezTo>
                  <a:pt x="1301847" y="1026477"/>
                  <a:pt x="1315441" y="1012883"/>
                  <a:pt x="1332211" y="1012883"/>
                </a:cubicBezTo>
                <a:close/>
                <a:moveTo>
                  <a:pt x="1259656" y="1012883"/>
                </a:moveTo>
                <a:cubicBezTo>
                  <a:pt x="1276426" y="1012883"/>
                  <a:pt x="1290020" y="1026477"/>
                  <a:pt x="1290020" y="1043246"/>
                </a:cubicBezTo>
                <a:cubicBezTo>
                  <a:pt x="1290020" y="1060016"/>
                  <a:pt x="1276426" y="1073610"/>
                  <a:pt x="1259656" y="1073610"/>
                </a:cubicBezTo>
                <a:cubicBezTo>
                  <a:pt x="1242887" y="1073610"/>
                  <a:pt x="1229293" y="1060016"/>
                  <a:pt x="1229293" y="1043246"/>
                </a:cubicBezTo>
                <a:cubicBezTo>
                  <a:pt x="1229293" y="1026477"/>
                  <a:pt x="1242887" y="1012883"/>
                  <a:pt x="1259656" y="1012883"/>
                </a:cubicBezTo>
                <a:close/>
                <a:moveTo>
                  <a:pt x="1187102" y="1012883"/>
                </a:moveTo>
                <a:cubicBezTo>
                  <a:pt x="1203871" y="1012883"/>
                  <a:pt x="1217465" y="1026477"/>
                  <a:pt x="1217465" y="1043246"/>
                </a:cubicBezTo>
                <a:cubicBezTo>
                  <a:pt x="1217465" y="1060016"/>
                  <a:pt x="1203871" y="1073610"/>
                  <a:pt x="1187102" y="1073610"/>
                </a:cubicBezTo>
                <a:cubicBezTo>
                  <a:pt x="1170332" y="1073610"/>
                  <a:pt x="1156738" y="1060016"/>
                  <a:pt x="1156738" y="1043246"/>
                </a:cubicBezTo>
                <a:cubicBezTo>
                  <a:pt x="1156738" y="1026477"/>
                  <a:pt x="1170332" y="1012883"/>
                  <a:pt x="1187102" y="1012883"/>
                </a:cubicBezTo>
                <a:close/>
                <a:moveTo>
                  <a:pt x="1114547" y="1012883"/>
                </a:moveTo>
                <a:cubicBezTo>
                  <a:pt x="1131317" y="1012883"/>
                  <a:pt x="1144911" y="1026477"/>
                  <a:pt x="1144911" y="1043246"/>
                </a:cubicBezTo>
                <a:cubicBezTo>
                  <a:pt x="1144911" y="1060016"/>
                  <a:pt x="1131317" y="1073610"/>
                  <a:pt x="1114547" y="1073610"/>
                </a:cubicBezTo>
                <a:cubicBezTo>
                  <a:pt x="1097778" y="1073610"/>
                  <a:pt x="1084184" y="1060016"/>
                  <a:pt x="1084184" y="1043246"/>
                </a:cubicBezTo>
                <a:cubicBezTo>
                  <a:pt x="1084184" y="1026477"/>
                  <a:pt x="1097778" y="1012883"/>
                  <a:pt x="1114547" y="1012883"/>
                </a:cubicBezTo>
                <a:close/>
                <a:moveTo>
                  <a:pt x="1041993" y="1012883"/>
                </a:moveTo>
                <a:cubicBezTo>
                  <a:pt x="1058762" y="1012883"/>
                  <a:pt x="1072356" y="1026477"/>
                  <a:pt x="1072356" y="1043246"/>
                </a:cubicBezTo>
                <a:cubicBezTo>
                  <a:pt x="1072356" y="1060016"/>
                  <a:pt x="1058762" y="1073610"/>
                  <a:pt x="1041993" y="1073610"/>
                </a:cubicBezTo>
                <a:cubicBezTo>
                  <a:pt x="1025223" y="1073610"/>
                  <a:pt x="1011629" y="1060016"/>
                  <a:pt x="1011629" y="1043246"/>
                </a:cubicBezTo>
                <a:cubicBezTo>
                  <a:pt x="1011629" y="1026477"/>
                  <a:pt x="1025223" y="1012883"/>
                  <a:pt x="1041993" y="1012883"/>
                </a:cubicBezTo>
                <a:close/>
                <a:moveTo>
                  <a:pt x="969438" y="1012883"/>
                </a:moveTo>
                <a:cubicBezTo>
                  <a:pt x="986208" y="1012883"/>
                  <a:pt x="999801" y="1026477"/>
                  <a:pt x="999801" y="1043246"/>
                </a:cubicBezTo>
                <a:cubicBezTo>
                  <a:pt x="999801" y="1060016"/>
                  <a:pt x="986208" y="1073610"/>
                  <a:pt x="969438" y="1073610"/>
                </a:cubicBezTo>
                <a:cubicBezTo>
                  <a:pt x="952669" y="1073610"/>
                  <a:pt x="939075" y="1060016"/>
                  <a:pt x="939075" y="1043246"/>
                </a:cubicBezTo>
                <a:cubicBezTo>
                  <a:pt x="939075" y="1026477"/>
                  <a:pt x="952669" y="1012883"/>
                  <a:pt x="969438" y="1012883"/>
                </a:cubicBezTo>
                <a:close/>
                <a:moveTo>
                  <a:pt x="896883" y="1012883"/>
                </a:moveTo>
                <a:cubicBezTo>
                  <a:pt x="913653" y="1012883"/>
                  <a:pt x="927247" y="1026477"/>
                  <a:pt x="927247" y="1043246"/>
                </a:cubicBezTo>
                <a:cubicBezTo>
                  <a:pt x="927247" y="1060016"/>
                  <a:pt x="913653" y="1073610"/>
                  <a:pt x="896883" y="1073610"/>
                </a:cubicBezTo>
                <a:cubicBezTo>
                  <a:pt x="880114" y="1073610"/>
                  <a:pt x="866520" y="1060016"/>
                  <a:pt x="866520" y="1043246"/>
                </a:cubicBezTo>
                <a:cubicBezTo>
                  <a:pt x="866520" y="1026477"/>
                  <a:pt x="880114" y="1012883"/>
                  <a:pt x="896883" y="1012883"/>
                </a:cubicBezTo>
                <a:close/>
                <a:moveTo>
                  <a:pt x="824329" y="1012883"/>
                </a:moveTo>
                <a:cubicBezTo>
                  <a:pt x="841098" y="1012883"/>
                  <a:pt x="854692" y="1026477"/>
                  <a:pt x="854692" y="1043246"/>
                </a:cubicBezTo>
                <a:cubicBezTo>
                  <a:pt x="854692" y="1060016"/>
                  <a:pt x="841098" y="1073610"/>
                  <a:pt x="824329" y="1073610"/>
                </a:cubicBezTo>
                <a:cubicBezTo>
                  <a:pt x="807559" y="1073610"/>
                  <a:pt x="793965" y="1060016"/>
                  <a:pt x="793965" y="1043246"/>
                </a:cubicBezTo>
                <a:cubicBezTo>
                  <a:pt x="793965" y="1026477"/>
                  <a:pt x="807559" y="1012883"/>
                  <a:pt x="824329" y="1012883"/>
                </a:cubicBezTo>
                <a:close/>
                <a:moveTo>
                  <a:pt x="751774" y="1012883"/>
                </a:moveTo>
                <a:cubicBezTo>
                  <a:pt x="768544" y="1012883"/>
                  <a:pt x="782138" y="1026477"/>
                  <a:pt x="782138" y="1043246"/>
                </a:cubicBezTo>
                <a:cubicBezTo>
                  <a:pt x="782138" y="1060016"/>
                  <a:pt x="768544" y="1073610"/>
                  <a:pt x="751774" y="1073610"/>
                </a:cubicBezTo>
                <a:cubicBezTo>
                  <a:pt x="735005" y="1073610"/>
                  <a:pt x="721411" y="1060016"/>
                  <a:pt x="721411" y="1043246"/>
                </a:cubicBezTo>
                <a:cubicBezTo>
                  <a:pt x="721411" y="1026477"/>
                  <a:pt x="735005" y="1012883"/>
                  <a:pt x="751774" y="1012883"/>
                </a:cubicBezTo>
                <a:close/>
                <a:moveTo>
                  <a:pt x="679220" y="1012883"/>
                </a:moveTo>
                <a:cubicBezTo>
                  <a:pt x="695989" y="1012883"/>
                  <a:pt x="709583" y="1026477"/>
                  <a:pt x="709583" y="1043246"/>
                </a:cubicBezTo>
                <a:cubicBezTo>
                  <a:pt x="709583" y="1060016"/>
                  <a:pt x="695989" y="1073610"/>
                  <a:pt x="679220" y="1073610"/>
                </a:cubicBezTo>
                <a:cubicBezTo>
                  <a:pt x="662450" y="1073610"/>
                  <a:pt x="648856" y="1060016"/>
                  <a:pt x="648856" y="1043246"/>
                </a:cubicBezTo>
                <a:cubicBezTo>
                  <a:pt x="648856" y="1026477"/>
                  <a:pt x="662450" y="1012883"/>
                  <a:pt x="679220" y="1012883"/>
                </a:cubicBezTo>
                <a:close/>
                <a:moveTo>
                  <a:pt x="606665" y="1012883"/>
                </a:moveTo>
                <a:cubicBezTo>
                  <a:pt x="623435" y="1012883"/>
                  <a:pt x="637029" y="1026477"/>
                  <a:pt x="637029" y="1043246"/>
                </a:cubicBezTo>
                <a:cubicBezTo>
                  <a:pt x="637029" y="1060016"/>
                  <a:pt x="623435" y="1073610"/>
                  <a:pt x="606665" y="1073610"/>
                </a:cubicBezTo>
                <a:cubicBezTo>
                  <a:pt x="589896" y="1073610"/>
                  <a:pt x="576302" y="1060016"/>
                  <a:pt x="576302" y="1043246"/>
                </a:cubicBezTo>
                <a:cubicBezTo>
                  <a:pt x="576302" y="1026477"/>
                  <a:pt x="589896" y="1012883"/>
                  <a:pt x="606665" y="1012883"/>
                </a:cubicBezTo>
                <a:close/>
                <a:moveTo>
                  <a:pt x="534111" y="1012883"/>
                </a:moveTo>
                <a:cubicBezTo>
                  <a:pt x="550880" y="1012883"/>
                  <a:pt x="564474" y="1026477"/>
                  <a:pt x="564474" y="1043246"/>
                </a:cubicBezTo>
                <a:cubicBezTo>
                  <a:pt x="564474" y="1060016"/>
                  <a:pt x="550880" y="1073610"/>
                  <a:pt x="534111" y="1073610"/>
                </a:cubicBezTo>
                <a:cubicBezTo>
                  <a:pt x="517341" y="1073610"/>
                  <a:pt x="503747" y="1060016"/>
                  <a:pt x="503747" y="1043246"/>
                </a:cubicBezTo>
                <a:cubicBezTo>
                  <a:pt x="503747" y="1026477"/>
                  <a:pt x="517341" y="1012883"/>
                  <a:pt x="534111" y="1012883"/>
                </a:cubicBezTo>
                <a:close/>
                <a:moveTo>
                  <a:pt x="461556" y="1012883"/>
                </a:moveTo>
                <a:cubicBezTo>
                  <a:pt x="478326" y="1012883"/>
                  <a:pt x="491920" y="1026477"/>
                  <a:pt x="491920" y="1043246"/>
                </a:cubicBezTo>
                <a:cubicBezTo>
                  <a:pt x="491920" y="1060016"/>
                  <a:pt x="478326" y="1073610"/>
                  <a:pt x="461556" y="1073610"/>
                </a:cubicBezTo>
                <a:cubicBezTo>
                  <a:pt x="444787" y="1073610"/>
                  <a:pt x="431192" y="1060016"/>
                  <a:pt x="431192" y="1043246"/>
                </a:cubicBezTo>
                <a:cubicBezTo>
                  <a:pt x="431192" y="1026477"/>
                  <a:pt x="444787" y="1012883"/>
                  <a:pt x="461556" y="1012883"/>
                </a:cubicBezTo>
                <a:close/>
                <a:moveTo>
                  <a:pt x="389002" y="1012883"/>
                </a:moveTo>
                <a:cubicBezTo>
                  <a:pt x="405771" y="1012883"/>
                  <a:pt x="419365" y="1026477"/>
                  <a:pt x="419365" y="1043246"/>
                </a:cubicBezTo>
                <a:cubicBezTo>
                  <a:pt x="419365" y="1060016"/>
                  <a:pt x="405771" y="1073610"/>
                  <a:pt x="389002" y="1073610"/>
                </a:cubicBezTo>
                <a:cubicBezTo>
                  <a:pt x="372232" y="1073610"/>
                  <a:pt x="358638" y="1060016"/>
                  <a:pt x="358638" y="1043246"/>
                </a:cubicBezTo>
                <a:cubicBezTo>
                  <a:pt x="358638" y="1026477"/>
                  <a:pt x="372232" y="1012883"/>
                  <a:pt x="389002" y="1012883"/>
                </a:cubicBezTo>
                <a:close/>
                <a:moveTo>
                  <a:pt x="316447" y="1012883"/>
                </a:moveTo>
                <a:cubicBezTo>
                  <a:pt x="333216" y="1012883"/>
                  <a:pt x="346810" y="1026477"/>
                  <a:pt x="346810" y="1043246"/>
                </a:cubicBezTo>
                <a:cubicBezTo>
                  <a:pt x="346810" y="1060016"/>
                  <a:pt x="333216" y="1073610"/>
                  <a:pt x="316447" y="1073610"/>
                </a:cubicBezTo>
                <a:cubicBezTo>
                  <a:pt x="299677" y="1073610"/>
                  <a:pt x="286084" y="1060016"/>
                  <a:pt x="286084" y="1043246"/>
                </a:cubicBezTo>
                <a:cubicBezTo>
                  <a:pt x="286084" y="1026477"/>
                  <a:pt x="299677" y="1012883"/>
                  <a:pt x="316447" y="1012883"/>
                </a:cubicBezTo>
                <a:close/>
                <a:moveTo>
                  <a:pt x="243892" y="1012883"/>
                </a:moveTo>
                <a:cubicBezTo>
                  <a:pt x="260662" y="1012883"/>
                  <a:pt x="274256" y="1026477"/>
                  <a:pt x="274256" y="1043246"/>
                </a:cubicBezTo>
                <a:cubicBezTo>
                  <a:pt x="274256" y="1060016"/>
                  <a:pt x="260662" y="1073610"/>
                  <a:pt x="243892" y="1073610"/>
                </a:cubicBezTo>
                <a:cubicBezTo>
                  <a:pt x="227123" y="1073610"/>
                  <a:pt x="213529" y="1060016"/>
                  <a:pt x="213529" y="1043246"/>
                </a:cubicBezTo>
                <a:cubicBezTo>
                  <a:pt x="213529" y="1026477"/>
                  <a:pt x="227123" y="1012883"/>
                  <a:pt x="243892" y="1012883"/>
                </a:cubicBezTo>
                <a:close/>
                <a:moveTo>
                  <a:pt x="171339" y="1012883"/>
                </a:moveTo>
                <a:cubicBezTo>
                  <a:pt x="188107" y="1012883"/>
                  <a:pt x="201701" y="1026477"/>
                  <a:pt x="201701" y="1043246"/>
                </a:cubicBezTo>
                <a:cubicBezTo>
                  <a:pt x="201701" y="1060016"/>
                  <a:pt x="188107" y="1073610"/>
                  <a:pt x="171339" y="1073610"/>
                </a:cubicBezTo>
                <a:cubicBezTo>
                  <a:pt x="154639" y="1073610"/>
                  <a:pt x="141045" y="1060016"/>
                  <a:pt x="141045" y="1043246"/>
                </a:cubicBezTo>
                <a:cubicBezTo>
                  <a:pt x="141045" y="1026477"/>
                  <a:pt x="154639" y="1012883"/>
                  <a:pt x="171339" y="1012883"/>
                </a:cubicBezTo>
                <a:close/>
                <a:moveTo>
                  <a:pt x="98865" y="1012883"/>
                </a:moveTo>
                <a:cubicBezTo>
                  <a:pt x="115628" y="1012883"/>
                  <a:pt x="129222" y="1026477"/>
                  <a:pt x="129222" y="1043246"/>
                </a:cubicBezTo>
                <a:cubicBezTo>
                  <a:pt x="129222" y="1060016"/>
                  <a:pt x="115628" y="1073610"/>
                  <a:pt x="98865" y="1073610"/>
                </a:cubicBezTo>
                <a:cubicBezTo>
                  <a:pt x="82093" y="1073610"/>
                  <a:pt x="68498" y="1060016"/>
                  <a:pt x="68498" y="1043246"/>
                </a:cubicBezTo>
                <a:cubicBezTo>
                  <a:pt x="68498" y="1026477"/>
                  <a:pt x="82093" y="1012883"/>
                  <a:pt x="98865" y="1012883"/>
                </a:cubicBezTo>
                <a:close/>
                <a:moveTo>
                  <a:pt x="26309" y="1012883"/>
                </a:moveTo>
                <a:cubicBezTo>
                  <a:pt x="43075" y="1012883"/>
                  <a:pt x="56670" y="1026477"/>
                  <a:pt x="56670" y="1043246"/>
                </a:cubicBezTo>
                <a:cubicBezTo>
                  <a:pt x="56670" y="1060016"/>
                  <a:pt x="43075" y="1073610"/>
                  <a:pt x="26309" y="1073610"/>
                </a:cubicBezTo>
                <a:cubicBezTo>
                  <a:pt x="17924" y="1073610"/>
                  <a:pt x="10333" y="1070212"/>
                  <a:pt x="4838" y="1064717"/>
                </a:cubicBezTo>
                <a:lnTo>
                  <a:pt x="0" y="1053036"/>
                </a:lnTo>
                <a:lnTo>
                  <a:pt x="0" y="1033457"/>
                </a:lnTo>
                <a:lnTo>
                  <a:pt x="4838" y="1021776"/>
                </a:lnTo>
                <a:cubicBezTo>
                  <a:pt x="10333" y="1016282"/>
                  <a:pt x="17924" y="1012883"/>
                  <a:pt x="26309" y="1012883"/>
                </a:cubicBezTo>
                <a:close/>
                <a:moveTo>
                  <a:pt x="1549874" y="932431"/>
                </a:moveTo>
                <a:cubicBezTo>
                  <a:pt x="1558259" y="932431"/>
                  <a:pt x="1565850" y="935830"/>
                  <a:pt x="1571345" y="941324"/>
                </a:cubicBezTo>
                <a:lnTo>
                  <a:pt x="1577296" y="955693"/>
                </a:lnTo>
                <a:lnTo>
                  <a:pt x="1565363" y="988298"/>
                </a:lnTo>
                <a:lnTo>
                  <a:pt x="1561694" y="990772"/>
                </a:lnTo>
                <a:cubicBezTo>
                  <a:pt x="1558061" y="992309"/>
                  <a:pt x="1554067" y="993158"/>
                  <a:pt x="1549874" y="993158"/>
                </a:cubicBezTo>
                <a:cubicBezTo>
                  <a:pt x="1533105" y="993158"/>
                  <a:pt x="1519511" y="979564"/>
                  <a:pt x="1519511" y="962795"/>
                </a:cubicBezTo>
                <a:cubicBezTo>
                  <a:pt x="1519511" y="946025"/>
                  <a:pt x="1533105" y="932431"/>
                  <a:pt x="1549874" y="932431"/>
                </a:cubicBezTo>
                <a:close/>
                <a:moveTo>
                  <a:pt x="1477320" y="932431"/>
                </a:moveTo>
                <a:cubicBezTo>
                  <a:pt x="1494089" y="932431"/>
                  <a:pt x="1507683" y="946025"/>
                  <a:pt x="1507683" y="962795"/>
                </a:cubicBezTo>
                <a:cubicBezTo>
                  <a:pt x="1507683" y="979564"/>
                  <a:pt x="1494089" y="993158"/>
                  <a:pt x="1477320" y="993158"/>
                </a:cubicBezTo>
                <a:cubicBezTo>
                  <a:pt x="1460550" y="993158"/>
                  <a:pt x="1446956" y="979564"/>
                  <a:pt x="1446956" y="962795"/>
                </a:cubicBezTo>
                <a:cubicBezTo>
                  <a:pt x="1446956" y="946025"/>
                  <a:pt x="1460550" y="932431"/>
                  <a:pt x="1477320" y="932431"/>
                </a:cubicBezTo>
                <a:close/>
                <a:moveTo>
                  <a:pt x="1404765" y="932431"/>
                </a:moveTo>
                <a:cubicBezTo>
                  <a:pt x="1421535" y="932431"/>
                  <a:pt x="1435129" y="946025"/>
                  <a:pt x="1435129" y="962795"/>
                </a:cubicBezTo>
                <a:cubicBezTo>
                  <a:pt x="1435129" y="979564"/>
                  <a:pt x="1421535" y="993158"/>
                  <a:pt x="1404765" y="993158"/>
                </a:cubicBezTo>
                <a:cubicBezTo>
                  <a:pt x="1387996" y="993158"/>
                  <a:pt x="1374402" y="979564"/>
                  <a:pt x="1374402" y="962795"/>
                </a:cubicBezTo>
                <a:cubicBezTo>
                  <a:pt x="1374402" y="946025"/>
                  <a:pt x="1387996" y="932431"/>
                  <a:pt x="1404765" y="932431"/>
                </a:cubicBezTo>
                <a:close/>
                <a:moveTo>
                  <a:pt x="1332211" y="932431"/>
                </a:moveTo>
                <a:cubicBezTo>
                  <a:pt x="1348980" y="932431"/>
                  <a:pt x="1362574" y="946025"/>
                  <a:pt x="1362574" y="962795"/>
                </a:cubicBezTo>
                <a:cubicBezTo>
                  <a:pt x="1362574" y="979564"/>
                  <a:pt x="1348980" y="993158"/>
                  <a:pt x="1332211" y="993158"/>
                </a:cubicBezTo>
                <a:cubicBezTo>
                  <a:pt x="1315441" y="993158"/>
                  <a:pt x="1301847" y="979564"/>
                  <a:pt x="1301847" y="962795"/>
                </a:cubicBezTo>
                <a:cubicBezTo>
                  <a:pt x="1301847" y="946025"/>
                  <a:pt x="1315441" y="932431"/>
                  <a:pt x="1332211" y="932431"/>
                </a:cubicBezTo>
                <a:close/>
                <a:moveTo>
                  <a:pt x="1259656" y="932431"/>
                </a:moveTo>
                <a:cubicBezTo>
                  <a:pt x="1276426" y="932431"/>
                  <a:pt x="1290020" y="946025"/>
                  <a:pt x="1290020" y="962795"/>
                </a:cubicBezTo>
                <a:cubicBezTo>
                  <a:pt x="1290020" y="979564"/>
                  <a:pt x="1276426" y="993158"/>
                  <a:pt x="1259656" y="993158"/>
                </a:cubicBezTo>
                <a:cubicBezTo>
                  <a:pt x="1242887" y="993158"/>
                  <a:pt x="1229293" y="979564"/>
                  <a:pt x="1229293" y="962795"/>
                </a:cubicBezTo>
                <a:cubicBezTo>
                  <a:pt x="1229293" y="946025"/>
                  <a:pt x="1242887" y="932431"/>
                  <a:pt x="1259656" y="932431"/>
                </a:cubicBezTo>
                <a:close/>
                <a:moveTo>
                  <a:pt x="1187102" y="932431"/>
                </a:moveTo>
                <a:cubicBezTo>
                  <a:pt x="1203871" y="932431"/>
                  <a:pt x="1217465" y="946025"/>
                  <a:pt x="1217465" y="962795"/>
                </a:cubicBezTo>
                <a:cubicBezTo>
                  <a:pt x="1217465" y="979564"/>
                  <a:pt x="1203871" y="993158"/>
                  <a:pt x="1187102" y="993158"/>
                </a:cubicBezTo>
                <a:cubicBezTo>
                  <a:pt x="1170332" y="993158"/>
                  <a:pt x="1156738" y="979564"/>
                  <a:pt x="1156738" y="962795"/>
                </a:cubicBezTo>
                <a:cubicBezTo>
                  <a:pt x="1156738" y="946025"/>
                  <a:pt x="1170332" y="932431"/>
                  <a:pt x="1187102" y="932431"/>
                </a:cubicBezTo>
                <a:close/>
                <a:moveTo>
                  <a:pt x="1114547" y="932431"/>
                </a:moveTo>
                <a:cubicBezTo>
                  <a:pt x="1131317" y="932431"/>
                  <a:pt x="1144911" y="946025"/>
                  <a:pt x="1144911" y="962795"/>
                </a:cubicBezTo>
                <a:cubicBezTo>
                  <a:pt x="1144911" y="979564"/>
                  <a:pt x="1131317" y="993158"/>
                  <a:pt x="1114547" y="993158"/>
                </a:cubicBezTo>
                <a:cubicBezTo>
                  <a:pt x="1097778" y="993158"/>
                  <a:pt x="1084184" y="979564"/>
                  <a:pt x="1084184" y="962795"/>
                </a:cubicBezTo>
                <a:cubicBezTo>
                  <a:pt x="1084184" y="946025"/>
                  <a:pt x="1097778" y="932431"/>
                  <a:pt x="1114547" y="932431"/>
                </a:cubicBezTo>
                <a:close/>
                <a:moveTo>
                  <a:pt x="1041993" y="932431"/>
                </a:moveTo>
                <a:cubicBezTo>
                  <a:pt x="1058762" y="932431"/>
                  <a:pt x="1072356" y="946025"/>
                  <a:pt x="1072356" y="962795"/>
                </a:cubicBezTo>
                <a:cubicBezTo>
                  <a:pt x="1072356" y="979564"/>
                  <a:pt x="1058762" y="993158"/>
                  <a:pt x="1041993" y="993158"/>
                </a:cubicBezTo>
                <a:cubicBezTo>
                  <a:pt x="1025223" y="993158"/>
                  <a:pt x="1011629" y="979564"/>
                  <a:pt x="1011629" y="962795"/>
                </a:cubicBezTo>
                <a:cubicBezTo>
                  <a:pt x="1011629" y="946025"/>
                  <a:pt x="1025223" y="932431"/>
                  <a:pt x="1041993" y="932431"/>
                </a:cubicBezTo>
                <a:close/>
                <a:moveTo>
                  <a:pt x="969438" y="932431"/>
                </a:moveTo>
                <a:cubicBezTo>
                  <a:pt x="986208" y="932431"/>
                  <a:pt x="999801" y="946025"/>
                  <a:pt x="999801" y="962795"/>
                </a:cubicBezTo>
                <a:cubicBezTo>
                  <a:pt x="999801" y="979564"/>
                  <a:pt x="986208" y="993158"/>
                  <a:pt x="969438" y="993158"/>
                </a:cubicBezTo>
                <a:cubicBezTo>
                  <a:pt x="952669" y="993158"/>
                  <a:pt x="939075" y="979564"/>
                  <a:pt x="939075" y="962795"/>
                </a:cubicBezTo>
                <a:cubicBezTo>
                  <a:pt x="939075" y="946025"/>
                  <a:pt x="952669" y="932431"/>
                  <a:pt x="969438" y="932431"/>
                </a:cubicBezTo>
                <a:close/>
                <a:moveTo>
                  <a:pt x="896883" y="932431"/>
                </a:moveTo>
                <a:cubicBezTo>
                  <a:pt x="913653" y="932431"/>
                  <a:pt x="927247" y="946025"/>
                  <a:pt x="927247" y="962795"/>
                </a:cubicBezTo>
                <a:cubicBezTo>
                  <a:pt x="927247" y="979564"/>
                  <a:pt x="913653" y="993158"/>
                  <a:pt x="896883" y="993158"/>
                </a:cubicBezTo>
                <a:cubicBezTo>
                  <a:pt x="880114" y="993158"/>
                  <a:pt x="866520" y="979564"/>
                  <a:pt x="866520" y="962795"/>
                </a:cubicBezTo>
                <a:cubicBezTo>
                  <a:pt x="866520" y="946025"/>
                  <a:pt x="880114" y="932431"/>
                  <a:pt x="896883" y="932431"/>
                </a:cubicBezTo>
                <a:close/>
                <a:moveTo>
                  <a:pt x="824329" y="932431"/>
                </a:moveTo>
                <a:cubicBezTo>
                  <a:pt x="841098" y="932431"/>
                  <a:pt x="854692" y="946025"/>
                  <a:pt x="854692" y="962795"/>
                </a:cubicBezTo>
                <a:cubicBezTo>
                  <a:pt x="854692" y="979564"/>
                  <a:pt x="841098" y="993158"/>
                  <a:pt x="824329" y="993158"/>
                </a:cubicBezTo>
                <a:cubicBezTo>
                  <a:pt x="807559" y="993158"/>
                  <a:pt x="793965" y="979564"/>
                  <a:pt x="793965" y="962795"/>
                </a:cubicBezTo>
                <a:cubicBezTo>
                  <a:pt x="793965" y="946025"/>
                  <a:pt x="807559" y="932431"/>
                  <a:pt x="824329" y="932431"/>
                </a:cubicBezTo>
                <a:close/>
                <a:moveTo>
                  <a:pt x="751774" y="932431"/>
                </a:moveTo>
                <a:cubicBezTo>
                  <a:pt x="768544" y="932431"/>
                  <a:pt x="782138" y="946025"/>
                  <a:pt x="782138" y="962795"/>
                </a:cubicBezTo>
                <a:cubicBezTo>
                  <a:pt x="782138" y="979564"/>
                  <a:pt x="768544" y="993158"/>
                  <a:pt x="751774" y="993158"/>
                </a:cubicBezTo>
                <a:cubicBezTo>
                  <a:pt x="735005" y="993158"/>
                  <a:pt x="721411" y="979564"/>
                  <a:pt x="721411" y="962795"/>
                </a:cubicBezTo>
                <a:cubicBezTo>
                  <a:pt x="721411" y="946025"/>
                  <a:pt x="735005" y="932431"/>
                  <a:pt x="751774" y="932431"/>
                </a:cubicBezTo>
                <a:close/>
                <a:moveTo>
                  <a:pt x="679220" y="932431"/>
                </a:moveTo>
                <a:cubicBezTo>
                  <a:pt x="695989" y="932431"/>
                  <a:pt x="709583" y="946025"/>
                  <a:pt x="709583" y="962795"/>
                </a:cubicBezTo>
                <a:cubicBezTo>
                  <a:pt x="709583" y="979564"/>
                  <a:pt x="695989" y="993158"/>
                  <a:pt x="679220" y="993158"/>
                </a:cubicBezTo>
                <a:cubicBezTo>
                  <a:pt x="662450" y="993158"/>
                  <a:pt x="648856" y="979564"/>
                  <a:pt x="648856" y="962795"/>
                </a:cubicBezTo>
                <a:cubicBezTo>
                  <a:pt x="648856" y="946025"/>
                  <a:pt x="662450" y="932431"/>
                  <a:pt x="679220" y="932431"/>
                </a:cubicBezTo>
                <a:close/>
                <a:moveTo>
                  <a:pt x="606665" y="932431"/>
                </a:moveTo>
                <a:cubicBezTo>
                  <a:pt x="623435" y="932431"/>
                  <a:pt x="637029" y="946025"/>
                  <a:pt x="637029" y="962795"/>
                </a:cubicBezTo>
                <a:cubicBezTo>
                  <a:pt x="637029" y="979564"/>
                  <a:pt x="623435" y="993158"/>
                  <a:pt x="606665" y="993158"/>
                </a:cubicBezTo>
                <a:cubicBezTo>
                  <a:pt x="589896" y="993158"/>
                  <a:pt x="576302" y="979564"/>
                  <a:pt x="576302" y="962795"/>
                </a:cubicBezTo>
                <a:cubicBezTo>
                  <a:pt x="576302" y="946025"/>
                  <a:pt x="589896" y="932431"/>
                  <a:pt x="606665" y="932431"/>
                </a:cubicBezTo>
                <a:close/>
                <a:moveTo>
                  <a:pt x="534111" y="932431"/>
                </a:moveTo>
                <a:cubicBezTo>
                  <a:pt x="550880" y="932431"/>
                  <a:pt x="564474" y="946025"/>
                  <a:pt x="564474" y="962795"/>
                </a:cubicBezTo>
                <a:cubicBezTo>
                  <a:pt x="564474" y="979564"/>
                  <a:pt x="550880" y="993158"/>
                  <a:pt x="534111" y="993158"/>
                </a:cubicBezTo>
                <a:cubicBezTo>
                  <a:pt x="517341" y="993158"/>
                  <a:pt x="503747" y="979564"/>
                  <a:pt x="503747" y="962795"/>
                </a:cubicBezTo>
                <a:cubicBezTo>
                  <a:pt x="503747" y="946025"/>
                  <a:pt x="517341" y="932431"/>
                  <a:pt x="534111" y="932431"/>
                </a:cubicBezTo>
                <a:close/>
                <a:moveTo>
                  <a:pt x="461556" y="932431"/>
                </a:moveTo>
                <a:cubicBezTo>
                  <a:pt x="478326" y="932431"/>
                  <a:pt x="491920" y="946025"/>
                  <a:pt x="491920" y="962795"/>
                </a:cubicBezTo>
                <a:cubicBezTo>
                  <a:pt x="491920" y="979564"/>
                  <a:pt x="478326" y="993158"/>
                  <a:pt x="461556" y="993158"/>
                </a:cubicBezTo>
                <a:cubicBezTo>
                  <a:pt x="444787" y="993158"/>
                  <a:pt x="431192" y="979564"/>
                  <a:pt x="431192" y="962795"/>
                </a:cubicBezTo>
                <a:cubicBezTo>
                  <a:pt x="431192" y="946025"/>
                  <a:pt x="444787" y="932431"/>
                  <a:pt x="461556" y="932431"/>
                </a:cubicBezTo>
                <a:close/>
                <a:moveTo>
                  <a:pt x="389002" y="932431"/>
                </a:moveTo>
                <a:cubicBezTo>
                  <a:pt x="405771" y="932431"/>
                  <a:pt x="419365" y="946025"/>
                  <a:pt x="419365" y="962795"/>
                </a:cubicBezTo>
                <a:cubicBezTo>
                  <a:pt x="419365" y="979564"/>
                  <a:pt x="405771" y="993158"/>
                  <a:pt x="389002" y="993158"/>
                </a:cubicBezTo>
                <a:cubicBezTo>
                  <a:pt x="372232" y="993158"/>
                  <a:pt x="358638" y="979564"/>
                  <a:pt x="358638" y="962795"/>
                </a:cubicBezTo>
                <a:cubicBezTo>
                  <a:pt x="358638" y="946025"/>
                  <a:pt x="372232" y="932431"/>
                  <a:pt x="389002" y="932431"/>
                </a:cubicBezTo>
                <a:close/>
                <a:moveTo>
                  <a:pt x="316447" y="932431"/>
                </a:moveTo>
                <a:cubicBezTo>
                  <a:pt x="333216" y="932431"/>
                  <a:pt x="346810" y="946025"/>
                  <a:pt x="346810" y="962795"/>
                </a:cubicBezTo>
                <a:cubicBezTo>
                  <a:pt x="346810" y="979564"/>
                  <a:pt x="333216" y="993158"/>
                  <a:pt x="316447" y="993158"/>
                </a:cubicBezTo>
                <a:cubicBezTo>
                  <a:pt x="299677" y="993158"/>
                  <a:pt x="286084" y="979564"/>
                  <a:pt x="286084" y="962795"/>
                </a:cubicBezTo>
                <a:cubicBezTo>
                  <a:pt x="286084" y="946025"/>
                  <a:pt x="299677" y="932431"/>
                  <a:pt x="316447" y="932431"/>
                </a:cubicBezTo>
                <a:close/>
                <a:moveTo>
                  <a:pt x="243892" y="932431"/>
                </a:moveTo>
                <a:cubicBezTo>
                  <a:pt x="260662" y="932431"/>
                  <a:pt x="274256" y="946025"/>
                  <a:pt x="274256" y="962795"/>
                </a:cubicBezTo>
                <a:cubicBezTo>
                  <a:pt x="274256" y="979564"/>
                  <a:pt x="260662" y="993158"/>
                  <a:pt x="243892" y="993158"/>
                </a:cubicBezTo>
                <a:cubicBezTo>
                  <a:pt x="227123" y="993158"/>
                  <a:pt x="213529" y="979564"/>
                  <a:pt x="213529" y="962795"/>
                </a:cubicBezTo>
                <a:cubicBezTo>
                  <a:pt x="213529" y="946025"/>
                  <a:pt x="227123" y="932431"/>
                  <a:pt x="243892" y="932431"/>
                </a:cubicBezTo>
                <a:close/>
                <a:moveTo>
                  <a:pt x="171339" y="932431"/>
                </a:moveTo>
                <a:cubicBezTo>
                  <a:pt x="188107" y="932431"/>
                  <a:pt x="201701" y="946025"/>
                  <a:pt x="201701" y="962795"/>
                </a:cubicBezTo>
                <a:cubicBezTo>
                  <a:pt x="201701" y="979564"/>
                  <a:pt x="188107" y="993158"/>
                  <a:pt x="171339" y="993158"/>
                </a:cubicBezTo>
                <a:cubicBezTo>
                  <a:pt x="154645" y="993158"/>
                  <a:pt x="141051" y="979564"/>
                  <a:pt x="141051" y="962795"/>
                </a:cubicBezTo>
                <a:cubicBezTo>
                  <a:pt x="141051" y="946025"/>
                  <a:pt x="154645" y="932431"/>
                  <a:pt x="171339" y="932431"/>
                </a:cubicBezTo>
                <a:close/>
                <a:moveTo>
                  <a:pt x="98870" y="932431"/>
                </a:moveTo>
                <a:cubicBezTo>
                  <a:pt x="115634" y="932431"/>
                  <a:pt x="129228" y="946025"/>
                  <a:pt x="129228" y="962795"/>
                </a:cubicBezTo>
                <a:cubicBezTo>
                  <a:pt x="129228" y="979564"/>
                  <a:pt x="115634" y="993158"/>
                  <a:pt x="98870" y="993158"/>
                </a:cubicBezTo>
                <a:cubicBezTo>
                  <a:pt x="82099" y="993158"/>
                  <a:pt x="68505" y="979564"/>
                  <a:pt x="68505" y="962795"/>
                </a:cubicBezTo>
                <a:cubicBezTo>
                  <a:pt x="68505" y="946025"/>
                  <a:pt x="82099" y="932431"/>
                  <a:pt x="98870" y="932431"/>
                </a:cubicBezTo>
                <a:close/>
                <a:moveTo>
                  <a:pt x="26316" y="932431"/>
                </a:moveTo>
                <a:cubicBezTo>
                  <a:pt x="43081" y="932431"/>
                  <a:pt x="56676" y="946025"/>
                  <a:pt x="56676" y="962795"/>
                </a:cubicBezTo>
                <a:cubicBezTo>
                  <a:pt x="56676" y="979564"/>
                  <a:pt x="43081" y="993158"/>
                  <a:pt x="26316" y="993158"/>
                </a:cubicBezTo>
                <a:cubicBezTo>
                  <a:pt x="17931" y="993158"/>
                  <a:pt x="10340" y="989760"/>
                  <a:pt x="4845" y="984265"/>
                </a:cubicBezTo>
                <a:lnTo>
                  <a:pt x="0" y="972570"/>
                </a:lnTo>
                <a:lnTo>
                  <a:pt x="0" y="953020"/>
                </a:lnTo>
                <a:lnTo>
                  <a:pt x="4845" y="941324"/>
                </a:lnTo>
                <a:cubicBezTo>
                  <a:pt x="10340" y="935830"/>
                  <a:pt x="17931" y="932431"/>
                  <a:pt x="26316" y="932431"/>
                </a:cubicBezTo>
                <a:close/>
                <a:moveTo>
                  <a:pt x="1612513" y="853981"/>
                </a:moveTo>
                <a:lnTo>
                  <a:pt x="1607766" y="872445"/>
                </a:lnTo>
                <a:lnTo>
                  <a:pt x="1598477" y="897823"/>
                </a:lnTo>
                <a:lnTo>
                  <a:pt x="1592066" y="882343"/>
                </a:lnTo>
                <a:cubicBezTo>
                  <a:pt x="1592066" y="869766"/>
                  <a:pt x="1599712" y="858975"/>
                  <a:pt x="1610610" y="854366"/>
                </a:cubicBezTo>
                <a:close/>
                <a:moveTo>
                  <a:pt x="1549874" y="851979"/>
                </a:moveTo>
                <a:cubicBezTo>
                  <a:pt x="1566644" y="851979"/>
                  <a:pt x="1580238" y="865573"/>
                  <a:pt x="1580238" y="882343"/>
                </a:cubicBezTo>
                <a:cubicBezTo>
                  <a:pt x="1580238" y="899112"/>
                  <a:pt x="1566644" y="912706"/>
                  <a:pt x="1549874" y="912706"/>
                </a:cubicBezTo>
                <a:cubicBezTo>
                  <a:pt x="1533105" y="912706"/>
                  <a:pt x="1519511" y="899112"/>
                  <a:pt x="1519511" y="882343"/>
                </a:cubicBezTo>
                <a:cubicBezTo>
                  <a:pt x="1519511" y="865573"/>
                  <a:pt x="1533105" y="851979"/>
                  <a:pt x="1549874" y="851979"/>
                </a:cubicBezTo>
                <a:close/>
                <a:moveTo>
                  <a:pt x="1477320" y="851979"/>
                </a:moveTo>
                <a:cubicBezTo>
                  <a:pt x="1494089" y="851979"/>
                  <a:pt x="1507683" y="865573"/>
                  <a:pt x="1507683" y="882343"/>
                </a:cubicBezTo>
                <a:cubicBezTo>
                  <a:pt x="1507683" y="899112"/>
                  <a:pt x="1494089" y="912706"/>
                  <a:pt x="1477320" y="912706"/>
                </a:cubicBezTo>
                <a:cubicBezTo>
                  <a:pt x="1460550" y="912706"/>
                  <a:pt x="1446956" y="899112"/>
                  <a:pt x="1446956" y="882343"/>
                </a:cubicBezTo>
                <a:cubicBezTo>
                  <a:pt x="1446956" y="865573"/>
                  <a:pt x="1460550" y="851979"/>
                  <a:pt x="1477320" y="851979"/>
                </a:cubicBezTo>
                <a:close/>
                <a:moveTo>
                  <a:pt x="1404765" y="851979"/>
                </a:moveTo>
                <a:cubicBezTo>
                  <a:pt x="1421535" y="851979"/>
                  <a:pt x="1435129" y="865573"/>
                  <a:pt x="1435129" y="882343"/>
                </a:cubicBezTo>
                <a:cubicBezTo>
                  <a:pt x="1435129" y="899112"/>
                  <a:pt x="1421535" y="912706"/>
                  <a:pt x="1404765" y="912706"/>
                </a:cubicBezTo>
                <a:cubicBezTo>
                  <a:pt x="1387996" y="912706"/>
                  <a:pt x="1374402" y="899112"/>
                  <a:pt x="1374402" y="882343"/>
                </a:cubicBezTo>
                <a:cubicBezTo>
                  <a:pt x="1374402" y="865573"/>
                  <a:pt x="1387996" y="851979"/>
                  <a:pt x="1404765" y="851979"/>
                </a:cubicBezTo>
                <a:close/>
                <a:moveTo>
                  <a:pt x="1332211" y="851979"/>
                </a:moveTo>
                <a:cubicBezTo>
                  <a:pt x="1348980" y="851979"/>
                  <a:pt x="1362574" y="865573"/>
                  <a:pt x="1362574" y="882343"/>
                </a:cubicBezTo>
                <a:cubicBezTo>
                  <a:pt x="1362574" y="899112"/>
                  <a:pt x="1348980" y="912706"/>
                  <a:pt x="1332211" y="912706"/>
                </a:cubicBezTo>
                <a:cubicBezTo>
                  <a:pt x="1315441" y="912706"/>
                  <a:pt x="1301847" y="899112"/>
                  <a:pt x="1301847" y="882343"/>
                </a:cubicBezTo>
                <a:cubicBezTo>
                  <a:pt x="1301847" y="865573"/>
                  <a:pt x="1315441" y="851979"/>
                  <a:pt x="1332211" y="851979"/>
                </a:cubicBezTo>
                <a:close/>
                <a:moveTo>
                  <a:pt x="1259656" y="851979"/>
                </a:moveTo>
                <a:cubicBezTo>
                  <a:pt x="1276426" y="851979"/>
                  <a:pt x="1290020" y="865573"/>
                  <a:pt x="1290020" y="882343"/>
                </a:cubicBezTo>
                <a:cubicBezTo>
                  <a:pt x="1290020" y="899112"/>
                  <a:pt x="1276426" y="912706"/>
                  <a:pt x="1259656" y="912706"/>
                </a:cubicBezTo>
                <a:cubicBezTo>
                  <a:pt x="1242887" y="912706"/>
                  <a:pt x="1229293" y="899112"/>
                  <a:pt x="1229293" y="882343"/>
                </a:cubicBezTo>
                <a:cubicBezTo>
                  <a:pt x="1229293" y="865573"/>
                  <a:pt x="1242887" y="851979"/>
                  <a:pt x="1259656" y="851979"/>
                </a:cubicBezTo>
                <a:close/>
                <a:moveTo>
                  <a:pt x="1187102" y="851979"/>
                </a:moveTo>
                <a:cubicBezTo>
                  <a:pt x="1203871" y="851979"/>
                  <a:pt x="1217465" y="865573"/>
                  <a:pt x="1217465" y="882343"/>
                </a:cubicBezTo>
                <a:cubicBezTo>
                  <a:pt x="1217465" y="899112"/>
                  <a:pt x="1203871" y="912706"/>
                  <a:pt x="1187102" y="912706"/>
                </a:cubicBezTo>
                <a:cubicBezTo>
                  <a:pt x="1170332" y="912706"/>
                  <a:pt x="1156738" y="899112"/>
                  <a:pt x="1156738" y="882343"/>
                </a:cubicBezTo>
                <a:cubicBezTo>
                  <a:pt x="1156738" y="865573"/>
                  <a:pt x="1170332" y="851979"/>
                  <a:pt x="1187102" y="851979"/>
                </a:cubicBezTo>
                <a:close/>
                <a:moveTo>
                  <a:pt x="1114547" y="851979"/>
                </a:moveTo>
                <a:cubicBezTo>
                  <a:pt x="1131317" y="851979"/>
                  <a:pt x="1144911" y="865573"/>
                  <a:pt x="1144911" y="882343"/>
                </a:cubicBezTo>
                <a:cubicBezTo>
                  <a:pt x="1144911" y="899112"/>
                  <a:pt x="1131317" y="912706"/>
                  <a:pt x="1114547" y="912706"/>
                </a:cubicBezTo>
                <a:cubicBezTo>
                  <a:pt x="1097778" y="912706"/>
                  <a:pt x="1084184" y="899112"/>
                  <a:pt x="1084184" y="882343"/>
                </a:cubicBezTo>
                <a:cubicBezTo>
                  <a:pt x="1084184" y="865573"/>
                  <a:pt x="1097778" y="851979"/>
                  <a:pt x="1114547" y="851979"/>
                </a:cubicBezTo>
                <a:close/>
                <a:moveTo>
                  <a:pt x="1041993" y="851979"/>
                </a:moveTo>
                <a:cubicBezTo>
                  <a:pt x="1058762" y="851979"/>
                  <a:pt x="1072356" y="865573"/>
                  <a:pt x="1072356" y="882343"/>
                </a:cubicBezTo>
                <a:cubicBezTo>
                  <a:pt x="1072356" y="899112"/>
                  <a:pt x="1058762" y="912706"/>
                  <a:pt x="1041993" y="912706"/>
                </a:cubicBezTo>
                <a:cubicBezTo>
                  <a:pt x="1025223" y="912706"/>
                  <a:pt x="1011629" y="899112"/>
                  <a:pt x="1011629" y="882343"/>
                </a:cubicBezTo>
                <a:cubicBezTo>
                  <a:pt x="1011629" y="865573"/>
                  <a:pt x="1025223" y="851979"/>
                  <a:pt x="1041993" y="851979"/>
                </a:cubicBezTo>
                <a:close/>
                <a:moveTo>
                  <a:pt x="969438" y="851979"/>
                </a:moveTo>
                <a:cubicBezTo>
                  <a:pt x="986208" y="851979"/>
                  <a:pt x="999801" y="865573"/>
                  <a:pt x="999801" y="882343"/>
                </a:cubicBezTo>
                <a:cubicBezTo>
                  <a:pt x="999801" y="899112"/>
                  <a:pt x="986208" y="912706"/>
                  <a:pt x="969438" y="912706"/>
                </a:cubicBezTo>
                <a:cubicBezTo>
                  <a:pt x="952669" y="912706"/>
                  <a:pt x="939075" y="899112"/>
                  <a:pt x="939075" y="882343"/>
                </a:cubicBezTo>
                <a:cubicBezTo>
                  <a:pt x="939075" y="865573"/>
                  <a:pt x="952669" y="851979"/>
                  <a:pt x="969438" y="851979"/>
                </a:cubicBezTo>
                <a:close/>
                <a:moveTo>
                  <a:pt x="896883" y="851979"/>
                </a:moveTo>
                <a:cubicBezTo>
                  <a:pt x="913653" y="851979"/>
                  <a:pt x="927247" y="865573"/>
                  <a:pt x="927247" y="882343"/>
                </a:cubicBezTo>
                <a:cubicBezTo>
                  <a:pt x="927247" y="899112"/>
                  <a:pt x="913653" y="912706"/>
                  <a:pt x="896883" y="912706"/>
                </a:cubicBezTo>
                <a:cubicBezTo>
                  <a:pt x="880114" y="912706"/>
                  <a:pt x="866520" y="899112"/>
                  <a:pt x="866520" y="882343"/>
                </a:cubicBezTo>
                <a:cubicBezTo>
                  <a:pt x="866520" y="865573"/>
                  <a:pt x="880114" y="851979"/>
                  <a:pt x="896883" y="851979"/>
                </a:cubicBezTo>
                <a:close/>
                <a:moveTo>
                  <a:pt x="824329" y="851979"/>
                </a:moveTo>
                <a:cubicBezTo>
                  <a:pt x="841098" y="851979"/>
                  <a:pt x="854692" y="865573"/>
                  <a:pt x="854692" y="882343"/>
                </a:cubicBezTo>
                <a:cubicBezTo>
                  <a:pt x="854692" y="899112"/>
                  <a:pt x="841098" y="912706"/>
                  <a:pt x="824329" y="912706"/>
                </a:cubicBezTo>
                <a:cubicBezTo>
                  <a:pt x="807559" y="912706"/>
                  <a:pt x="793965" y="899112"/>
                  <a:pt x="793965" y="882343"/>
                </a:cubicBezTo>
                <a:cubicBezTo>
                  <a:pt x="793965" y="865573"/>
                  <a:pt x="807559" y="851979"/>
                  <a:pt x="824329" y="851979"/>
                </a:cubicBezTo>
                <a:close/>
                <a:moveTo>
                  <a:pt x="751774" y="851979"/>
                </a:moveTo>
                <a:cubicBezTo>
                  <a:pt x="768544" y="851979"/>
                  <a:pt x="782138" y="865573"/>
                  <a:pt x="782138" y="882343"/>
                </a:cubicBezTo>
                <a:cubicBezTo>
                  <a:pt x="782138" y="899112"/>
                  <a:pt x="768544" y="912706"/>
                  <a:pt x="751774" y="912706"/>
                </a:cubicBezTo>
                <a:cubicBezTo>
                  <a:pt x="735005" y="912706"/>
                  <a:pt x="721411" y="899112"/>
                  <a:pt x="721411" y="882343"/>
                </a:cubicBezTo>
                <a:cubicBezTo>
                  <a:pt x="721411" y="865573"/>
                  <a:pt x="735005" y="851979"/>
                  <a:pt x="751774" y="851979"/>
                </a:cubicBezTo>
                <a:close/>
                <a:moveTo>
                  <a:pt x="679220" y="851979"/>
                </a:moveTo>
                <a:cubicBezTo>
                  <a:pt x="695989" y="851979"/>
                  <a:pt x="709583" y="865573"/>
                  <a:pt x="709583" y="882343"/>
                </a:cubicBezTo>
                <a:cubicBezTo>
                  <a:pt x="709583" y="899112"/>
                  <a:pt x="695989" y="912706"/>
                  <a:pt x="679220" y="912706"/>
                </a:cubicBezTo>
                <a:cubicBezTo>
                  <a:pt x="662450" y="912706"/>
                  <a:pt x="648856" y="899112"/>
                  <a:pt x="648856" y="882343"/>
                </a:cubicBezTo>
                <a:cubicBezTo>
                  <a:pt x="648856" y="865573"/>
                  <a:pt x="662450" y="851979"/>
                  <a:pt x="679220" y="851979"/>
                </a:cubicBezTo>
                <a:close/>
                <a:moveTo>
                  <a:pt x="606665" y="851979"/>
                </a:moveTo>
                <a:cubicBezTo>
                  <a:pt x="623435" y="851979"/>
                  <a:pt x="637029" y="865573"/>
                  <a:pt x="637029" y="882343"/>
                </a:cubicBezTo>
                <a:cubicBezTo>
                  <a:pt x="637029" y="899112"/>
                  <a:pt x="623435" y="912706"/>
                  <a:pt x="606665" y="912706"/>
                </a:cubicBezTo>
                <a:cubicBezTo>
                  <a:pt x="589896" y="912706"/>
                  <a:pt x="576302" y="899112"/>
                  <a:pt x="576302" y="882343"/>
                </a:cubicBezTo>
                <a:cubicBezTo>
                  <a:pt x="576302" y="865573"/>
                  <a:pt x="589896" y="851979"/>
                  <a:pt x="606665" y="851979"/>
                </a:cubicBezTo>
                <a:close/>
                <a:moveTo>
                  <a:pt x="534111" y="851979"/>
                </a:moveTo>
                <a:cubicBezTo>
                  <a:pt x="550880" y="851979"/>
                  <a:pt x="564474" y="865573"/>
                  <a:pt x="564474" y="882343"/>
                </a:cubicBezTo>
                <a:cubicBezTo>
                  <a:pt x="564474" y="899112"/>
                  <a:pt x="550880" y="912706"/>
                  <a:pt x="534111" y="912706"/>
                </a:cubicBezTo>
                <a:cubicBezTo>
                  <a:pt x="517341" y="912706"/>
                  <a:pt x="503747" y="899112"/>
                  <a:pt x="503747" y="882343"/>
                </a:cubicBezTo>
                <a:cubicBezTo>
                  <a:pt x="503747" y="865573"/>
                  <a:pt x="517341" y="851979"/>
                  <a:pt x="534111" y="851979"/>
                </a:cubicBezTo>
                <a:close/>
                <a:moveTo>
                  <a:pt x="461556" y="851979"/>
                </a:moveTo>
                <a:cubicBezTo>
                  <a:pt x="478326" y="851979"/>
                  <a:pt x="491920" y="865573"/>
                  <a:pt x="491920" y="882343"/>
                </a:cubicBezTo>
                <a:cubicBezTo>
                  <a:pt x="491920" y="899112"/>
                  <a:pt x="478326" y="912706"/>
                  <a:pt x="461556" y="912706"/>
                </a:cubicBezTo>
                <a:cubicBezTo>
                  <a:pt x="444787" y="912706"/>
                  <a:pt x="431192" y="899112"/>
                  <a:pt x="431192" y="882343"/>
                </a:cubicBezTo>
                <a:cubicBezTo>
                  <a:pt x="431192" y="865573"/>
                  <a:pt x="444787" y="851979"/>
                  <a:pt x="461556" y="851979"/>
                </a:cubicBezTo>
                <a:close/>
                <a:moveTo>
                  <a:pt x="389002" y="851979"/>
                </a:moveTo>
                <a:cubicBezTo>
                  <a:pt x="405771" y="851979"/>
                  <a:pt x="419365" y="865573"/>
                  <a:pt x="419365" y="882343"/>
                </a:cubicBezTo>
                <a:cubicBezTo>
                  <a:pt x="419365" y="899112"/>
                  <a:pt x="405771" y="912706"/>
                  <a:pt x="389002" y="912706"/>
                </a:cubicBezTo>
                <a:cubicBezTo>
                  <a:pt x="372232" y="912706"/>
                  <a:pt x="358638" y="899112"/>
                  <a:pt x="358638" y="882343"/>
                </a:cubicBezTo>
                <a:cubicBezTo>
                  <a:pt x="358638" y="865573"/>
                  <a:pt x="372232" y="851979"/>
                  <a:pt x="389002" y="851979"/>
                </a:cubicBezTo>
                <a:close/>
                <a:moveTo>
                  <a:pt x="316447" y="851979"/>
                </a:moveTo>
                <a:cubicBezTo>
                  <a:pt x="333216" y="851979"/>
                  <a:pt x="346810" y="865573"/>
                  <a:pt x="346810" y="882343"/>
                </a:cubicBezTo>
                <a:cubicBezTo>
                  <a:pt x="346810" y="899112"/>
                  <a:pt x="333216" y="912706"/>
                  <a:pt x="316447" y="912706"/>
                </a:cubicBezTo>
                <a:cubicBezTo>
                  <a:pt x="299677" y="912706"/>
                  <a:pt x="286084" y="899112"/>
                  <a:pt x="286084" y="882343"/>
                </a:cubicBezTo>
                <a:cubicBezTo>
                  <a:pt x="286084" y="865573"/>
                  <a:pt x="299677" y="851979"/>
                  <a:pt x="316447" y="851979"/>
                </a:cubicBezTo>
                <a:close/>
                <a:moveTo>
                  <a:pt x="243892" y="851979"/>
                </a:moveTo>
                <a:cubicBezTo>
                  <a:pt x="260662" y="851979"/>
                  <a:pt x="274256" y="865573"/>
                  <a:pt x="274256" y="882343"/>
                </a:cubicBezTo>
                <a:cubicBezTo>
                  <a:pt x="274256" y="899112"/>
                  <a:pt x="260662" y="912706"/>
                  <a:pt x="243892" y="912706"/>
                </a:cubicBezTo>
                <a:cubicBezTo>
                  <a:pt x="227123" y="912706"/>
                  <a:pt x="213529" y="899112"/>
                  <a:pt x="213529" y="882343"/>
                </a:cubicBezTo>
                <a:cubicBezTo>
                  <a:pt x="213529" y="865573"/>
                  <a:pt x="227123" y="851979"/>
                  <a:pt x="243892" y="851979"/>
                </a:cubicBezTo>
                <a:close/>
                <a:moveTo>
                  <a:pt x="171339" y="851979"/>
                </a:moveTo>
                <a:cubicBezTo>
                  <a:pt x="188107" y="851979"/>
                  <a:pt x="201701" y="865573"/>
                  <a:pt x="201701" y="882343"/>
                </a:cubicBezTo>
                <a:cubicBezTo>
                  <a:pt x="201701" y="899112"/>
                  <a:pt x="188107" y="912706"/>
                  <a:pt x="171339" y="912706"/>
                </a:cubicBezTo>
                <a:cubicBezTo>
                  <a:pt x="154651" y="912706"/>
                  <a:pt x="141056" y="899112"/>
                  <a:pt x="141056" y="882343"/>
                </a:cubicBezTo>
                <a:cubicBezTo>
                  <a:pt x="141056" y="865573"/>
                  <a:pt x="154651" y="851979"/>
                  <a:pt x="171339" y="851979"/>
                </a:cubicBezTo>
                <a:close/>
                <a:moveTo>
                  <a:pt x="98877" y="851979"/>
                </a:moveTo>
                <a:cubicBezTo>
                  <a:pt x="115640" y="851979"/>
                  <a:pt x="129234" y="865573"/>
                  <a:pt x="129234" y="882343"/>
                </a:cubicBezTo>
                <a:cubicBezTo>
                  <a:pt x="129234" y="899112"/>
                  <a:pt x="115640" y="912706"/>
                  <a:pt x="98877" y="912706"/>
                </a:cubicBezTo>
                <a:cubicBezTo>
                  <a:pt x="82106" y="912706"/>
                  <a:pt x="68511" y="899112"/>
                  <a:pt x="68511" y="882343"/>
                </a:cubicBezTo>
                <a:cubicBezTo>
                  <a:pt x="68511" y="865573"/>
                  <a:pt x="82106" y="851979"/>
                  <a:pt x="98877" y="851979"/>
                </a:cubicBezTo>
                <a:close/>
                <a:moveTo>
                  <a:pt x="26322" y="851979"/>
                </a:moveTo>
                <a:cubicBezTo>
                  <a:pt x="43087" y="851979"/>
                  <a:pt x="56682" y="865573"/>
                  <a:pt x="56682" y="882343"/>
                </a:cubicBezTo>
                <a:cubicBezTo>
                  <a:pt x="56682" y="899112"/>
                  <a:pt x="43087" y="912706"/>
                  <a:pt x="26322" y="912706"/>
                </a:cubicBezTo>
                <a:cubicBezTo>
                  <a:pt x="17937" y="912706"/>
                  <a:pt x="10346" y="909308"/>
                  <a:pt x="4851" y="903813"/>
                </a:cubicBezTo>
                <a:lnTo>
                  <a:pt x="0" y="892101"/>
                </a:lnTo>
                <a:lnTo>
                  <a:pt x="0" y="872585"/>
                </a:lnTo>
                <a:lnTo>
                  <a:pt x="4851" y="860872"/>
                </a:lnTo>
                <a:cubicBezTo>
                  <a:pt x="10346" y="855378"/>
                  <a:pt x="17937" y="851979"/>
                  <a:pt x="26322" y="851979"/>
                </a:cubicBezTo>
                <a:close/>
                <a:moveTo>
                  <a:pt x="1622429" y="771528"/>
                </a:moveTo>
                <a:lnTo>
                  <a:pt x="1633158" y="773694"/>
                </a:lnTo>
                <a:lnTo>
                  <a:pt x="1618313" y="831424"/>
                </a:lnTo>
                <a:lnTo>
                  <a:pt x="1610610" y="829868"/>
                </a:lnTo>
                <a:cubicBezTo>
                  <a:pt x="1599712" y="825259"/>
                  <a:pt x="1592066" y="814469"/>
                  <a:pt x="1592066" y="801891"/>
                </a:cubicBezTo>
                <a:cubicBezTo>
                  <a:pt x="1592066" y="785122"/>
                  <a:pt x="1605659" y="771528"/>
                  <a:pt x="1622429" y="771528"/>
                </a:cubicBezTo>
                <a:close/>
                <a:moveTo>
                  <a:pt x="1549874" y="771528"/>
                </a:moveTo>
                <a:cubicBezTo>
                  <a:pt x="1566644" y="771528"/>
                  <a:pt x="1580238" y="785122"/>
                  <a:pt x="1580238" y="801891"/>
                </a:cubicBezTo>
                <a:cubicBezTo>
                  <a:pt x="1580238" y="818661"/>
                  <a:pt x="1566644" y="832255"/>
                  <a:pt x="1549874" y="832255"/>
                </a:cubicBezTo>
                <a:cubicBezTo>
                  <a:pt x="1533105" y="832255"/>
                  <a:pt x="1519511" y="818661"/>
                  <a:pt x="1519511" y="801891"/>
                </a:cubicBezTo>
                <a:cubicBezTo>
                  <a:pt x="1519511" y="785122"/>
                  <a:pt x="1533105" y="771528"/>
                  <a:pt x="1549874" y="771528"/>
                </a:cubicBezTo>
                <a:close/>
                <a:moveTo>
                  <a:pt x="1477320" y="771528"/>
                </a:moveTo>
                <a:cubicBezTo>
                  <a:pt x="1494089" y="771528"/>
                  <a:pt x="1507683" y="785122"/>
                  <a:pt x="1507683" y="801891"/>
                </a:cubicBezTo>
                <a:cubicBezTo>
                  <a:pt x="1507683" y="818661"/>
                  <a:pt x="1494089" y="832255"/>
                  <a:pt x="1477320" y="832255"/>
                </a:cubicBezTo>
                <a:cubicBezTo>
                  <a:pt x="1460550" y="832255"/>
                  <a:pt x="1446956" y="818661"/>
                  <a:pt x="1446956" y="801891"/>
                </a:cubicBezTo>
                <a:cubicBezTo>
                  <a:pt x="1446956" y="785122"/>
                  <a:pt x="1460550" y="771528"/>
                  <a:pt x="1477320" y="771528"/>
                </a:cubicBezTo>
                <a:close/>
                <a:moveTo>
                  <a:pt x="1404765" y="771528"/>
                </a:moveTo>
                <a:cubicBezTo>
                  <a:pt x="1421535" y="771528"/>
                  <a:pt x="1435129" y="785122"/>
                  <a:pt x="1435129" y="801891"/>
                </a:cubicBezTo>
                <a:cubicBezTo>
                  <a:pt x="1435129" y="818661"/>
                  <a:pt x="1421535" y="832255"/>
                  <a:pt x="1404765" y="832255"/>
                </a:cubicBezTo>
                <a:cubicBezTo>
                  <a:pt x="1387996" y="832255"/>
                  <a:pt x="1374402" y="818661"/>
                  <a:pt x="1374402" y="801891"/>
                </a:cubicBezTo>
                <a:cubicBezTo>
                  <a:pt x="1374402" y="785122"/>
                  <a:pt x="1387996" y="771528"/>
                  <a:pt x="1404765" y="771528"/>
                </a:cubicBezTo>
                <a:close/>
                <a:moveTo>
                  <a:pt x="1332211" y="771528"/>
                </a:moveTo>
                <a:cubicBezTo>
                  <a:pt x="1348980" y="771528"/>
                  <a:pt x="1362574" y="785122"/>
                  <a:pt x="1362574" y="801891"/>
                </a:cubicBezTo>
                <a:cubicBezTo>
                  <a:pt x="1362574" y="818661"/>
                  <a:pt x="1348980" y="832255"/>
                  <a:pt x="1332211" y="832255"/>
                </a:cubicBezTo>
                <a:cubicBezTo>
                  <a:pt x="1315441" y="832255"/>
                  <a:pt x="1301847" y="818661"/>
                  <a:pt x="1301847" y="801891"/>
                </a:cubicBezTo>
                <a:cubicBezTo>
                  <a:pt x="1301847" y="785122"/>
                  <a:pt x="1315441" y="771528"/>
                  <a:pt x="1332211" y="771528"/>
                </a:cubicBezTo>
                <a:close/>
                <a:moveTo>
                  <a:pt x="1259656" y="771528"/>
                </a:moveTo>
                <a:cubicBezTo>
                  <a:pt x="1276426" y="771528"/>
                  <a:pt x="1290020" y="785122"/>
                  <a:pt x="1290020" y="801891"/>
                </a:cubicBezTo>
                <a:cubicBezTo>
                  <a:pt x="1290020" y="818661"/>
                  <a:pt x="1276426" y="832255"/>
                  <a:pt x="1259656" y="832255"/>
                </a:cubicBezTo>
                <a:cubicBezTo>
                  <a:pt x="1242887" y="832255"/>
                  <a:pt x="1229293" y="818661"/>
                  <a:pt x="1229293" y="801891"/>
                </a:cubicBezTo>
                <a:cubicBezTo>
                  <a:pt x="1229293" y="785122"/>
                  <a:pt x="1242887" y="771528"/>
                  <a:pt x="1259656" y="771528"/>
                </a:cubicBezTo>
                <a:close/>
                <a:moveTo>
                  <a:pt x="1187102" y="771528"/>
                </a:moveTo>
                <a:cubicBezTo>
                  <a:pt x="1203871" y="771528"/>
                  <a:pt x="1217465" y="785122"/>
                  <a:pt x="1217465" y="801891"/>
                </a:cubicBezTo>
                <a:cubicBezTo>
                  <a:pt x="1217465" y="818661"/>
                  <a:pt x="1203871" y="832255"/>
                  <a:pt x="1187102" y="832255"/>
                </a:cubicBezTo>
                <a:cubicBezTo>
                  <a:pt x="1170332" y="832255"/>
                  <a:pt x="1156738" y="818661"/>
                  <a:pt x="1156738" y="801891"/>
                </a:cubicBezTo>
                <a:cubicBezTo>
                  <a:pt x="1156738" y="785122"/>
                  <a:pt x="1170332" y="771528"/>
                  <a:pt x="1187102" y="771528"/>
                </a:cubicBezTo>
                <a:close/>
                <a:moveTo>
                  <a:pt x="1114547" y="771528"/>
                </a:moveTo>
                <a:cubicBezTo>
                  <a:pt x="1131317" y="771528"/>
                  <a:pt x="1144911" y="785122"/>
                  <a:pt x="1144911" y="801891"/>
                </a:cubicBezTo>
                <a:cubicBezTo>
                  <a:pt x="1144911" y="818661"/>
                  <a:pt x="1131317" y="832255"/>
                  <a:pt x="1114547" y="832255"/>
                </a:cubicBezTo>
                <a:cubicBezTo>
                  <a:pt x="1097778" y="832255"/>
                  <a:pt x="1084184" y="818661"/>
                  <a:pt x="1084184" y="801891"/>
                </a:cubicBezTo>
                <a:cubicBezTo>
                  <a:pt x="1084184" y="785122"/>
                  <a:pt x="1097778" y="771528"/>
                  <a:pt x="1114547" y="771528"/>
                </a:cubicBezTo>
                <a:close/>
                <a:moveTo>
                  <a:pt x="1041993" y="771528"/>
                </a:moveTo>
                <a:cubicBezTo>
                  <a:pt x="1058762" y="771528"/>
                  <a:pt x="1072356" y="785122"/>
                  <a:pt x="1072356" y="801891"/>
                </a:cubicBezTo>
                <a:cubicBezTo>
                  <a:pt x="1072356" y="818661"/>
                  <a:pt x="1058762" y="832255"/>
                  <a:pt x="1041993" y="832255"/>
                </a:cubicBezTo>
                <a:cubicBezTo>
                  <a:pt x="1025223" y="832255"/>
                  <a:pt x="1011629" y="818661"/>
                  <a:pt x="1011629" y="801891"/>
                </a:cubicBezTo>
                <a:cubicBezTo>
                  <a:pt x="1011629" y="785122"/>
                  <a:pt x="1025223" y="771528"/>
                  <a:pt x="1041993" y="771528"/>
                </a:cubicBezTo>
                <a:close/>
                <a:moveTo>
                  <a:pt x="969438" y="771528"/>
                </a:moveTo>
                <a:cubicBezTo>
                  <a:pt x="986208" y="771528"/>
                  <a:pt x="999801" y="785122"/>
                  <a:pt x="999801" y="801891"/>
                </a:cubicBezTo>
                <a:cubicBezTo>
                  <a:pt x="999801" y="818661"/>
                  <a:pt x="986208" y="832255"/>
                  <a:pt x="969438" y="832255"/>
                </a:cubicBezTo>
                <a:cubicBezTo>
                  <a:pt x="952669" y="832255"/>
                  <a:pt x="939075" y="818661"/>
                  <a:pt x="939075" y="801891"/>
                </a:cubicBezTo>
                <a:cubicBezTo>
                  <a:pt x="939075" y="785122"/>
                  <a:pt x="952669" y="771528"/>
                  <a:pt x="969438" y="771528"/>
                </a:cubicBezTo>
                <a:close/>
                <a:moveTo>
                  <a:pt x="896883" y="771528"/>
                </a:moveTo>
                <a:cubicBezTo>
                  <a:pt x="913653" y="771528"/>
                  <a:pt x="927247" y="785122"/>
                  <a:pt x="927247" y="801891"/>
                </a:cubicBezTo>
                <a:cubicBezTo>
                  <a:pt x="927247" y="818661"/>
                  <a:pt x="913653" y="832255"/>
                  <a:pt x="896883" y="832255"/>
                </a:cubicBezTo>
                <a:cubicBezTo>
                  <a:pt x="880114" y="832255"/>
                  <a:pt x="866520" y="818661"/>
                  <a:pt x="866520" y="801891"/>
                </a:cubicBezTo>
                <a:cubicBezTo>
                  <a:pt x="866520" y="785122"/>
                  <a:pt x="880114" y="771528"/>
                  <a:pt x="896883" y="771528"/>
                </a:cubicBezTo>
                <a:close/>
                <a:moveTo>
                  <a:pt x="824329" y="771528"/>
                </a:moveTo>
                <a:cubicBezTo>
                  <a:pt x="841098" y="771528"/>
                  <a:pt x="854692" y="785122"/>
                  <a:pt x="854692" y="801891"/>
                </a:cubicBezTo>
                <a:cubicBezTo>
                  <a:pt x="854692" y="818661"/>
                  <a:pt x="841098" y="832255"/>
                  <a:pt x="824329" y="832255"/>
                </a:cubicBezTo>
                <a:cubicBezTo>
                  <a:pt x="807559" y="832255"/>
                  <a:pt x="793965" y="818661"/>
                  <a:pt x="793965" y="801891"/>
                </a:cubicBezTo>
                <a:cubicBezTo>
                  <a:pt x="793965" y="785122"/>
                  <a:pt x="807559" y="771528"/>
                  <a:pt x="824329" y="771528"/>
                </a:cubicBezTo>
                <a:close/>
                <a:moveTo>
                  <a:pt x="751774" y="771528"/>
                </a:moveTo>
                <a:cubicBezTo>
                  <a:pt x="768544" y="771528"/>
                  <a:pt x="782138" y="785122"/>
                  <a:pt x="782138" y="801891"/>
                </a:cubicBezTo>
                <a:cubicBezTo>
                  <a:pt x="782138" y="818661"/>
                  <a:pt x="768544" y="832255"/>
                  <a:pt x="751774" y="832255"/>
                </a:cubicBezTo>
                <a:cubicBezTo>
                  <a:pt x="735005" y="832255"/>
                  <a:pt x="721411" y="818661"/>
                  <a:pt x="721411" y="801891"/>
                </a:cubicBezTo>
                <a:cubicBezTo>
                  <a:pt x="721411" y="785122"/>
                  <a:pt x="735005" y="771528"/>
                  <a:pt x="751774" y="771528"/>
                </a:cubicBezTo>
                <a:close/>
                <a:moveTo>
                  <a:pt x="679220" y="771528"/>
                </a:moveTo>
                <a:cubicBezTo>
                  <a:pt x="695989" y="771528"/>
                  <a:pt x="709583" y="785122"/>
                  <a:pt x="709583" y="801891"/>
                </a:cubicBezTo>
                <a:cubicBezTo>
                  <a:pt x="709583" y="818661"/>
                  <a:pt x="695989" y="832255"/>
                  <a:pt x="679220" y="832255"/>
                </a:cubicBezTo>
                <a:cubicBezTo>
                  <a:pt x="662450" y="832255"/>
                  <a:pt x="648856" y="818661"/>
                  <a:pt x="648856" y="801891"/>
                </a:cubicBezTo>
                <a:cubicBezTo>
                  <a:pt x="648856" y="785122"/>
                  <a:pt x="662450" y="771528"/>
                  <a:pt x="679220" y="771528"/>
                </a:cubicBezTo>
                <a:close/>
                <a:moveTo>
                  <a:pt x="606665" y="771528"/>
                </a:moveTo>
                <a:cubicBezTo>
                  <a:pt x="623435" y="771528"/>
                  <a:pt x="637029" y="785122"/>
                  <a:pt x="637029" y="801891"/>
                </a:cubicBezTo>
                <a:cubicBezTo>
                  <a:pt x="637029" y="818661"/>
                  <a:pt x="623435" y="832255"/>
                  <a:pt x="606665" y="832255"/>
                </a:cubicBezTo>
                <a:cubicBezTo>
                  <a:pt x="589896" y="832255"/>
                  <a:pt x="576302" y="818661"/>
                  <a:pt x="576302" y="801891"/>
                </a:cubicBezTo>
                <a:cubicBezTo>
                  <a:pt x="576302" y="785122"/>
                  <a:pt x="589896" y="771528"/>
                  <a:pt x="606665" y="771528"/>
                </a:cubicBezTo>
                <a:close/>
                <a:moveTo>
                  <a:pt x="534111" y="771528"/>
                </a:moveTo>
                <a:cubicBezTo>
                  <a:pt x="550880" y="771528"/>
                  <a:pt x="564474" y="785122"/>
                  <a:pt x="564474" y="801891"/>
                </a:cubicBezTo>
                <a:cubicBezTo>
                  <a:pt x="564474" y="818661"/>
                  <a:pt x="550880" y="832255"/>
                  <a:pt x="534111" y="832255"/>
                </a:cubicBezTo>
                <a:cubicBezTo>
                  <a:pt x="517341" y="832255"/>
                  <a:pt x="503747" y="818661"/>
                  <a:pt x="503747" y="801891"/>
                </a:cubicBezTo>
                <a:cubicBezTo>
                  <a:pt x="503747" y="785122"/>
                  <a:pt x="517341" y="771528"/>
                  <a:pt x="534111" y="771528"/>
                </a:cubicBezTo>
                <a:close/>
                <a:moveTo>
                  <a:pt x="461556" y="771528"/>
                </a:moveTo>
                <a:cubicBezTo>
                  <a:pt x="478326" y="771528"/>
                  <a:pt x="491920" y="785122"/>
                  <a:pt x="491920" y="801891"/>
                </a:cubicBezTo>
                <a:cubicBezTo>
                  <a:pt x="491920" y="818661"/>
                  <a:pt x="478326" y="832255"/>
                  <a:pt x="461556" y="832255"/>
                </a:cubicBezTo>
                <a:cubicBezTo>
                  <a:pt x="444787" y="832255"/>
                  <a:pt x="431192" y="818661"/>
                  <a:pt x="431192" y="801891"/>
                </a:cubicBezTo>
                <a:cubicBezTo>
                  <a:pt x="431192" y="785122"/>
                  <a:pt x="444787" y="771528"/>
                  <a:pt x="461556" y="771528"/>
                </a:cubicBezTo>
                <a:close/>
                <a:moveTo>
                  <a:pt x="389002" y="771528"/>
                </a:moveTo>
                <a:cubicBezTo>
                  <a:pt x="405771" y="771528"/>
                  <a:pt x="419365" y="785122"/>
                  <a:pt x="419365" y="801891"/>
                </a:cubicBezTo>
                <a:cubicBezTo>
                  <a:pt x="419365" y="818661"/>
                  <a:pt x="405771" y="832255"/>
                  <a:pt x="389002" y="832255"/>
                </a:cubicBezTo>
                <a:cubicBezTo>
                  <a:pt x="372232" y="832255"/>
                  <a:pt x="358638" y="818661"/>
                  <a:pt x="358638" y="801891"/>
                </a:cubicBezTo>
                <a:cubicBezTo>
                  <a:pt x="358638" y="785122"/>
                  <a:pt x="372232" y="771528"/>
                  <a:pt x="389002" y="771528"/>
                </a:cubicBezTo>
                <a:close/>
                <a:moveTo>
                  <a:pt x="316447" y="771528"/>
                </a:moveTo>
                <a:cubicBezTo>
                  <a:pt x="333216" y="771528"/>
                  <a:pt x="346810" y="785122"/>
                  <a:pt x="346810" y="801891"/>
                </a:cubicBezTo>
                <a:cubicBezTo>
                  <a:pt x="346810" y="818661"/>
                  <a:pt x="333216" y="832255"/>
                  <a:pt x="316447" y="832255"/>
                </a:cubicBezTo>
                <a:cubicBezTo>
                  <a:pt x="299677" y="832255"/>
                  <a:pt x="286084" y="818661"/>
                  <a:pt x="286084" y="801891"/>
                </a:cubicBezTo>
                <a:cubicBezTo>
                  <a:pt x="286084" y="785122"/>
                  <a:pt x="299677" y="771528"/>
                  <a:pt x="316447" y="771528"/>
                </a:cubicBezTo>
                <a:close/>
                <a:moveTo>
                  <a:pt x="243892" y="771528"/>
                </a:moveTo>
                <a:cubicBezTo>
                  <a:pt x="260662" y="771528"/>
                  <a:pt x="274256" y="785122"/>
                  <a:pt x="274256" y="801891"/>
                </a:cubicBezTo>
                <a:cubicBezTo>
                  <a:pt x="274256" y="818661"/>
                  <a:pt x="260662" y="832255"/>
                  <a:pt x="243892" y="832255"/>
                </a:cubicBezTo>
                <a:cubicBezTo>
                  <a:pt x="227123" y="832255"/>
                  <a:pt x="213529" y="818661"/>
                  <a:pt x="213529" y="801891"/>
                </a:cubicBezTo>
                <a:cubicBezTo>
                  <a:pt x="213529" y="785122"/>
                  <a:pt x="227123" y="771528"/>
                  <a:pt x="243892" y="771528"/>
                </a:cubicBezTo>
                <a:close/>
                <a:moveTo>
                  <a:pt x="171339" y="771528"/>
                </a:moveTo>
                <a:cubicBezTo>
                  <a:pt x="188107" y="771528"/>
                  <a:pt x="201701" y="785122"/>
                  <a:pt x="201701" y="801891"/>
                </a:cubicBezTo>
                <a:cubicBezTo>
                  <a:pt x="201701" y="818661"/>
                  <a:pt x="188107" y="832255"/>
                  <a:pt x="171339" y="832255"/>
                </a:cubicBezTo>
                <a:cubicBezTo>
                  <a:pt x="154656" y="832255"/>
                  <a:pt x="141062" y="818661"/>
                  <a:pt x="141062" y="801891"/>
                </a:cubicBezTo>
                <a:cubicBezTo>
                  <a:pt x="141062" y="785122"/>
                  <a:pt x="154656" y="771528"/>
                  <a:pt x="171339" y="771528"/>
                </a:cubicBezTo>
                <a:close/>
                <a:moveTo>
                  <a:pt x="98884" y="771528"/>
                </a:moveTo>
                <a:cubicBezTo>
                  <a:pt x="115646" y="771528"/>
                  <a:pt x="129240" y="785122"/>
                  <a:pt x="129240" y="801891"/>
                </a:cubicBezTo>
                <a:cubicBezTo>
                  <a:pt x="129240" y="818661"/>
                  <a:pt x="115646" y="832255"/>
                  <a:pt x="98884" y="832255"/>
                </a:cubicBezTo>
                <a:cubicBezTo>
                  <a:pt x="82112" y="832255"/>
                  <a:pt x="68517" y="818661"/>
                  <a:pt x="68517" y="801891"/>
                </a:cubicBezTo>
                <a:cubicBezTo>
                  <a:pt x="68517" y="785122"/>
                  <a:pt x="82112" y="771528"/>
                  <a:pt x="98884" y="771528"/>
                </a:cubicBezTo>
                <a:close/>
                <a:moveTo>
                  <a:pt x="26329" y="771528"/>
                </a:moveTo>
                <a:cubicBezTo>
                  <a:pt x="43093" y="771528"/>
                  <a:pt x="56688" y="785122"/>
                  <a:pt x="56688" y="801891"/>
                </a:cubicBezTo>
                <a:cubicBezTo>
                  <a:pt x="56688" y="818661"/>
                  <a:pt x="43093" y="832255"/>
                  <a:pt x="26329" y="832255"/>
                </a:cubicBezTo>
                <a:cubicBezTo>
                  <a:pt x="17944" y="832255"/>
                  <a:pt x="10353" y="828857"/>
                  <a:pt x="4858" y="823362"/>
                </a:cubicBezTo>
                <a:lnTo>
                  <a:pt x="0" y="811633"/>
                </a:lnTo>
                <a:lnTo>
                  <a:pt x="0" y="792150"/>
                </a:lnTo>
                <a:lnTo>
                  <a:pt x="4858" y="780421"/>
                </a:lnTo>
                <a:cubicBezTo>
                  <a:pt x="10353" y="774927"/>
                  <a:pt x="17944" y="771528"/>
                  <a:pt x="26329" y="771528"/>
                </a:cubicBezTo>
                <a:close/>
                <a:moveTo>
                  <a:pt x="1622429" y="691076"/>
                </a:moveTo>
                <a:cubicBezTo>
                  <a:pt x="1630814" y="691076"/>
                  <a:pt x="1638404" y="694475"/>
                  <a:pt x="1643899" y="699969"/>
                </a:cubicBezTo>
                <a:lnTo>
                  <a:pt x="1647739" y="709237"/>
                </a:lnTo>
                <a:lnTo>
                  <a:pt x="1644828" y="728305"/>
                </a:lnTo>
                <a:lnTo>
                  <a:pt x="1640480" y="745215"/>
                </a:lnTo>
                <a:lnTo>
                  <a:pt x="1634248" y="749417"/>
                </a:lnTo>
                <a:cubicBezTo>
                  <a:pt x="1630615" y="750953"/>
                  <a:pt x="1626621" y="751803"/>
                  <a:pt x="1622429" y="751803"/>
                </a:cubicBezTo>
                <a:cubicBezTo>
                  <a:pt x="1605659" y="751803"/>
                  <a:pt x="1592066" y="738209"/>
                  <a:pt x="1592066" y="721440"/>
                </a:cubicBezTo>
                <a:cubicBezTo>
                  <a:pt x="1592066" y="704670"/>
                  <a:pt x="1605659" y="691076"/>
                  <a:pt x="1622429" y="691076"/>
                </a:cubicBezTo>
                <a:close/>
                <a:moveTo>
                  <a:pt x="1549874" y="691076"/>
                </a:moveTo>
                <a:cubicBezTo>
                  <a:pt x="1566644" y="691076"/>
                  <a:pt x="1580238" y="704670"/>
                  <a:pt x="1580238" y="721440"/>
                </a:cubicBezTo>
                <a:cubicBezTo>
                  <a:pt x="1580238" y="738209"/>
                  <a:pt x="1566644" y="751803"/>
                  <a:pt x="1549874" y="751803"/>
                </a:cubicBezTo>
                <a:cubicBezTo>
                  <a:pt x="1533105" y="751803"/>
                  <a:pt x="1519511" y="738209"/>
                  <a:pt x="1519511" y="721440"/>
                </a:cubicBezTo>
                <a:cubicBezTo>
                  <a:pt x="1519511" y="704670"/>
                  <a:pt x="1533105" y="691076"/>
                  <a:pt x="1549874" y="691076"/>
                </a:cubicBezTo>
                <a:close/>
                <a:moveTo>
                  <a:pt x="1477320" y="691076"/>
                </a:moveTo>
                <a:cubicBezTo>
                  <a:pt x="1494089" y="691076"/>
                  <a:pt x="1507683" y="704670"/>
                  <a:pt x="1507683" y="721440"/>
                </a:cubicBezTo>
                <a:cubicBezTo>
                  <a:pt x="1507683" y="738209"/>
                  <a:pt x="1494089" y="751803"/>
                  <a:pt x="1477320" y="751803"/>
                </a:cubicBezTo>
                <a:cubicBezTo>
                  <a:pt x="1460550" y="751803"/>
                  <a:pt x="1446956" y="738209"/>
                  <a:pt x="1446956" y="721440"/>
                </a:cubicBezTo>
                <a:cubicBezTo>
                  <a:pt x="1446956" y="704670"/>
                  <a:pt x="1460550" y="691076"/>
                  <a:pt x="1477320" y="691076"/>
                </a:cubicBezTo>
                <a:close/>
                <a:moveTo>
                  <a:pt x="1404765" y="691076"/>
                </a:moveTo>
                <a:cubicBezTo>
                  <a:pt x="1421535" y="691076"/>
                  <a:pt x="1435129" y="704670"/>
                  <a:pt x="1435129" y="721440"/>
                </a:cubicBezTo>
                <a:cubicBezTo>
                  <a:pt x="1435129" y="738209"/>
                  <a:pt x="1421535" y="751803"/>
                  <a:pt x="1404765" y="751803"/>
                </a:cubicBezTo>
                <a:cubicBezTo>
                  <a:pt x="1387996" y="751803"/>
                  <a:pt x="1374402" y="738209"/>
                  <a:pt x="1374402" y="721440"/>
                </a:cubicBezTo>
                <a:cubicBezTo>
                  <a:pt x="1374402" y="704670"/>
                  <a:pt x="1387996" y="691076"/>
                  <a:pt x="1404765" y="691076"/>
                </a:cubicBezTo>
                <a:close/>
                <a:moveTo>
                  <a:pt x="1332211" y="691076"/>
                </a:moveTo>
                <a:cubicBezTo>
                  <a:pt x="1348980" y="691076"/>
                  <a:pt x="1362574" y="704670"/>
                  <a:pt x="1362574" y="721440"/>
                </a:cubicBezTo>
                <a:cubicBezTo>
                  <a:pt x="1362574" y="738209"/>
                  <a:pt x="1348980" y="751803"/>
                  <a:pt x="1332211" y="751803"/>
                </a:cubicBezTo>
                <a:cubicBezTo>
                  <a:pt x="1315441" y="751803"/>
                  <a:pt x="1301847" y="738209"/>
                  <a:pt x="1301847" y="721440"/>
                </a:cubicBezTo>
                <a:cubicBezTo>
                  <a:pt x="1301847" y="704670"/>
                  <a:pt x="1315441" y="691076"/>
                  <a:pt x="1332211" y="691076"/>
                </a:cubicBezTo>
                <a:close/>
                <a:moveTo>
                  <a:pt x="1259656" y="691076"/>
                </a:moveTo>
                <a:cubicBezTo>
                  <a:pt x="1276426" y="691076"/>
                  <a:pt x="1290020" y="704670"/>
                  <a:pt x="1290020" y="721440"/>
                </a:cubicBezTo>
                <a:cubicBezTo>
                  <a:pt x="1290020" y="738209"/>
                  <a:pt x="1276426" y="751803"/>
                  <a:pt x="1259656" y="751803"/>
                </a:cubicBezTo>
                <a:cubicBezTo>
                  <a:pt x="1242887" y="751803"/>
                  <a:pt x="1229293" y="738209"/>
                  <a:pt x="1229293" y="721440"/>
                </a:cubicBezTo>
                <a:cubicBezTo>
                  <a:pt x="1229293" y="704670"/>
                  <a:pt x="1242887" y="691076"/>
                  <a:pt x="1259656" y="691076"/>
                </a:cubicBezTo>
                <a:close/>
                <a:moveTo>
                  <a:pt x="1187102" y="691076"/>
                </a:moveTo>
                <a:cubicBezTo>
                  <a:pt x="1203871" y="691076"/>
                  <a:pt x="1217465" y="704670"/>
                  <a:pt x="1217465" y="721440"/>
                </a:cubicBezTo>
                <a:cubicBezTo>
                  <a:pt x="1217465" y="738209"/>
                  <a:pt x="1203871" y="751803"/>
                  <a:pt x="1187102" y="751803"/>
                </a:cubicBezTo>
                <a:cubicBezTo>
                  <a:pt x="1170332" y="751803"/>
                  <a:pt x="1156738" y="738209"/>
                  <a:pt x="1156738" y="721440"/>
                </a:cubicBezTo>
                <a:cubicBezTo>
                  <a:pt x="1156738" y="704670"/>
                  <a:pt x="1170332" y="691076"/>
                  <a:pt x="1187102" y="691076"/>
                </a:cubicBezTo>
                <a:close/>
                <a:moveTo>
                  <a:pt x="1114547" y="691076"/>
                </a:moveTo>
                <a:cubicBezTo>
                  <a:pt x="1131317" y="691076"/>
                  <a:pt x="1144911" y="704670"/>
                  <a:pt x="1144911" y="721440"/>
                </a:cubicBezTo>
                <a:cubicBezTo>
                  <a:pt x="1144911" y="738209"/>
                  <a:pt x="1131317" y="751803"/>
                  <a:pt x="1114547" y="751803"/>
                </a:cubicBezTo>
                <a:cubicBezTo>
                  <a:pt x="1097778" y="751803"/>
                  <a:pt x="1084184" y="738209"/>
                  <a:pt x="1084184" y="721440"/>
                </a:cubicBezTo>
                <a:cubicBezTo>
                  <a:pt x="1084184" y="704670"/>
                  <a:pt x="1097778" y="691076"/>
                  <a:pt x="1114547" y="691076"/>
                </a:cubicBezTo>
                <a:close/>
                <a:moveTo>
                  <a:pt x="1041993" y="691076"/>
                </a:moveTo>
                <a:cubicBezTo>
                  <a:pt x="1058762" y="691076"/>
                  <a:pt x="1072356" y="704670"/>
                  <a:pt x="1072356" y="721440"/>
                </a:cubicBezTo>
                <a:cubicBezTo>
                  <a:pt x="1072356" y="738209"/>
                  <a:pt x="1058762" y="751803"/>
                  <a:pt x="1041993" y="751803"/>
                </a:cubicBezTo>
                <a:cubicBezTo>
                  <a:pt x="1025223" y="751803"/>
                  <a:pt x="1011629" y="738209"/>
                  <a:pt x="1011629" y="721440"/>
                </a:cubicBezTo>
                <a:cubicBezTo>
                  <a:pt x="1011629" y="704670"/>
                  <a:pt x="1025223" y="691076"/>
                  <a:pt x="1041993" y="691076"/>
                </a:cubicBezTo>
                <a:close/>
                <a:moveTo>
                  <a:pt x="969438" y="691076"/>
                </a:moveTo>
                <a:cubicBezTo>
                  <a:pt x="986208" y="691076"/>
                  <a:pt x="999801" y="704670"/>
                  <a:pt x="999801" y="721440"/>
                </a:cubicBezTo>
                <a:cubicBezTo>
                  <a:pt x="999801" y="738209"/>
                  <a:pt x="986208" y="751803"/>
                  <a:pt x="969438" y="751803"/>
                </a:cubicBezTo>
                <a:cubicBezTo>
                  <a:pt x="952669" y="751803"/>
                  <a:pt x="939075" y="738209"/>
                  <a:pt x="939075" y="721440"/>
                </a:cubicBezTo>
                <a:cubicBezTo>
                  <a:pt x="939075" y="704670"/>
                  <a:pt x="952669" y="691076"/>
                  <a:pt x="969438" y="691076"/>
                </a:cubicBezTo>
                <a:close/>
                <a:moveTo>
                  <a:pt x="896883" y="691076"/>
                </a:moveTo>
                <a:cubicBezTo>
                  <a:pt x="913653" y="691076"/>
                  <a:pt x="927247" y="704670"/>
                  <a:pt x="927247" y="721440"/>
                </a:cubicBezTo>
                <a:cubicBezTo>
                  <a:pt x="927247" y="738209"/>
                  <a:pt x="913653" y="751803"/>
                  <a:pt x="896883" y="751803"/>
                </a:cubicBezTo>
                <a:cubicBezTo>
                  <a:pt x="880114" y="751803"/>
                  <a:pt x="866520" y="738209"/>
                  <a:pt x="866520" y="721440"/>
                </a:cubicBezTo>
                <a:cubicBezTo>
                  <a:pt x="866520" y="704670"/>
                  <a:pt x="880114" y="691076"/>
                  <a:pt x="896883" y="691076"/>
                </a:cubicBezTo>
                <a:close/>
                <a:moveTo>
                  <a:pt x="824329" y="691076"/>
                </a:moveTo>
                <a:cubicBezTo>
                  <a:pt x="841098" y="691076"/>
                  <a:pt x="854692" y="704670"/>
                  <a:pt x="854692" y="721440"/>
                </a:cubicBezTo>
                <a:cubicBezTo>
                  <a:pt x="854692" y="738209"/>
                  <a:pt x="841098" y="751803"/>
                  <a:pt x="824329" y="751803"/>
                </a:cubicBezTo>
                <a:cubicBezTo>
                  <a:pt x="807559" y="751803"/>
                  <a:pt x="793965" y="738209"/>
                  <a:pt x="793965" y="721440"/>
                </a:cubicBezTo>
                <a:cubicBezTo>
                  <a:pt x="793965" y="704670"/>
                  <a:pt x="807559" y="691076"/>
                  <a:pt x="824329" y="691076"/>
                </a:cubicBezTo>
                <a:close/>
                <a:moveTo>
                  <a:pt x="751774" y="691076"/>
                </a:moveTo>
                <a:cubicBezTo>
                  <a:pt x="768544" y="691076"/>
                  <a:pt x="782138" y="704670"/>
                  <a:pt x="782138" y="721440"/>
                </a:cubicBezTo>
                <a:cubicBezTo>
                  <a:pt x="782138" y="738209"/>
                  <a:pt x="768544" y="751803"/>
                  <a:pt x="751774" y="751803"/>
                </a:cubicBezTo>
                <a:cubicBezTo>
                  <a:pt x="735005" y="751803"/>
                  <a:pt x="721411" y="738209"/>
                  <a:pt x="721411" y="721440"/>
                </a:cubicBezTo>
                <a:cubicBezTo>
                  <a:pt x="721411" y="704670"/>
                  <a:pt x="735005" y="691076"/>
                  <a:pt x="751774" y="691076"/>
                </a:cubicBezTo>
                <a:close/>
                <a:moveTo>
                  <a:pt x="679220" y="691076"/>
                </a:moveTo>
                <a:cubicBezTo>
                  <a:pt x="695989" y="691076"/>
                  <a:pt x="709583" y="704670"/>
                  <a:pt x="709583" y="721440"/>
                </a:cubicBezTo>
                <a:cubicBezTo>
                  <a:pt x="709583" y="738209"/>
                  <a:pt x="695989" y="751803"/>
                  <a:pt x="679220" y="751803"/>
                </a:cubicBezTo>
                <a:cubicBezTo>
                  <a:pt x="662450" y="751803"/>
                  <a:pt x="648856" y="738209"/>
                  <a:pt x="648856" y="721440"/>
                </a:cubicBezTo>
                <a:cubicBezTo>
                  <a:pt x="648856" y="704670"/>
                  <a:pt x="662450" y="691076"/>
                  <a:pt x="679220" y="691076"/>
                </a:cubicBezTo>
                <a:close/>
                <a:moveTo>
                  <a:pt x="606665" y="691076"/>
                </a:moveTo>
                <a:cubicBezTo>
                  <a:pt x="623435" y="691076"/>
                  <a:pt x="637029" y="704670"/>
                  <a:pt x="637029" y="721440"/>
                </a:cubicBezTo>
                <a:cubicBezTo>
                  <a:pt x="637029" y="738209"/>
                  <a:pt x="623435" y="751803"/>
                  <a:pt x="606665" y="751803"/>
                </a:cubicBezTo>
                <a:cubicBezTo>
                  <a:pt x="589896" y="751803"/>
                  <a:pt x="576302" y="738209"/>
                  <a:pt x="576302" y="721440"/>
                </a:cubicBezTo>
                <a:cubicBezTo>
                  <a:pt x="576302" y="704670"/>
                  <a:pt x="589896" y="691076"/>
                  <a:pt x="606665" y="691076"/>
                </a:cubicBezTo>
                <a:close/>
                <a:moveTo>
                  <a:pt x="534111" y="691076"/>
                </a:moveTo>
                <a:cubicBezTo>
                  <a:pt x="550880" y="691076"/>
                  <a:pt x="564474" y="704670"/>
                  <a:pt x="564474" y="721440"/>
                </a:cubicBezTo>
                <a:cubicBezTo>
                  <a:pt x="564474" y="738209"/>
                  <a:pt x="550880" y="751803"/>
                  <a:pt x="534111" y="751803"/>
                </a:cubicBezTo>
                <a:cubicBezTo>
                  <a:pt x="517341" y="751803"/>
                  <a:pt x="503747" y="738209"/>
                  <a:pt x="503747" y="721440"/>
                </a:cubicBezTo>
                <a:cubicBezTo>
                  <a:pt x="503747" y="704670"/>
                  <a:pt x="517341" y="691076"/>
                  <a:pt x="534111" y="691076"/>
                </a:cubicBezTo>
                <a:close/>
                <a:moveTo>
                  <a:pt x="461556" y="691076"/>
                </a:moveTo>
                <a:cubicBezTo>
                  <a:pt x="478326" y="691076"/>
                  <a:pt x="491920" y="704670"/>
                  <a:pt x="491920" y="721440"/>
                </a:cubicBezTo>
                <a:cubicBezTo>
                  <a:pt x="491920" y="738209"/>
                  <a:pt x="478326" y="751803"/>
                  <a:pt x="461556" y="751803"/>
                </a:cubicBezTo>
                <a:cubicBezTo>
                  <a:pt x="444787" y="751803"/>
                  <a:pt x="431192" y="738209"/>
                  <a:pt x="431192" y="721440"/>
                </a:cubicBezTo>
                <a:cubicBezTo>
                  <a:pt x="431192" y="704670"/>
                  <a:pt x="444787" y="691076"/>
                  <a:pt x="461556" y="691076"/>
                </a:cubicBezTo>
                <a:close/>
                <a:moveTo>
                  <a:pt x="389002" y="691076"/>
                </a:moveTo>
                <a:cubicBezTo>
                  <a:pt x="405771" y="691076"/>
                  <a:pt x="419365" y="704670"/>
                  <a:pt x="419365" y="721440"/>
                </a:cubicBezTo>
                <a:cubicBezTo>
                  <a:pt x="419365" y="738209"/>
                  <a:pt x="405771" y="751803"/>
                  <a:pt x="389002" y="751803"/>
                </a:cubicBezTo>
                <a:cubicBezTo>
                  <a:pt x="372232" y="751803"/>
                  <a:pt x="358638" y="738209"/>
                  <a:pt x="358638" y="721440"/>
                </a:cubicBezTo>
                <a:cubicBezTo>
                  <a:pt x="358638" y="704670"/>
                  <a:pt x="372232" y="691076"/>
                  <a:pt x="389002" y="691076"/>
                </a:cubicBezTo>
                <a:close/>
                <a:moveTo>
                  <a:pt x="316447" y="691076"/>
                </a:moveTo>
                <a:cubicBezTo>
                  <a:pt x="333216" y="691076"/>
                  <a:pt x="346810" y="704670"/>
                  <a:pt x="346810" y="721440"/>
                </a:cubicBezTo>
                <a:cubicBezTo>
                  <a:pt x="346810" y="738209"/>
                  <a:pt x="333216" y="751803"/>
                  <a:pt x="316447" y="751803"/>
                </a:cubicBezTo>
                <a:cubicBezTo>
                  <a:pt x="299677" y="751803"/>
                  <a:pt x="286084" y="738209"/>
                  <a:pt x="286084" y="721440"/>
                </a:cubicBezTo>
                <a:cubicBezTo>
                  <a:pt x="286084" y="704670"/>
                  <a:pt x="299677" y="691076"/>
                  <a:pt x="316447" y="691076"/>
                </a:cubicBezTo>
                <a:close/>
                <a:moveTo>
                  <a:pt x="243892" y="691076"/>
                </a:moveTo>
                <a:cubicBezTo>
                  <a:pt x="260662" y="691076"/>
                  <a:pt x="274256" y="704670"/>
                  <a:pt x="274256" y="721440"/>
                </a:cubicBezTo>
                <a:cubicBezTo>
                  <a:pt x="274256" y="738209"/>
                  <a:pt x="260662" y="751803"/>
                  <a:pt x="243892" y="751803"/>
                </a:cubicBezTo>
                <a:cubicBezTo>
                  <a:pt x="227123" y="751803"/>
                  <a:pt x="213529" y="738209"/>
                  <a:pt x="213529" y="721440"/>
                </a:cubicBezTo>
                <a:cubicBezTo>
                  <a:pt x="213529" y="704670"/>
                  <a:pt x="227123" y="691076"/>
                  <a:pt x="243892" y="691076"/>
                </a:cubicBezTo>
                <a:close/>
                <a:moveTo>
                  <a:pt x="171339" y="691076"/>
                </a:moveTo>
                <a:cubicBezTo>
                  <a:pt x="188107" y="691076"/>
                  <a:pt x="201701" y="704670"/>
                  <a:pt x="201701" y="721440"/>
                </a:cubicBezTo>
                <a:cubicBezTo>
                  <a:pt x="201701" y="738209"/>
                  <a:pt x="188107" y="751803"/>
                  <a:pt x="171339" y="751803"/>
                </a:cubicBezTo>
                <a:cubicBezTo>
                  <a:pt x="154662" y="751803"/>
                  <a:pt x="141067" y="738209"/>
                  <a:pt x="141067" y="721440"/>
                </a:cubicBezTo>
                <a:cubicBezTo>
                  <a:pt x="141067" y="704670"/>
                  <a:pt x="154662" y="691076"/>
                  <a:pt x="171339" y="691076"/>
                </a:cubicBezTo>
                <a:close/>
                <a:moveTo>
                  <a:pt x="98890" y="691076"/>
                </a:moveTo>
                <a:cubicBezTo>
                  <a:pt x="115653" y="691076"/>
                  <a:pt x="129246" y="704670"/>
                  <a:pt x="129246" y="721440"/>
                </a:cubicBezTo>
                <a:cubicBezTo>
                  <a:pt x="129246" y="738209"/>
                  <a:pt x="115653" y="751803"/>
                  <a:pt x="98890" y="751803"/>
                </a:cubicBezTo>
                <a:cubicBezTo>
                  <a:pt x="82117" y="751803"/>
                  <a:pt x="68523" y="738209"/>
                  <a:pt x="68523" y="721440"/>
                </a:cubicBezTo>
                <a:cubicBezTo>
                  <a:pt x="68523" y="704670"/>
                  <a:pt x="82117" y="691076"/>
                  <a:pt x="98890" y="691076"/>
                </a:cubicBezTo>
                <a:close/>
                <a:moveTo>
                  <a:pt x="26336" y="691076"/>
                </a:moveTo>
                <a:cubicBezTo>
                  <a:pt x="43099" y="691076"/>
                  <a:pt x="56694" y="704670"/>
                  <a:pt x="56694" y="721440"/>
                </a:cubicBezTo>
                <a:cubicBezTo>
                  <a:pt x="56694" y="738209"/>
                  <a:pt x="43099" y="751803"/>
                  <a:pt x="26336" y="751803"/>
                </a:cubicBezTo>
                <a:cubicBezTo>
                  <a:pt x="17950" y="751803"/>
                  <a:pt x="10359" y="748405"/>
                  <a:pt x="4864" y="742910"/>
                </a:cubicBezTo>
                <a:lnTo>
                  <a:pt x="0" y="731167"/>
                </a:lnTo>
                <a:lnTo>
                  <a:pt x="0" y="711713"/>
                </a:lnTo>
                <a:lnTo>
                  <a:pt x="4864" y="699969"/>
                </a:lnTo>
                <a:cubicBezTo>
                  <a:pt x="10359" y="694475"/>
                  <a:pt x="17950" y="691076"/>
                  <a:pt x="26336" y="691076"/>
                </a:cubicBezTo>
                <a:close/>
                <a:moveTo>
                  <a:pt x="1622429" y="610624"/>
                </a:moveTo>
                <a:cubicBezTo>
                  <a:pt x="1639199" y="610624"/>
                  <a:pt x="1652792" y="624218"/>
                  <a:pt x="1652792" y="640988"/>
                </a:cubicBezTo>
                <a:cubicBezTo>
                  <a:pt x="1652792" y="657757"/>
                  <a:pt x="1639199" y="671351"/>
                  <a:pt x="1622429" y="671351"/>
                </a:cubicBezTo>
                <a:cubicBezTo>
                  <a:pt x="1605659" y="671351"/>
                  <a:pt x="1592066" y="657757"/>
                  <a:pt x="1592066" y="640988"/>
                </a:cubicBezTo>
                <a:cubicBezTo>
                  <a:pt x="1592066" y="624218"/>
                  <a:pt x="1605659" y="610624"/>
                  <a:pt x="1622429" y="610624"/>
                </a:cubicBezTo>
                <a:close/>
                <a:moveTo>
                  <a:pt x="1549874" y="610624"/>
                </a:moveTo>
                <a:cubicBezTo>
                  <a:pt x="1566644" y="610624"/>
                  <a:pt x="1580238" y="624218"/>
                  <a:pt x="1580238" y="640988"/>
                </a:cubicBezTo>
                <a:cubicBezTo>
                  <a:pt x="1580238" y="657757"/>
                  <a:pt x="1566644" y="671351"/>
                  <a:pt x="1549874" y="671351"/>
                </a:cubicBezTo>
                <a:cubicBezTo>
                  <a:pt x="1533105" y="671351"/>
                  <a:pt x="1519511" y="657757"/>
                  <a:pt x="1519511" y="640988"/>
                </a:cubicBezTo>
                <a:cubicBezTo>
                  <a:pt x="1519511" y="624218"/>
                  <a:pt x="1533105" y="610624"/>
                  <a:pt x="1549874" y="610624"/>
                </a:cubicBezTo>
                <a:close/>
                <a:moveTo>
                  <a:pt x="1477320" y="610624"/>
                </a:moveTo>
                <a:cubicBezTo>
                  <a:pt x="1494089" y="610624"/>
                  <a:pt x="1507683" y="624218"/>
                  <a:pt x="1507683" y="640988"/>
                </a:cubicBezTo>
                <a:cubicBezTo>
                  <a:pt x="1507683" y="657757"/>
                  <a:pt x="1494089" y="671351"/>
                  <a:pt x="1477320" y="671351"/>
                </a:cubicBezTo>
                <a:cubicBezTo>
                  <a:pt x="1460550" y="671351"/>
                  <a:pt x="1446956" y="657757"/>
                  <a:pt x="1446956" y="640988"/>
                </a:cubicBezTo>
                <a:cubicBezTo>
                  <a:pt x="1446956" y="624218"/>
                  <a:pt x="1460550" y="610624"/>
                  <a:pt x="1477320" y="610624"/>
                </a:cubicBezTo>
                <a:close/>
                <a:moveTo>
                  <a:pt x="1404765" y="610624"/>
                </a:moveTo>
                <a:cubicBezTo>
                  <a:pt x="1421535" y="610624"/>
                  <a:pt x="1435129" y="624218"/>
                  <a:pt x="1435129" y="640988"/>
                </a:cubicBezTo>
                <a:cubicBezTo>
                  <a:pt x="1435129" y="657757"/>
                  <a:pt x="1421535" y="671351"/>
                  <a:pt x="1404765" y="671351"/>
                </a:cubicBezTo>
                <a:cubicBezTo>
                  <a:pt x="1387996" y="671351"/>
                  <a:pt x="1374402" y="657757"/>
                  <a:pt x="1374402" y="640988"/>
                </a:cubicBezTo>
                <a:cubicBezTo>
                  <a:pt x="1374402" y="624218"/>
                  <a:pt x="1387996" y="610624"/>
                  <a:pt x="1404765" y="610624"/>
                </a:cubicBezTo>
                <a:close/>
                <a:moveTo>
                  <a:pt x="1332211" y="610624"/>
                </a:moveTo>
                <a:cubicBezTo>
                  <a:pt x="1348980" y="610624"/>
                  <a:pt x="1362574" y="624218"/>
                  <a:pt x="1362574" y="640988"/>
                </a:cubicBezTo>
                <a:cubicBezTo>
                  <a:pt x="1362574" y="657757"/>
                  <a:pt x="1348980" y="671351"/>
                  <a:pt x="1332211" y="671351"/>
                </a:cubicBezTo>
                <a:cubicBezTo>
                  <a:pt x="1315441" y="671351"/>
                  <a:pt x="1301847" y="657757"/>
                  <a:pt x="1301847" y="640988"/>
                </a:cubicBezTo>
                <a:cubicBezTo>
                  <a:pt x="1301847" y="624218"/>
                  <a:pt x="1315441" y="610624"/>
                  <a:pt x="1332211" y="610624"/>
                </a:cubicBezTo>
                <a:close/>
                <a:moveTo>
                  <a:pt x="1259656" y="610624"/>
                </a:moveTo>
                <a:cubicBezTo>
                  <a:pt x="1276426" y="610624"/>
                  <a:pt x="1290020" y="624218"/>
                  <a:pt x="1290020" y="640988"/>
                </a:cubicBezTo>
                <a:cubicBezTo>
                  <a:pt x="1290020" y="657757"/>
                  <a:pt x="1276426" y="671351"/>
                  <a:pt x="1259656" y="671351"/>
                </a:cubicBezTo>
                <a:cubicBezTo>
                  <a:pt x="1242887" y="671351"/>
                  <a:pt x="1229293" y="657757"/>
                  <a:pt x="1229293" y="640988"/>
                </a:cubicBezTo>
                <a:cubicBezTo>
                  <a:pt x="1229293" y="624218"/>
                  <a:pt x="1242887" y="610624"/>
                  <a:pt x="1259656" y="610624"/>
                </a:cubicBezTo>
                <a:close/>
                <a:moveTo>
                  <a:pt x="1187102" y="610624"/>
                </a:moveTo>
                <a:cubicBezTo>
                  <a:pt x="1203871" y="610624"/>
                  <a:pt x="1217465" y="624218"/>
                  <a:pt x="1217465" y="640988"/>
                </a:cubicBezTo>
                <a:cubicBezTo>
                  <a:pt x="1217465" y="657757"/>
                  <a:pt x="1203871" y="671351"/>
                  <a:pt x="1187102" y="671351"/>
                </a:cubicBezTo>
                <a:cubicBezTo>
                  <a:pt x="1170332" y="671351"/>
                  <a:pt x="1156738" y="657757"/>
                  <a:pt x="1156738" y="640988"/>
                </a:cubicBezTo>
                <a:cubicBezTo>
                  <a:pt x="1156738" y="624218"/>
                  <a:pt x="1170332" y="610624"/>
                  <a:pt x="1187102" y="610624"/>
                </a:cubicBezTo>
                <a:close/>
                <a:moveTo>
                  <a:pt x="1114547" y="610624"/>
                </a:moveTo>
                <a:cubicBezTo>
                  <a:pt x="1131317" y="610624"/>
                  <a:pt x="1144911" y="624218"/>
                  <a:pt x="1144911" y="640988"/>
                </a:cubicBezTo>
                <a:cubicBezTo>
                  <a:pt x="1144911" y="657757"/>
                  <a:pt x="1131317" y="671351"/>
                  <a:pt x="1114547" y="671351"/>
                </a:cubicBezTo>
                <a:cubicBezTo>
                  <a:pt x="1097778" y="671351"/>
                  <a:pt x="1084184" y="657757"/>
                  <a:pt x="1084184" y="640988"/>
                </a:cubicBezTo>
                <a:cubicBezTo>
                  <a:pt x="1084184" y="624218"/>
                  <a:pt x="1097778" y="610624"/>
                  <a:pt x="1114547" y="610624"/>
                </a:cubicBezTo>
                <a:close/>
                <a:moveTo>
                  <a:pt x="1041993" y="610624"/>
                </a:moveTo>
                <a:cubicBezTo>
                  <a:pt x="1058762" y="610624"/>
                  <a:pt x="1072356" y="624218"/>
                  <a:pt x="1072356" y="640988"/>
                </a:cubicBezTo>
                <a:cubicBezTo>
                  <a:pt x="1072356" y="657757"/>
                  <a:pt x="1058762" y="671351"/>
                  <a:pt x="1041993" y="671351"/>
                </a:cubicBezTo>
                <a:cubicBezTo>
                  <a:pt x="1025223" y="671351"/>
                  <a:pt x="1011629" y="657757"/>
                  <a:pt x="1011629" y="640988"/>
                </a:cubicBezTo>
                <a:cubicBezTo>
                  <a:pt x="1011629" y="624218"/>
                  <a:pt x="1025223" y="610624"/>
                  <a:pt x="1041993" y="610624"/>
                </a:cubicBezTo>
                <a:close/>
                <a:moveTo>
                  <a:pt x="969438" y="610624"/>
                </a:moveTo>
                <a:cubicBezTo>
                  <a:pt x="986208" y="610624"/>
                  <a:pt x="999801" y="624218"/>
                  <a:pt x="999801" y="640988"/>
                </a:cubicBezTo>
                <a:cubicBezTo>
                  <a:pt x="999801" y="657757"/>
                  <a:pt x="986208" y="671351"/>
                  <a:pt x="969438" y="671351"/>
                </a:cubicBezTo>
                <a:cubicBezTo>
                  <a:pt x="952669" y="671351"/>
                  <a:pt x="939075" y="657757"/>
                  <a:pt x="939075" y="640988"/>
                </a:cubicBezTo>
                <a:cubicBezTo>
                  <a:pt x="939075" y="624218"/>
                  <a:pt x="952669" y="610624"/>
                  <a:pt x="969438" y="610624"/>
                </a:cubicBezTo>
                <a:close/>
                <a:moveTo>
                  <a:pt x="896883" y="610624"/>
                </a:moveTo>
                <a:cubicBezTo>
                  <a:pt x="913653" y="610624"/>
                  <a:pt x="927247" y="624218"/>
                  <a:pt x="927247" y="640988"/>
                </a:cubicBezTo>
                <a:cubicBezTo>
                  <a:pt x="927247" y="657757"/>
                  <a:pt x="913653" y="671351"/>
                  <a:pt x="896883" y="671351"/>
                </a:cubicBezTo>
                <a:cubicBezTo>
                  <a:pt x="880114" y="671351"/>
                  <a:pt x="866520" y="657757"/>
                  <a:pt x="866520" y="640988"/>
                </a:cubicBezTo>
                <a:cubicBezTo>
                  <a:pt x="866520" y="624218"/>
                  <a:pt x="880114" y="610624"/>
                  <a:pt x="896883" y="610624"/>
                </a:cubicBezTo>
                <a:close/>
                <a:moveTo>
                  <a:pt x="824329" y="610624"/>
                </a:moveTo>
                <a:cubicBezTo>
                  <a:pt x="841098" y="610624"/>
                  <a:pt x="854692" y="624218"/>
                  <a:pt x="854692" y="640988"/>
                </a:cubicBezTo>
                <a:cubicBezTo>
                  <a:pt x="854692" y="657757"/>
                  <a:pt x="841098" y="671351"/>
                  <a:pt x="824329" y="671351"/>
                </a:cubicBezTo>
                <a:cubicBezTo>
                  <a:pt x="807559" y="671351"/>
                  <a:pt x="793965" y="657757"/>
                  <a:pt x="793965" y="640988"/>
                </a:cubicBezTo>
                <a:cubicBezTo>
                  <a:pt x="793965" y="624218"/>
                  <a:pt x="807559" y="610624"/>
                  <a:pt x="824329" y="610624"/>
                </a:cubicBezTo>
                <a:close/>
                <a:moveTo>
                  <a:pt x="751774" y="610624"/>
                </a:moveTo>
                <a:cubicBezTo>
                  <a:pt x="768544" y="610624"/>
                  <a:pt x="782138" y="624218"/>
                  <a:pt x="782138" y="640988"/>
                </a:cubicBezTo>
                <a:cubicBezTo>
                  <a:pt x="782138" y="657757"/>
                  <a:pt x="768544" y="671351"/>
                  <a:pt x="751774" y="671351"/>
                </a:cubicBezTo>
                <a:cubicBezTo>
                  <a:pt x="735005" y="671351"/>
                  <a:pt x="721411" y="657757"/>
                  <a:pt x="721411" y="640988"/>
                </a:cubicBezTo>
                <a:cubicBezTo>
                  <a:pt x="721411" y="624218"/>
                  <a:pt x="735005" y="610624"/>
                  <a:pt x="751774" y="610624"/>
                </a:cubicBezTo>
                <a:close/>
                <a:moveTo>
                  <a:pt x="679220" y="610624"/>
                </a:moveTo>
                <a:cubicBezTo>
                  <a:pt x="695989" y="610624"/>
                  <a:pt x="709583" y="624218"/>
                  <a:pt x="709583" y="640988"/>
                </a:cubicBezTo>
                <a:cubicBezTo>
                  <a:pt x="709583" y="657757"/>
                  <a:pt x="695989" y="671351"/>
                  <a:pt x="679220" y="671351"/>
                </a:cubicBezTo>
                <a:cubicBezTo>
                  <a:pt x="662450" y="671351"/>
                  <a:pt x="648856" y="657757"/>
                  <a:pt x="648856" y="640988"/>
                </a:cubicBezTo>
                <a:cubicBezTo>
                  <a:pt x="648856" y="624218"/>
                  <a:pt x="662450" y="610624"/>
                  <a:pt x="679220" y="610624"/>
                </a:cubicBezTo>
                <a:close/>
                <a:moveTo>
                  <a:pt x="606665" y="610624"/>
                </a:moveTo>
                <a:cubicBezTo>
                  <a:pt x="623435" y="610624"/>
                  <a:pt x="637029" y="624218"/>
                  <a:pt x="637029" y="640988"/>
                </a:cubicBezTo>
                <a:cubicBezTo>
                  <a:pt x="637029" y="657757"/>
                  <a:pt x="623435" y="671351"/>
                  <a:pt x="606665" y="671351"/>
                </a:cubicBezTo>
                <a:cubicBezTo>
                  <a:pt x="589896" y="671351"/>
                  <a:pt x="576302" y="657757"/>
                  <a:pt x="576302" y="640988"/>
                </a:cubicBezTo>
                <a:cubicBezTo>
                  <a:pt x="576302" y="624218"/>
                  <a:pt x="589896" y="610624"/>
                  <a:pt x="606665" y="610624"/>
                </a:cubicBezTo>
                <a:close/>
                <a:moveTo>
                  <a:pt x="534111" y="610624"/>
                </a:moveTo>
                <a:cubicBezTo>
                  <a:pt x="550880" y="610624"/>
                  <a:pt x="564474" y="624218"/>
                  <a:pt x="564474" y="640988"/>
                </a:cubicBezTo>
                <a:cubicBezTo>
                  <a:pt x="564474" y="657757"/>
                  <a:pt x="550880" y="671351"/>
                  <a:pt x="534111" y="671351"/>
                </a:cubicBezTo>
                <a:cubicBezTo>
                  <a:pt x="517341" y="671351"/>
                  <a:pt x="503747" y="657757"/>
                  <a:pt x="503747" y="640988"/>
                </a:cubicBezTo>
                <a:cubicBezTo>
                  <a:pt x="503747" y="624218"/>
                  <a:pt x="517341" y="610624"/>
                  <a:pt x="534111" y="610624"/>
                </a:cubicBezTo>
                <a:close/>
                <a:moveTo>
                  <a:pt x="461556" y="610624"/>
                </a:moveTo>
                <a:cubicBezTo>
                  <a:pt x="478326" y="610624"/>
                  <a:pt x="491920" y="624218"/>
                  <a:pt x="491920" y="640988"/>
                </a:cubicBezTo>
                <a:cubicBezTo>
                  <a:pt x="491920" y="657757"/>
                  <a:pt x="478326" y="671351"/>
                  <a:pt x="461556" y="671351"/>
                </a:cubicBezTo>
                <a:cubicBezTo>
                  <a:pt x="444787" y="671351"/>
                  <a:pt x="431192" y="657757"/>
                  <a:pt x="431192" y="640988"/>
                </a:cubicBezTo>
                <a:cubicBezTo>
                  <a:pt x="431192" y="624218"/>
                  <a:pt x="444787" y="610624"/>
                  <a:pt x="461556" y="610624"/>
                </a:cubicBezTo>
                <a:close/>
                <a:moveTo>
                  <a:pt x="389002" y="610624"/>
                </a:moveTo>
                <a:cubicBezTo>
                  <a:pt x="405771" y="610624"/>
                  <a:pt x="419365" y="624218"/>
                  <a:pt x="419365" y="640988"/>
                </a:cubicBezTo>
                <a:cubicBezTo>
                  <a:pt x="419365" y="657757"/>
                  <a:pt x="405771" y="671351"/>
                  <a:pt x="389002" y="671351"/>
                </a:cubicBezTo>
                <a:cubicBezTo>
                  <a:pt x="372232" y="671351"/>
                  <a:pt x="358638" y="657757"/>
                  <a:pt x="358638" y="640988"/>
                </a:cubicBezTo>
                <a:cubicBezTo>
                  <a:pt x="358638" y="624218"/>
                  <a:pt x="372232" y="610624"/>
                  <a:pt x="389002" y="610624"/>
                </a:cubicBezTo>
                <a:close/>
                <a:moveTo>
                  <a:pt x="316447" y="610624"/>
                </a:moveTo>
                <a:cubicBezTo>
                  <a:pt x="333216" y="610624"/>
                  <a:pt x="346810" y="624218"/>
                  <a:pt x="346810" y="640988"/>
                </a:cubicBezTo>
                <a:cubicBezTo>
                  <a:pt x="346810" y="657757"/>
                  <a:pt x="333216" y="671351"/>
                  <a:pt x="316447" y="671351"/>
                </a:cubicBezTo>
                <a:cubicBezTo>
                  <a:pt x="299677" y="671351"/>
                  <a:pt x="286084" y="657757"/>
                  <a:pt x="286084" y="640988"/>
                </a:cubicBezTo>
                <a:cubicBezTo>
                  <a:pt x="286084" y="624218"/>
                  <a:pt x="299677" y="610624"/>
                  <a:pt x="316447" y="610624"/>
                </a:cubicBezTo>
                <a:close/>
                <a:moveTo>
                  <a:pt x="243892" y="610624"/>
                </a:moveTo>
                <a:cubicBezTo>
                  <a:pt x="260662" y="610624"/>
                  <a:pt x="274256" y="624218"/>
                  <a:pt x="274256" y="640988"/>
                </a:cubicBezTo>
                <a:cubicBezTo>
                  <a:pt x="274256" y="657757"/>
                  <a:pt x="260662" y="671351"/>
                  <a:pt x="243892" y="671351"/>
                </a:cubicBezTo>
                <a:cubicBezTo>
                  <a:pt x="227123" y="671351"/>
                  <a:pt x="213529" y="657757"/>
                  <a:pt x="213529" y="640988"/>
                </a:cubicBezTo>
                <a:cubicBezTo>
                  <a:pt x="213529" y="624218"/>
                  <a:pt x="227123" y="610624"/>
                  <a:pt x="243892" y="610624"/>
                </a:cubicBezTo>
                <a:close/>
                <a:moveTo>
                  <a:pt x="171339" y="610624"/>
                </a:moveTo>
                <a:cubicBezTo>
                  <a:pt x="188107" y="610624"/>
                  <a:pt x="201701" y="624218"/>
                  <a:pt x="201701" y="640988"/>
                </a:cubicBezTo>
                <a:cubicBezTo>
                  <a:pt x="201701" y="657757"/>
                  <a:pt x="188107" y="671351"/>
                  <a:pt x="171339" y="671351"/>
                </a:cubicBezTo>
                <a:cubicBezTo>
                  <a:pt x="154667" y="671351"/>
                  <a:pt x="141073" y="657757"/>
                  <a:pt x="141073" y="640988"/>
                </a:cubicBezTo>
                <a:cubicBezTo>
                  <a:pt x="141073" y="624218"/>
                  <a:pt x="154667" y="610624"/>
                  <a:pt x="171339" y="610624"/>
                </a:cubicBezTo>
                <a:close/>
                <a:moveTo>
                  <a:pt x="98897" y="610624"/>
                </a:moveTo>
                <a:cubicBezTo>
                  <a:pt x="115658" y="610624"/>
                  <a:pt x="129252" y="624218"/>
                  <a:pt x="129252" y="640988"/>
                </a:cubicBezTo>
                <a:cubicBezTo>
                  <a:pt x="129252" y="657757"/>
                  <a:pt x="115658" y="671351"/>
                  <a:pt x="98897" y="671351"/>
                </a:cubicBezTo>
                <a:cubicBezTo>
                  <a:pt x="82124" y="671351"/>
                  <a:pt x="68530" y="657757"/>
                  <a:pt x="68530" y="640988"/>
                </a:cubicBezTo>
                <a:cubicBezTo>
                  <a:pt x="68530" y="624218"/>
                  <a:pt x="82124" y="610624"/>
                  <a:pt x="98897" y="610624"/>
                </a:cubicBezTo>
                <a:close/>
                <a:moveTo>
                  <a:pt x="26342" y="610624"/>
                </a:moveTo>
                <a:cubicBezTo>
                  <a:pt x="43106" y="610624"/>
                  <a:pt x="56701" y="624218"/>
                  <a:pt x="56701" y="640988"/>
                </a:cubicBezTo>
                <a:cubicBezTo>
                  <a:pt x="56701" y="657757"/>
                  <a:pt x="43106" y="671351"/>
                  <a:pt x="26342" y="671351"/>
                </a:cubicBezTo>
                <a:cubicBezTo>
                  <a:pt x="17956" y="671351"/>
                  <a:pt x="10365" y="667953"/>
                  <a:pt x="4871" y="662458"/>
                </a:cubicBezTo>
                <a:lnTo>
                  <a:pt x="0" y="650698"/>
                </a:lnTo>
                <a:lnTo>
                  <a:pt x="0" y="631277"/>
                </a:lnTo>
                <a:lnTo>
                  <a:pt x="4871" y="619517"/>
                </a:lnTo>
                <a:cubicBezTo>
                  <a:pt x="10365" y="614023"/>
                  <a:pt x="17956" y="610624"/>
                  <a:pt x="26342" y="610624"/>
                </a:cubicBezTo>
                <a:close/>
                <a:moveTo>
                  <a:pt x="1669096" y="549730"/>
                </a:moveTo>
                <a:lnTo>
                  <a:pt x="1668124" y="568994"/>
                </a:lnTo>
                <a:lnTo>
                  <a:pt x="1664620" y="560536"/>
                </a:lnTo>
                <a:close/>
                <a:moveTo>
                  <a:pt x="1622429" y="530173"/>
                </a:moveTo>
                <a:cubicBezTo>
                  <a:pt x="1639199" y="530173"/>
                  <a:pt x="1652792" y="543767"/>
                  <a:pt x="1652792" y="560536"/>
                </a:cubicBezTo>
                <a:cubicBezTo>
                  <a:pt x="1652792" y="577306"/>
                  <a:pt x="1639199" y="590900"/>
                  <a:pt x="1622429" y="590900"/>
                </a:cubicBezTo>
                <a:cubicBezTo>
                  <a:pt x="1605659" y="590900"/>
                  <a:pt x="1592066" y="577306"/>
                  <a:pt x="1592066" y="560536"/>
                </a:cubicBezTo>
                <a:cubicBezTo>
                  <a:pt x="1592066" y="543767"/>
                  <a:pt x="1605659" y="530173"/>
                  <a:pt x="1622429" y="530173"/>
                </a:cubicBezTo>
                <a:close/>
                <a:moveTo>
                  <a:pt x="1549874" y="530173"/>
                </a:moveTo>
                <a:cubicBezTo>
                  <a:pt x="1566644" y="530173"/>
                  <a:pt x="1580238" y="543767"/>
                  <a:pt x="1580238" y="560536"/>
                </a:cubicBezTo>
                <a:cubicBezTo>
                  <a:pt x="1580238" y="577306"/>
                  <a:pt x="1566644" y="590900"/>
                  <a:pt x="1549874" y="590900"/>
                </a:cubicBezTo>
                <a:cubicBezTo>
                  <a:pt x="1533105" y="590900"/>
                  <a:pt x="1519511" y="577306"/>
                  <a:pt x="1519511" y="560536"/>
                </a:cubicBezTo>
                <a:cubicBezTo>
                  <a:pt x="1519511" y="543767"/>
                  <a:pt x="1533105" y="530173"/>
                  <a:pt x="1549874" y="530173"/>
                </a:cubicBezTo>
                <a:close/>
                <a:moveTo>
                  <a:pt x="1477320" y="530173"/>
                </a:moveTo>
                <a:cubicBezTo>
                  <a:pt x="1494089" y="530173"/>
                  <a:pt x="1507683" y="543767"/>
                  <a:pt x="1507683" y="560536"/>
                </a:cubicBezTo>
                <a:cubicBezTo>
                  <a:pt x="1507683" y="577306"/>
                  <a:pt x="1494089" y="590900"/>
                  <a:pt x="1477320" y="590900"/>
                </a:cubicBezTo>
                <a:cubicBezTo>
                  <a:pt x="1460550" y="590900"/>
                  <a:pt x="1446956" y="577306"/>
                  <a:pt x="1446956" y="560536"/>
                </a:cubicBezTo>
                <a:cubicBezTo>
                  <a:pt x="1446956" y="543767"/>
                  <a:pt x="1460550" y="530173"/>
                  <a:pt x="1477320" y="530173"/>
                </a:cubicBezTo>
                <a:close/>
                <a:moveTo>
                  <a:pt x="1404765" y="530173"/>
                </a:moveTo>
                <a:cubicBezTo>
                  <a:pt x="1421535" y="530173"/>
                  <a:pt x="1435129" y="543767"/>
                  <a:pt x="1435129" y="560536"/>
                </a:cubicBezTo>
                <a:cubicBezTo>
                  <a:pt x="1435129" y="577306"/>
                  <a:pt x="1421535" y="590900"/>
                  <a:pt x="1404765" y="590900"/>
                </a:cubicBezTo>
                <a:cubicBezTo>
                  <a:pt x="1387996" y="590900"/>
                  <a:pt x="1374402" y="577306"/>
                  <a:pt x="1374402" y="560536"/>
                </a:cubicBezTo>
                <a:cubicBezTo>
                  <a:pt x="1374402" y="543767"/>
                  <a:pt x="1387996" y="530173"/>
                  <a:pt x="1404765" y="530173"/>
                </a:cubicBezTo>
                <a:close/>
                <a:moveTo>
                  <a:pt x="1332211" y="530173"/>
                </a:moveTo>
                <a:cubicBezTo>
                  <a:pt x="1348980" y="530173"/>
                  <a:pt x="1362574" y="543767"/>
                  <a:pt x="1362574" y="560536"/>
                </a:cubicBezTo>
                <a:cubicBezTo>
                  <a:pt x="1362574" y="577306"/>
                  <a:pt x="1348980" y="590900"/>
                  <a:pt x="1332211" y="590900"/>
                </a:cubicBezTo>
                <a:cubicBezTo>
                  <a:pt x="1315441" y="590900"/>
                  <a:pt x="1301847" y="577306"/>
                  <a:pt x="1301847" y="560536"/>
                </a:cubicBezTo>
                <a:cubicBezTo>
                  <a:pt x="1301847" y="543767"/>
                  <a:pt x="1315441" y="530173"/>
                  <a:pt x="1332211" y="530173"/>
                </a:cubicBezTo>
                <a:close/>
                <a:moveTo>
                  <a:pt x="1259656" y="530173"/>
                </a:moveTo>
                <a:cubicBezTo>
                  <a:pt x="1276426" y="530173"/>
                  <a:pt x="1290020" y="543767"/>
                  <a:pt x="1290020" y="560536"/>
                </a:cubicBezTo>
                <a:cubicBezTo>
                  <a:pt x="1290020" y="577306"/>
                  <a:pt x="1276426" y="590900"/>
                  <a:pt x="1259656" y="590900"/>
                </a:cubicBezTo>
                <a:cubicBezTo>
                  <a:pt x="1242887" y="590900"/>
                  <a:pt x="1229293" y="577306"/>
                  <a:pt x="1229293" y="560536"/>
                </a:cubicBezTo>
                <a:cubicBezTo>
                  <a:pt x="1229293" y="543767"/>
                  <a:pt x="1242887" y="530173"/>
                  <a:pt x="1259656" y="530173"/>
                </a:cubicBezTo>
                <a:close/>
                <a:moveTo>
                  <a:pt x="1187102" y="530173"/>
                </a:moveTo>
                <a:cubicBezTo>
                  <a:pt x="1203871" y="530173"/>
                  <a:pt x="1217465" y="543767"/>
                  <a:pt x="1217465" y="560536"/>
                </a:cubicBezTo>
                <a:cubicBezTo>
                  <a:pt x="1217465" y="577306"/>
                  <a:pt x="1203871" y="590900"/>
                  <a:pt x="1187102" y="590900"/>
                </a:cubicBezTo>
                <a:cubicBezTo>
                  <a:pt x="1170332" y="590900"/>
                  <a:pt x="1156738" y="577306"/>
                  <a:pt x="1156738" y="560536"/>
                </a:cubicBezTo>
                <a:cubicBezTo>
                  <a:pt x="1156738" y="543767"/>
                  <a:pt x="1170332" y="530173"/>
                  <a:pt x="1187102" y="530173"/>
                </a:cubicBezTo>
                <a:close/>
                <a:moveTo>
                  <a:pt x="1114547" y="530173"/>
                </a:moveTo>
                <a:cubicBezTo>
                  <a:pt x="1131317" y="530173"/>
                  <a:pt x="1144911" y="543767"/>
                  <a:pt x="1144911" y="560536"/>
                </a:cubicBezTo>
                <a:cubicBezTo>
                  <a:pt x="1144911" y="577306"/>
                  <a:pt x="1131317" y="590900"/>
                  <a:pt x="1114547" y="590900"/>
                </a:cubicBezTo>
                <a:cubicBezTo>
                  <a:pt x="1097778" y="590900"/>
                  <a:pt x="1084184" y="577306"/>
                  <a:pt x="1084184" y="560536"/>
                </a:cubicBezTo>
                <a:cubicBezTo>
                  <a:pt x="1084184" y="543767"/>
                  <a:pt x="1097778" y="530173"/>
                  <a:pt x="1114547" y="530173"/>
                </a:cubicBezTo>
                <a:close/>
                <a:moveTo>
                  <a:pt x="1041993" y="530173"/>
                </a:moveTo>
                <a:cubicBezTo>
                  <a:pt x="1058762" y="530173"/>
                  <a:pt x="1072356" y="543767"/>
                  <a:pt x="1072356" y="560536"/>
                </a:cubicBezTo>
                <a:cubicBezTo>
                  <a:pt x="1072356" y="577306"/>
                  <a:pt x="1058762" y="590900"/>
                  <a:pt x="1041993" y="590900"/>
                </a:cubicBezTo>
                <a:cubicBezTo>
                  <a:pt x="1025223" y="590900"/>
                  <a:pt x="1011629" y="577306"/>
                  <a:pt x="1011629" y="560536"/>
                </a:cubicBezTo>
                <a:cubicBezTo>
                  <a:pt x="1011629" y="543767"/>
                  <a:pt x="1025223" y="530173"/>
                  <a:pt x="1041993" y="530173"/>
                </a:cubicBezTo>
                <a:close/>
                <a:moveTo>
                  <a:pt x="969438" y="530173"/>
                </a:moveTo>
                <a:cubicBezTo>
                  <a:pt x="986208" y="530173"/>
                  <a:pt x="999801" y="543767"/>
                  <a:pt x="999801" y="560536"/>
                </a:cubicBezTo>
                <a:cubicBezTo>
                  <a:pt x="999801" y="577306"/>
                  <a:pt x="986208" y="590900"/>
                  <a:pt x="969438" y="590900"/>
                </a:cubicBezTo>
                <a:cubicBezTo>
                  <a:pt x="952669" y="590900"/>
                  <a:pt x="939075" y="577306"/>
                  <a:pt x="939075" y="560536"/>
                </a:cubicBezTo>
                <a:cubicBezTo>
                  <a:pt x="939075" y="543767"/>
                  <a:pt x="952669" y="530173"/>
                  <a:pt x="969438" y="530173"/>
                </a:cubicBezTo>
                <a:close/>
                <a:moveTo>
                  <a:pt x="896883" y="530173"/>
                </a:moveTo>
                <a:cubicBezTo>
                  <a:pt x="913653" y="530173"/>
                  <a:pt x="927247" y="543767"/>
                  <a:pt x="927247" y="560536"/>
                </a:cubicBezTo>
                <a:cubicBezTo>
                  <a:pt x="927247" y="577306"/>
                  <a:pt x="913653" y="590900"/>
                  <a:pt x="896883" y="590900"/>
                </a:cubicBezTo>
                <a:cubicBezTo>
                  <a:pt x="880114" y="590900"/>
                  <a:pt x="866520" y="577306"/>
                  <a:pt x="866520" y="560536"/>
                </a:cubicBezTo>
                <a:cubicBezTo>
                  <a:pt x="866520" y="543767"/>
                  <a:pt x="880114" y="530173"/>
                  <a:pt x="896883" y="530173"/>
                </a:cubicBezTo>
                <a:close/>
                <a:moveTo>
                  <a:pt x="824329" y="530173"/>
                </a:moveTo>
                <a:cubicBezTo>
                  <a:pt x="841098" y="530173"/>
                  <a:pt x="854692" y="543767"/>
                  <a:pt x="854692" y="560536"/>
                </a:cubicBezTo>
                <a:cubicBezTo>
                  <a:pt x="854692" y="577306"/>
                  <a:pt x="841098" y="590900"/>
                  <a:pt x="824329" y="590900"/>
                </a:cubicBezTo>
                <a:cubicBezTo>
                  <a:pt x="807559" y="590900"/>
                  <a:pt x="793965" y="577306"/>
                  <a:pt x="793965" y="560536"/>
                </a:cubicBezTo>
                <a:cubicBezTo>
                  <a:pt x="793965" y="543767"/>
                  <a:pt x="807559" y="530173"/>
                  <a:pt x="824329" y="530173"/>
                </a:cubicBezTo>
                <a:close/>
                <a:moveTo>
                  <a:pt x="751774" y="530173"/>
                </a:moveTo>
                <a:cubicBezTo>
                  <a:pt x="768544" y="530173"/>
                  <a:pt x="782138" y="543767"/>
                  <a:pt x="782138" y="560536"/>
                </a:cubicBezTo>
                <a:cubicBezTo>
                  <a:pt x="782138" y="577306"/>
                  <a:pt x="768544" y="590900"/>
                  <a:pt x="751774" y="590900"/>
                </a:cubicBezTo>
                <a:cubicBezTo>
                  <a:pt x="735005" y="590900"/>
                  <a:pt x="721411" y="577306"/>
                  <a:pt x="721411" y="560536"/>
                </a:cubicBezTo>
                <a:cubicBezTo>
                  <a:pt x="721411" y="543767"/>
                  <a:pt x="735005" y="530173"/>
                  <a:pt x="751774" y="530173"/>
                </a:cubicBezTo>
                <a:close/>
                <a:moveTo>
                  <a:pt x="679220" y="530173"/>
                </a:moveTo>
                <a:cubicBezTo>
                  <a:pt x="695989" y="530173"/>
                  <a:pt x="709583" y="543767"/>
                  <a:pt x="709583" y="560536"/>
                </a:cubicBezTo>
                <a:cubicBezTo>
                  <a:pt x="709583" y="577306"/>
                  <a:pt x="695989" y="590900"/>
                  <a:pt x="679220" y="590900"/>
                </a:cubicBezTo>
                <a:cubicBezTo>
                  <a:pt x="662450" y="590900"/>
                  <a:pt x="648856" y="577306"/>
                  <a:pt x="648856" y="560536"/>
                </a:cubicBezTo>
                <a:cubicBezTo>
                  <a:pt x="648856" y="543767"/>
                  <a:pt x="662450" y="530173"/>
                  <a:pt x="679220" y="530173"/>
                </a:cubicBezTo>
                <a:close/>
                <a:moveTo>
                  <a:pt x="606665" y="530173"/>
                </a:moveTo>
                <a:cubicBezTo>
                  <a:pt x="623435" y="530173"/>
                  <a:pt x="637029" y="543767"/>
                  <a:pt x="637029" y="560536"/>
                </a:cubicBezTo>
                <a:cubicBezTo>
                  <a:pt x="637029" y="577306"/>
                  <a:pt x="623435" y="590900"/>
                  <a:pt x="606665" y="590900"/>
                </a:cubicBezTo>
                <a:cubicBezTo>
                  <a:pt x="589896" y="590900"/>
                  <a:pt x="576302" y="577306"/>
                  <a:pt x="576302" y="560536"/>
                </a:cubicBezTo>
                <a:cubicBezTo>
                  <a:pt x="576302" y="543767"/>
                  <a:pt x="589896" y="530173"/>
                  <a:pt x="606665" y="530173"/>
                </a:cubicBezTo>
                <a:close/>
                <a:moveTo>
                  <a:pt x="534111" y="530173"/>
                </a:moveTo>
                <a:cubicBezTo>
                  <a:pt x="550880" y="530173"/>
                  <a:pt x="564474" y="543767"/>
                  <a:pt x="564474" y="560536"/>
                </a:cubicBezTo>
                <a:cubicBezTo>
                  <a:pt x="564474" y="577306"/>
                  <a:pt x="550880" y="590900"/>
                  <a:pt x="534111" y="590900"/>
                </a:cubicBezTo>
                <a:cubicBezTo>
                  <a:pt x="517341" y="590900"/>
                  <a:pt x="503747" y="577306"/>
                  <a:pt x="503747" y="560536"/>
                </a:cubicBezTo>
                <a:cubicBezTo>
                  <a:pt x="503747" y="543767"/>
                  <a:pt x="517341" y="530173"/>
                  <a:pt x="534111" y="530173"/>
                </a:cubicBezTo>
                <a:close/>
                <a:moveTo>
                  <a:pt x="461556" y="530173"/>
                </a:moveTo>
                <a:cubicBezTo>
                  <a:pt x="478326" y="530173"/>
                  <a:pt x="491920" y="543767"/>
                  <a:pt x="491920" y="560536"/>
                </a:cubicBezTo>
                <a:cubicBezTo>
                  <a:pt x="491920" y="577306"/>
                  <a:pt x="478326" y="590900"/>
                  <a:pt x="461556" y="590900"/>
                </a:cubicBezTo>
                <a:cubicBezTo>
                  <a:pt x="444787" y="590900"/>
                  <a:pt x="431192" y="577306"/>
                  <a:pt x="431192" y="560536"/>
                </a:cubicBezTo>
                <a:cubicBezTo>
                  <a:pt x="431192" y="543767"/>
                  <a:pt x="444787" y="530173"/>
                  <a:pt x="461556" y="530173"/>
                </a:cubicBezTo>
                <a:close/>
                <a:moveTo>
                  <a:pt x="389002" y="530173"/>
                </a:moveTo>
                <a:cubicBezTo>
                  <a:pt x="405771" y="530173"/>
                  <a:pt x="419365" y="543767"/>
                  <a:pt x="419365" y="560536"/>
                </a:cubicBezTo>
                <a:cubicBezTo>
                  <a:pt x="419365" y="577306"/>
                  <a:pt x="405771" y="590900"/>
                  <a:pt x="389002" y="590900"/>
                </a:cubicBezTo>
                <a:cubicBezTo>
                  <a:pt x="372232" y="590900"/>
                  <a:pt x="358638" y="577306"/>
                  <a:pt x="358638" y="560536"/>
                </a:cubicBezTo>
                <a:cubicBezTo>
                  <a:pt x="358638" y="543767"/>
                  <a:pt x="372232" y="530173"/>
                  <a:pt x="389002" y="530173"/>
                </a:cubicBezTo>
                <a:close/>
                <a:moveTo>
                  <a:pt x="316447" y="530173"/>
                </a:moveTo>
                <a:cubicBezTo>
                  <a:pt x="333216" y="530173"/>
                  <a:pt x="346810" y="543767"/>
                  <a:pt x="346810" y="560536"/>
                </a:cubicBezTo>
                <a:cubicBezTo>
                  <a:pt x="346810" y="577306"/>
                  <a:pt x="333216" y="590900"/>
                  <a:pt x="316447" y="590900"/>
                </a:cubicBezTo>
                <a:cubicBezTo>
                  <a:pt x="299677" y="590900"/>
                  <a:pt x="286084" y="577306"/>
                  <a:pt x="286084" y="560536"/>
                </a:cubicBezTo>
                <a:cubicBezTo>
                  <a:pt x="286084" y="543767"/>
                  <a:pt x="299677" y="530173"/>
                  <a:pt x="316447" y="530173"/>
                </a:cubicBezTo>
                <a:close/>
                <a:moveTo>
                  <a:pt x="243892" y="530173"/>
                </a:moveTo>
                <a:cubicBezTo>
                  <a:pt x="260662" y="530173"/>
                  <a:pt x="274256" y="543767"/>
                  <a:pt x="274256" y="560536"/>
                </a:cubicBezTo>
                <a:cubicBezTo>
                  <a:pt x="274256" y="577306"/>
                  <a:pt x="260662" y="590900"/>
                  <a:pt x="243892" y="590900"/>
                </a:cubicBezTo>
                <a:cubicBezTo>
                  <a:pt x="227123" y="590900"/>
                  <a:pt x="213529" y="577306"/>
                  <a:pt x="213529" y="560536"/>
                </a:cubicBezTo>
                <a:cubicBezTo>
                  <a:pt x="213529" y="543767"/>
                  <a:pt x="227123" y="530173"/>
                  <a:pt x="243892" y="530173"/>
                </a:cubicBezTo>
                <a:close/>
                <a:moveTo>
                  <a:pt x="171339" y="530173"/>
                </a:moveTo>
                <a:cubicBezTo>
                  <a:pt x="188107" y="530173"/>
                  <a:pt x="201701" y="543767"/>
                  <a:pt x="201701" y="560536"/>
                </a:cubicBezTo>
                <a:cubicBezTo>
                  <a:pt x="201701" y="577306"/>
                  <a:pt x="188107" y="590900"/>
                  <a:pt x="171339" y="590900"/>
                </a:cubicBezTo>
                <a:cubicBezTo>
                  <a:pt x="154673" y="590900"/>
                  <a:pt x="141079" y="577306"/>
                  <a:pt x="141079" y="560536"/>
                </a:cubicBezTo>
                <a:cubicBezTo>
                  <a:pt x="141079" y="543767"/>
                  <a:pt x="154673" y="530173"/>
                  <a:pt x="171339" y="530173"/>
                </a:cubicBezTo>
                <a:close/>
                <a:moveTo>
                  <a:pt x="98904" y="530173"/>
                </a:moveTo>
                <a:cubicBezTo>
                  <a:pt x="115664" y="530173"/>
                  <a:pt x="129258" y="543767"/>
                  <a:pt x="129258" y="560536"/>
                </a:cubicBezTo>
                <a:cubicBezTo>
                  <a:pt x="129258" y="577306"/>
                  <a:pt x="115664" y="590900"/>
                  <a:pt x="98904" y="590900"/>
                </a:cubicBezTo>
                <a:cubicBezTo>
                  <a:pt x="82130" y="590900"/>
                  <a:pt x="68536" y="577306"/>
                  <a:pt x="68536" y="560536"/>
                </a:cubicBezTo>
                <a:cubicBezTo>
                  <a:pt x="68536" y="543767"/>
                  <a:pt x="82130" y="530173"/>
                  <a:pt x="98904" y="530173"/>
                </a:cubicBezTo>
                <a:close/>
                <a:moveTo>
                  <a:pt x="26349" y="530173"/>
                </a:moveTo>
                <a:cubicBezTo>
                  <a:pt x="43112" y="530173"/>
                  <a:pt x="56707" y="543767"/>
                  <a:pt x="56707" y="560536"/>
                </a:cubicBezTo>
                <a:cubicBezTo>
                  <a:pt x="56707" y="577306"/>
                  <a:pt x="43112" y="590900"/>
                  <a:pt x="26349" y="590900"/>
                </a:cubicBezTo>
                <a:cubicBezTo>
                  <a:pt x="17963" y="590900"/>
                  <a:pt x="10372" y="587502"/>
                  <a:pt x="4877" y="582007"/>
                </a:cubicBezTo>
                <a:lnTo>
                  <a:pt x="0" y="570232"/>
                </a:lnTo>
                <a:lnTo>
                  <a:pt x="0" y="550840"/>
                </a:lnTo>
                <a:lnTo>
                  <a:pt x="4877" y="539066"/>
                </a:lnTo>
                <a:cubicBezTo>
                  <a:pt x="10372" y="533572"/>
                  <a:pt x="17963" y="530173"/>
                  <a:pt x="26349" y="530173"/>
                </a:cubicBezTo>
                <a:close/>
                <a:moveTo>
                  <a:pt x="1673704" y="458486"/>
                </a:moveTo>
                <a:lnTo>
                  <a:pt x="1671744" y="497284"/>
                </a:lnTo>
                <a:lnTo>
                  <a:pt x="1664620" y="480084"/>
                </a:lnTo>
                <a:cubicBezTo>
                  <a:pt x="1664620" y="471700"/>
                  <a:pt x="1668019" y="464109"/>
                  <a:pt x="1673514" y="458614"/>
                </a:cubicBezTo>
                <a:close/>
                <a:moveTo>
                  <a:pt x="1622429" y="449721"/>
                </a:moveTo>
                <a:cubicBezTo>
                  <a:pt x="1639199" y="449721"/>
                  <a:pt x="1652792" y="463315"/>
                  <a:pt x="1652792" y="480084"/>
                </a:cubicBezTo>
                <a:cubicBezTo>
                  <a:pt x="1652792" y="496854"/>
                  <a:pt x="1639199" y="510448"/>
                  <a:pt x="1622429" y="510448"/>
                </a:cubicBezTo>
                <a:cubicBezTo>
                  <a:pt x="1605659" y="510448"/>
                  <a:pt x="1592066" y="496854"/>
                  <a:pt x="1592066" y="480084"/>
                </a:cubicBezTo>
                <a:cubicBezTo>
                  <a:pt x="1592066" y="463315"/>
                  <a:pt x="1605659" y="449721"/>
                  <a:pt x="1622429" y="449721"/>
                </a:cubicBezTo>
                <a:close/>
                <a:moveTo>
                  <a:pt x="1549874" y="449721"/>
                </a:moveTo>
                <a:cubicBezTo>
                  <a:pt x="1566644" y="449721"/>
                  <a:pt x="1580238" y="463315"/>
                  <a:pt x="1580238" y="480084"/>
                </a:cubicBezTo>
                <a:cubicBezTo>
                  <a:pt x="1580238" y="496854"/>
                  <a:pt x="1566644" y="510448"/>
                  <a:pt x="1549874" y="510448"/>
                </a:cubicBezTo>
                <a:cubicBezTo>
                  <a:pt x="1533105" y="510448"/>
                  <a:pt x="1519511" y="496854"/>
                  <a:pt x="1519511" y="480084"/>
                </a:cubicBezTo>
                <a:cubicBezTo>
                  <a:pt x="1519511" y="463315"/>
                  <a:pt x="1533105" y="449721"/>
                  <a:pt x="1549874" y="449721"/>
                </a:cubicBezTo>
                <a:close/>
                <a:moveTo>
                  <a:pt x="1477320" y="449721"/>
                </a:moveTo>
                <a:cubicBezTo>
                  <a:pt x="1494089" y="449721"/>
                  <a:pt x="1507683" y="463315"/>
                  <a:pt x="1507683" y="480084"/>
                </a:cubicBezTo>
                <a:cubicBezTo>
                  <a:pt x="1507683" y="496854"/>
                  <a:pt x="1494089" y="510448"/>
                  <a:pt x="1477320" y="510448"/>
                </a:cubicBezTo>
                <a:cubicBezTo>
                  <a:pt x="1460550" y="510448"/>
                  <a:pt x="1446956" y="496854"/>
                  <a:pt x="1446956" y="480084"/>
                </a:cubicBezTo>
                <a:cubicBezTo>
                  <a:pt x="1446956" y="463315"/>
                  <a:pt x="1460550" y="449721"/>
                  <a:pt x="1477320" y="449721"/>
                </a:cubicBezTo>
                <a:close/>
                <a:moveTo>
                  <a:pt x="1404765" y="449721"/>
                </a:moveTo>
                <a:cubicBezTo>
                  <a:pt x="1421535" y="449721"/>
                  <a:pt x="1435129" y="463315"/>
                  <a:pt x="1435129" y="480084"/>
                </a:cubicBezTo>
                <a:cubicBezTo>
                  <a:pt x="1435129" y="496854"/>
                  <a:pt x="1421535" y="510448"/>
                  <a:pt x="1404765" y="510448"/>
                </a:cubicBezTo>
                <a:cubicBezTo>
                  <a:pt x="1387996" y="510448"/>
                  <a:pt x="1374402" y="496854"/>
                  <a:pt x="1374402" y="480084"/>
                </a:cubicBezTo>
                <a:cubicBezTo>
                  <a:pt x="1374402" y="463315"/>
                  <a:pt x="1387996" y="449721"/>
                  <a:pt x="1404765" y="449721"/>
                </a:cubicBezTo>
                <a:close/>
                <a:moveTo>
                  <a:pt x="1332211" y="449721"/>
                </a:moveTo>
                <a:cubicBezTo>
                  <a:pt x="1348980" y="449721"/>
                  <a:pt x="1362574" y="463315"/>
                  <a:pt x="1362574" y="480084"/>
                </a:cubicBezTo>
                <a:cubicBezTo>
                  <a:pt x="1362574" y="496854"/>
                  <a:pt x="1348980" y="510448"/>
                  <a:pt x="1332211" y="510448"/>
                </a:cubicBezTo>
                <a:cubicBezTo>
                  <a:pt x="1315441" y="510448"/>
                  <a:pt x="1301847" y="496854"/>
                  <a:pt x="1301847" y="480084"/>
                </a:cubicBezTo>
                <a:cubicBezTo>
                  <a:pt x="1301847" y="463315"/>
                  <a:pt x="1315441" y="449721"/>
                  <a:pt x="1332211" y="449721"/>
                </a:cubicBezTo>
                <a:close/>
                <a:moveTo>
                  <a:pt x="1259656" y="449721"/>
                </a:moveTo>
                <a:cubicBezTo>
                  <a:pt x="1276426" y="449721"/>
                  <a:pt x="1290020" y="463315"/>
                  <a:pt x="1290020" y="480084"/>
                </a:cubicBezTo>
                <a:cubicBezTo>
                  <a:pt x="1290020" y="496854"/>
                  <a:pt x="1276426" y="510448"/>
                  <a:pt x="1259656" y="510448"/>
                </a:cubicBezTo>
                <a:cubicBezTo>
                  <a:pt x="1242887" y="510448"/>
                  <a:pt x="1229293" y="496854"/>
                  <a:pt x="1229293" y="480084"/>
                </a:cubicBezTo>
                <a:cubicBezTo>
                  <a:pt x="1229293" y="463315"/>
                  <a:pt x="1242887" y="449721"/>
                  <a:pt x="1259656" y="449721"/>
                </a:cubicBezTo>
                <a:close/>
                <a:moveTo>
                  <a:pt x="1187102" y="449721"/>
                </a:moveTo>
                <a:cubicBezTo>
                  <a:pt x="1203871" y="449721"/>
                  <a:pt x="1217465" y="463315"/>
                  <a:pt x="1217465" y="480084"/>
                </a:cubicBezTo>
                <a:cubicBezTo>
                  <a:pt x="1217465" y="496854"/>
                  <a:pt x="1203871" y="510448"/>
                  <a:pt x="1187102" y="510448"/>
                </a:cubicBezTo>
                <a:cubicBezTo>
                  <a:pt x="1170332" y="510448"/>
                  <a:pt x="1156738" y="496854"/>
                  <a:pt x="1156738" y="480084"/>
                </a:cubicBezTo>
                <a:cubicBezTo>
                  <a:pt x="1156738" y="463315"/>
                  <a:pt x="1170332" y="449721"/>
                  <a:pt x="1187102" y="449721"/>
                </a:cubicBezTo>
                <a:close/>
                <a:moveTo>
                  <a:pt x="1114547" y="449721"/>
                </a:moveTo>
                <a:cubicBezTo>
                  <a:pt x="1131317" y="449721"/>
                  <a:pt x="1144911" y="463315"/>
                  <a:pt x="1144911" y="480084"/>
                </a:cubicBezTo>
                <a:cubicBezTo>
                  <a:pt x="1144911" y="496854"/>
                  <a:pt x="1131317" y="510448"/>
                  <a:pt x="1114547" y="510448"/>
                </a:cubicBezTo>
                <a:cubicBezTo>
                  <a:pt x="1097778" y="510448"/>
                  <a:pt x="1084184" y="496854"/>
                  <a:pt x="1084184" y="480084"/>
                </a:cubicBezTo>
                <a:cubicBezTo>
                  <a:pt x="1084184" y="463315"/>
                  <a:pt x="1097778" y="449721"/>
                  <a:pt x="1114547" y="449721"/>
                </a:cubicBezTo>
                <a:close/>
                <a:moveTo>
                  <a:pt x="1041993" y="449721"/>
                </a:moveTo>
                <a:cubicBezTo>
                  <a:pt x="1058762" y="449721"/>
                  <a:pt x="1072356" y="463315"/>
                  <a:pt x="1072356" y="480084"/>
                </a:cubicBezTo>
                <a:cubicBezTo>
                  <a:pt x="1072356" y="496854"/>
                  <a:pt x="1058762" y="510448"/>
                  <a:pt x="1041993" y="510448"/>
                </a:cubicBezTo>
                <a:cubicBezTo>
                  <a:pt x="1025223" y="510448"/>
                  <a:pt x="1011629" y="496854"/>
                  <a:pt x="1011629" y="480084"/>
                </a:cubicBezTo>
                <a:cubicBezTo>
                  <a:pt x="1011629" y="463315"/>
                  <a:pt x="1025223" y="449721"/>
                  <a:pt x="1041993" y="449721"/>
                </a:cubicBezTo>
                <a:close/>
                <a:moveTo>
                  <a:pt x="969438" y="449721"/>
                </a:moveTo>
                <a:cubicBezTo>
                  <a:pt x="986208" y="449721"/>
                  <a:pt x="999801" y="463315"/>
                  <a:pt x="999801" y="480084"/>
                </a:cubicBezTo>
                <a:cubicBezTo>
                  <a:pt x="999801" y="496854"/>
                  <a:pt x="986208" y="510448"/>
                  <a:pt x="969438" y="510448"/>
                </a:cubicBezTo>
                <a:cubicBezTo>
                  <a:pt x="952669" y="510448"/>
                  <a:pt x="939075" y="496854"/>
                  <a:pt x="939075" y="480084"/>
                </a:cubicBezTo>
                <a:cubicBezTo>
                  <a:pt x="939075" y="463315"/>
                  <a:pt x="952669" y="449721"/>
                  <a:pt x="969438" y="449721"/>
                </a:cubicBezTo>
                <a:close/>
                <a:moveTo>
                  <a:pt x="896883" y="449721"/>
                </a:moveTo>
                <a:cubicBezTo>
                  <a:pt x="913653" y="449721"/>
                  <a:pt x="927247" y="463315"/>
                  <a:pt x="927247" y="480084"/>
                </a:cubicBezTo>
                <a:cubicBezTo>
                  <a:pt x="927247" y="496854"/>
                  <a:pt x="913653" y="510448"/>
                  <a:pt x="896883" y="510448"/>
                </a:cubicBezTo>
                <a:cubicBezTo>
                  <a:pt x="880114" y="510448"/>
                  <a:pt x="866520" y="496854"/>
                  <a:pt x="866520" y="480084"/>
                </a:cubicBezTo>
                <a:cubicBezTo>
                  <a:pt x="866520" y="463315"/>
                  <a:pt x="880114" y="449721"/>
                  <a:pt x="896883" y="449721"/>
                </a:cubicBezTo>
                <a:close/>
                <a:moveTo>
                  <a:pt x="824329" y="449721"/>
                </a:moveTo>
                <a:cubicBezTo>
                  <a:pt x="841098" y="449721"/>
                  <a:pt x="854692" y="463315"/>
                  <a:pt x="854692" y="480084"/>
                </a:cubicBezTo>
                <a:cubicBezTo>
                  <a:pt x="854692" y="496854"/>
                  <a:pt x="841098" y="510448"/>
                  <a:pt x="824329" y="510448"/>
                </a:cubicBezTo>
                <a:cubicBezTo>
                  <a:pt x="807559" y="510448"/>
                  <a:pt x="793965" y="496854"/>
                  <a:pt x="793965" y="480084"/>
                </a:cubicBezTo>
                <a:cubicBezTo>
                  <a:pt x="793965" y="463315"/>
                  <a:pt x="807559" y="449721"/>
                  <a:pt x="824329" y="449721"/>
                </a:cubicBezTo>
                <a:close/>
                <a:moveTo>
                  <a:pt x="751774" y="449721"/>
                </a:moveTo>
                <a:cubicBezTo>
                  <a:pt x="768544" y="449721"/>
                  <a:pt x="782138" y="463315"/>
                  <a:pt x="782138" y="480084"/>
                </a:cubicBezTo>
                <a:cubicBezTo>
                  <a:pt x="782138" y="496854"/>
                  <a:pt x="768544" y="510448"/>
                  <a:pt x="751774" y="510448"/>
                </a:cubicBezTo>
                <a:cubicBezTo>
                  <a:pt x="735005" y="510448"/>
                  <a:pt x="721411" y="496854"/>
                  <a:pt x="721411" y="480084"/>
                </a:cubicBezTo>
                <a:cubicBezTo>
                  <a:pt x="721411" y="463315"/>
                  <a:pt x="735005" y="449721"/>
                  <a:pt x="751774" y="449721"/>
                </a:cubicBezTo>
                <a:close/>
                <a:moveTo>
                  <a:pt x="679220" y="449721"/>
                </a:moveTo>
                <a:cubicBezTo>
                  <a:pt x="695989" y="449721"/>
                  <a:pt x="709583" y="463315"/>
                  <a:pt x="709583" y="480084"/>
                </a:cubicBezTo>
                <a:cubicBezTo>
                  <a:pt x="709583" y="496854"/>
                  <a:pt x="695989" y="510448"/>
                  <a:pt x="679220" y="510448"/>
                </a:cubicBezTo>
                <a:cubicBezTo>
                  <a:pt x="662450" y="510448"/>
                  <a:pt x="648856" y="496854"/>
                  <a:pt x="648856" y="480084"/>
                </a:cubicBezTo>
                <a:cubicBezTo>
                  <a:pt x="648856" y="463315"/>
                  <a:pt x="662450" y="449721"/>
                  <a:pt x="679220" y="449721"/>
                </a:cubicBezTo>
                <a:close/>
                <a:moveTo>
                  <a:pt x="606665" y="449721"/>
                </a:moveTo>
                <a:cubicBezTo>
                  <a:pt x="623435" y="449721"/>
                  <a:pt x="637029" y="463315"/>
                  <a:pt x="637029" y="480084"/>
                </a:cubicBezTo>
                <a:cubicBezTo>
                  <a:pt x="637029" y="496854"/>
                  <a:pt x="623435" y="510448"/>
                  <a:pt x="606665" y="510448"/>
                </a:cubicBezTo>
                <a:cubicBezTo>
                  <a:pt x="589896" y="510448"/>
                  <a:pt x="576302" y="496854"/>
                  <a:pt x="576302" y="480084"/>
                </a:cubicBezTo>
                <a:cubicBezTo>
                  <a:pt x="576302" y="463315"/>
                  <a:pt x="589896" y="449721"/>
                  <a:pt x="606665" y="449721"/>
                </a:cubicBezTo>
                <a:close/>
                <a:moveTo>
                  <a:pt x="534111" y="449721"/>
                </a:moveTo>
                <a:cubicBezTo>
                  <a:pt x="550880" y="449721"/>
                  <a:pt x="564474" y="463315"/>
                  <a:pt x="564474" y="480084"/>
                </a:cubicBezTo>
                <a:cubicBezTo>
                  <a:pt x="564474" y="496854"/>
                  <a:pt x="550880" y="510448"/>
                  <a:pt x="534111" y="510448"/>
                </a:cubicBezTo>
                <a:cubicBezTo>
                  <a:pt x="517341" y="510448"/>
                  <a:pt x="503747" y="496854"/>
                  <a:pt x="503747" y="480084"/>
                </a:cubicBezTo>
                <a:cubicBezTo>
                  <a:pt x="503747" y="463315"/>
                  <a:pt x="517341" y="449721"/>
                  <a:pt x="534111" y="449721"/>
                </a:cubicBezTo>
                <a:close/>
                <a:moveTo>
                  <a:pt x="461556" y="449721"/>
                </a:moveTo>
                <a:cubicBezTo>
                  <a:pt x="478326" y="449721"/>
                  <a:pt x="491920" y="463315"/>
                  <a:pt x="491920" y="480084"/>
                </a:cubicBezTo>
                <a:cubicBezTo>
                  <a:pt x="491920" y="496854"/>
                  <a:pt x="478326" y="510448"/>
                  <a:pt x="461556" y="510448"/>
                </a:cubicBezTo>
                <a:cubicBezTo>
                  <a:pt x="444787" y="510448"/>
                  <a:pt x="431192" y="496854"/>
                  <a:pt x="431192" y="480084"/>
                </a:cubicBezTo>
                <a:cubicBezTo>
                  <a:pt x="431192" y="463315"/>
                  <a:pt x="444787" y="449721"/>
                  <a:pt x="461556" y="449721"/>
                </a:cubicBezTo>
                <a:close/>
                <a:moveTo>
                  <a:pt x="389002" y="449721"/>
                </a:moveTo>
                <a:cubicBezTo>
                  <a:pt x="405771" y="449721"/>
                  <a:pt x="419365" y="463315"/>
                  <a:pt x="419365" y="480084"/>
                </a:cubicBezTo>
                <a:cubicBezTo>
                  <a:pt x="419365" y="496854"/>
                  <a:pt x="405771" y="510448"/>
                  <a:pt x="389002" y="510448"/>
                </a:cubicBezTo>
                <a:cubicBezTo>
                  <a:pt x="372232" y="510448"/>
                  <a:pt x="358638" y="496854"/>
                  <a:pt x="358638" y="480084"/>
                </a:cubicBezTo>
                <a:cubicBezTo>
                  <a:pt x="358638" y="463315"/>
                  <a:pt x="372232" y="449721"/>
                  <a:pt x="389002" y="449721"/>
                </a:cubicBezTo>
                <a:close/>
                <a:moveTo>
                  <a:pt x="316447" y="449721"/>
                </a:moveTo>
                <a:cubicBezTo>
                  <a:pt x="333216" y="449721"/>
                  <a:pt x="346810" y="463315"/>
                  <a:pt x="346810" y="480084"/>
                </a:cubicBezTo>
                <a:cubicBezTo>
                  <a:pt x="346810" y="496854"/>
                  <a:pt x="333216" y="510448"/>
                  <a:pt x="316447" y="510448"/>
                </a:cubicBezTo>
                <a:cubicBezTo>
                  <a:pt x="299677" y="510448"/>
                  <a:pt x="286084" y="496854"/>
                  <a:pt x="286084" y="480084"/>
                </a:cubicBezTo>
                <a:cubicBezTo>
                  <a:pt x="286084" y="463315"/>
                  <a:pt x="299677" y="449721"/>
                  <a:pt x="316447" y="449721"/>
                </a:cubicBezTo>
                <a:close/>
                <a:moveTo>
                  <a:pt x="243892" y="449721"/>
                </a:moveTo>
                <a:cubicBezTo>
                  <a:pt x="260662" y="449721"/>
                  <a:pt x="274256" y="463315"/>
                  <a:pt x="274256" y="480084"/>
                </a:cubicBezTo>
                <a:cubicBezTo>
                  <a:pt x="274256" y="496854"/>
                  <a:pt x="260662" y="510448"/>
                  <a:pt x="243892" y="510448"/>
                </a:cubicBezTo>
                <a:cubicBezTo>
                  <a:pt x="227123" y="510448"/>
                  <a:pt x="213529" y="496854"/>
                  <a:pt x="213529" y="480084"/>
                </a:cubicBezTo>
                <a:cubicBezTo>
                  <a:pt x="213529" y="463315"/>
                  <a:pt x="227123" y="449721"/>
                  <a:pt x="243892" y="449721"/>
                </a:cubicBezTo>
                <a:close/>
                <a:moveTo>
                  <a:pt x="171339" y="449721"/>
                </a:moveTo>
                <a:cubicBezTo>
                  <a:pt x="188107" y="449721"/>
                  <a:pt x="201701" y="463315"/>
                  <a:pt x="201701" y="480084"/>
                </a:cubicBezTo>
                <a:cubicBezTo>
                  <a:pt x="201701" y="496854"/>
                  <a:pt x="188107" y="510448"/>
                  <a:pt x="171339" y="510448"/>
                </a:cubicBezTo>
                <a:cubicBezTo>
                  <a:pt x="154679" y="510448"/>
                  <a:pt x="141085" y="496854"/>
                  <a:pt x="141085" y="480084"/>
                </a:cubicBezTo>
                <a:cubicBezTo>
                  <a:pt x="141085" y="463315"/>
                  <a:pt x="154679" y="449721"/>
                  <a:pt x="171339" y="449721"/>
                </a:cubicBezTo>
                <a:close/>
                <a:moveTo>
                  <a:pt x="98910" y="449721"/>
                </a:moveTo>
                <a:cubicBezTo>
                  <a:pt x="115670" y="449721"/>
                  <a:pt x="129264" y="463315"/>
                  <a:pt x="129264" y="480084"/>
                </a:cubicBezTo>
                <a:cubicBezTo>
                  <a:pt x="129264" y="496854"/>
                  <a:pt x="115670" y="510448"/>
                  <a:pt x="98910" y="510448"/>
                </a:cubicBezTo>
                <a:cubicBezTo>
                  <a:pt x="82136" y="510448"/>
                  <a:pt x="68542" y="496854"/>
                  <a:pt x="68542" y="480084"/>
                </a:cubicBezTo>
                <a:cubicBezTo>
                  <a:pt x="68542" y="463315"/>
                  <a:pt x="82136" y="449721"/>
                  <a:pt x="98910" y="449721"/>
                </a:cubicBezTo>
                <a:close/>
                <a:moveTo>
                  <a:pt x="26355" y="449721"/>
                </a:moveTo>
                <a:cubicBezTo>
                  <a:pt x="43118" y="449721"/>
                  <a:pt x="56713" y="463315"/>
                  <a:pt x="56713" y="480084"/>
                </a:cubicBezTo>
                <a:cubicBezTo>
                  <a:pt x="56713" y="496854"/>
                  <a:pt x="43118" y="510448"/>
                  <a:pt x="26355" y="510448"/>
                </a:cubicBezTo>
                <a:cubicBezTo>
                  <a:pt x="17970" y="510448"/>
                  <a:pt x="10379" y="507050"/>
                  <a:pt x="4884" y="501555"/>
                </a:cubicBezTo>
                <a:lnTo>
                  <a:pt x="0" y="489763"/>
                </a:lnTo>
                <a:lnTo>
                  <a:pt x="0" y="470405"/>
                </a:lnTo>
                <a:lnTo>
                  <a:pt x="4884" y="458614"/>
                </a:lnTo>
                <a:cubicBezTo>
                  <a:pt x="10379" y="453120"/>
                  <a:pt x="17970" y="449721"/>
                  <a:pt x="26355" y="449721"/>
                </a:cubicBezTo>
                <a:close/>
                <a:moveTo>
                  <a:pt x="1673066" y="379245"/>
                </a:moveTo>
                <a:lnTo>
                  <a:pt x="1675237" y="422266"/>
                </a:lnTo>
                <a:lnTo>
                  <a:pt x="1673514" y="421103"/>
                </a:lnTo>
                <a:cubicBezTo>
                  <a:pt x="1668019" y="415609"/>
                  <a:pt x="1664620" y="408017"/>
                  <a:pt x="1664620" y="399633"/>
                </a:cubicBezTo>
                <a:close/>
                <a:moveTo>
                  <a:pt x="1622429" y="369269"/>
                </a:moveTo>
                <a:cubicBezTo>
                  <a:pt x="1639199" y="369269"/>
                  <a:pt x="1652792" y="382864"/>
                  <a:pt x="1652792" y="399633"/>
                </a:cubicBezTo>
                <a:cubicBezTo>
                  <a:pt x="1652792" y="416402"/>
                  <a:pt x="1639199" y="429997"/>
                  <a:pt x="1622429" y="429997"/>
                </a:cubicBezTo>
                <a:cubicBezTo>
                  <a:pt x="1605659" y="429997"/>
                  <a:pt x="1592066" y="416402"/>
                  <a:pt x="1592066" y="399633"/>
                </a:cubicBezTo>
                <a:cubicBezTo>
                  <a:pt x="1592066" y="382864"/>
                  <a:pt x="1605659" y="369269"/>
                  <a:pt x="1622429" y="369269"/>
                </a:cubicBezTo>
                <a:close/>
                <a:moveTo>
                  <a:pt x="1549874" y="369269"/>
                </a:moveTo>
                <a:cubicBezTo>
                  <a:pt x="1566644" y="369269"/>
                  <a:pt x="1580238" y="382864"/>
                  <a:pt x="1580238" y="399633"/>
                </a:cubicBezTo>
                <a:cubicBezTo>
                  <a:pt x="1580238" y="416402"/>
                  <a:pt x="1566644" y="429997"/>
                  <a:pt x="1549874" y="429997"/>
                </a:cubicBezTo>
                <a:cubicBezTo>
                  <a:pt x="1533105" y="429997"/>
                  <a:pt x="1519511" y="416402"/>
                  <a:pt x="1519511" y="399633"/>
                </a:cubicBezTo>
                <a:cubicBezTo>
                  <a:pt x="1519511" y="382864"/>
                  <a:pt x="1533105" y="369269"/>
                  <a:pt x="1549874" y="369269"/>
                </a:cubicBezTo>
                <a:close/>
                <a:moveTo>
                  <a:pt x="1477320" y="369269"/>
                </a:moveTo>
                <a:cubicBezTo>
                  <a:pt x="1494089" y="369269"/>
                  <a:pt x="1507683" y="382864"/>
                  <a:pt x="1507683" y="399633"/>
                </a:cubicBezTo>
                <a:cubicBezTo>
                  <a:pt x="1507683" y="416402"/>
                  <a:pt x="1494089" y="429997"/>
                  <a:pt x="1477320" y="429997"/>
                </a:cubicBezTo>
                <a:cubicBezTo>
                  <a:pt x="1460550" y="429997"/>
                  <a:pt x="1446956" y="416402"/>
                  <a:pt x="1446956" y="399633"/>
                </a:cubicBezTo>
                <a:cubicBezTo>
                  <a:pt x="1446956" y="382864"/>
                  <a:pt x="1460550" y="369269"/>
                  <a:pt x="1477320" y="369269"/>
                </a:cubicBezTo>
                <a:close/>
                <a:moveTo>
                  <a:pt x="1404765" y="369269"/>
                </a:moveTo>
                <a:cubicBezTo>
                  <a:pt x="1421535" y="369269"/>
                  <a:pt x="1435129" y="382864"/>
                  <a:pt x="1435129" y="399633"/>
                </a:cubicBezTo>
                <a:cubicBezTo>
                  <a:pt x="1435129" y="416402"/>
                  <a:pt x="1421535" y="429997"/>
                  <a:pt x="1404765" y="429997"/>
                </a:cubicBezTo>
                <a:cubicBezTo>
                  <a:pt x="1387996" y="429997"/>
                  <a:pt x="1374402" y="416402"/>
                  <a:pt x="1374402" y="399633"/>
                </a:cubicBezTo>
                <a:cubicBezTo>
                  <a:pt x="1374402" y="382864"/>
                  <a:pt x="1387996" y="369269"/>
                  <a:pt x="1404765" y="369269"/>
                </a:cubicBezTo>
                <a:close/>
                <a:moveTo>
                  <a:pt x="1332211" y="369269"/>
                </a:moveTo>
                <a:cubicBezTo>
                  <a:pt x="1348980" y="369269"/>
                  <a:pt x="1362574" y="382864"/>
                  <a:pt x="1362574" y="399633"/>
                </a:cubicBezTo>
                <a:cubicBezTo>
                  <a:pt x="1362574" y="416402"/>
                  <a:pt x="1348980" y="429997"/>
                  <a:pt x="1332211" y="429997"/>
                </a:cubicBezTo>
                <a:cubicBezTo>
                  <a:pt x="1315441" y="429997"/>
                  <a:pt x="1301847" y="416402"/>
                  <a:pt x="1301847" y="399633"/>
                </a:cubicBezTo>
                <a:cubicBezTo>
                  <a:pt x="1301847" y="382864"/>
                  <a:pt x="1315441" y="369269"/>
                  <a:pt x="1332211" y="369269"/>
                </a:cubicBezTo>
                <a:close/>
                <a:moveTo>
                  <a:pt x="1259656" y="369269"/>
                </a:moveTo>
                <a:cubicBezTo>
                  <a:pt x="1276426" y="369269"/>
                  <a:pt x="1290020" y="382864"/>
                  <a:pt x="1290020" y="399633"/>
                </a:cubicBezTo>
                <a:cubicBezTo>
                  <a:pt x="1290020" y="416402"/>
                  <a:pt x="1276426" y="429997"/>
                  <a:pt x="1259656" y="429997"/>
                </a:cubicBezTo>
                <a:cubicBezTo>
                  <a:pt x="1242887" y="429997"/>
                  <a:pt x="1229293" y="416402"/>
                  <a:pt x="1229293" y="399633"/>
                </a:cubicBezTo>
                <a:cubicBezTo>
                  <a:pt x="1229293" y="382864"/>
                  <a:pt x="1242887" y="369269"/>
                  <a:pt x="1259656" y="369269"/>
                </a:cubicBezTo>
                <a:close/>
                <a:moveTo>
                  <a:pt x="1187102" y="369269"/>
                </a:moveTo>
                <a:cubicBezTo>
                  <a:pt x="1203871" y="369269"/>
                  <a:pt x="1217465" y="382864"/>
                  <a:pt x="1217465" y="399633"/>
                </a:cubicBezTo>
                <a:cubicBezTo>
                  <a:pt x="1217465" y="416402"/>
                  <a:pt x="1203871" y="429997"/>
                  <a:pt x="1187102" y="429997"/>
                </a:cubicBezTo>
                <a:cubicBezTo>
                  <a:pt x="1170332" y="429997"/>
                  <a:pt x="1156738" y="416402"/>
                  <a:pt x="1156738" y="399633"/>
                </a:cubicBezTo>
                <a:cubicBezTo>
                  <a:pt x="1156738" y="382864"/>
                  <a:pt x="1170332" y="369269"/>
                  <a:pt x="1187102" y="369269"/>
                </a:cubicBezTo>
                <a:close/>
                <a:moveTo>
                  <a:pt x="1114547" y="369269"/>
                </a:moveTo>
                <a:cubicBezTo>
                  <a:pt x="1131317" y="369269"/>
                  <a:pt x="1144911" y="382864"/>
                  <a:pt x="1144911" y="399633"/>
                </a:cubicBezTo>
                <a:cubicBezTo>
                  <a:pt x="1144911" y="416402"/>
                  <a:pt x="1131317" y="429997"/>
                  <a:pt x="1114547" y="429997"/>
                </a:cubicBezTo>
                <a:cubicBezTo>
                  <a:pt x="1097778" y="429997"/>
                  <a:pt x="1084184" y="416402"/>
                  <a:pt x="1084184" y="399633"/>
                </a:cubicBezTo>
                <a:cubicBezTo>
                  <a:pt x="1084184" y="382864"/>
                  <a:pt x="1097778" y="369269"/>
                  <a:pt x="1114547" y="369269"/>
                </a:cubicBezTo>
                <a:close/>
                <a:moveTo>
                  <a:pt x="1041993" y="369269"/>
                </a:moveTo>
                <a:cubicBezTo>
                  <a:pt x="1058762" y="369269"/>
                  <a:pt x="1072356" y="382864"/>
                  <a:pt x="1072356" y="399633"/>
                </a:cubicBezTo>
                <a:cubicBezTo>
                  <a:pt x="1072356" y="416402"/>
                  <a:pt x="1058762" y="429997"/>
                  <a:pt x="1041993" y="429997"/>
                </a:cubicBezTo>
                <a:cubicBezTo>
                  <a:pt x="1025223" y="429997"/>
                  <a:pt x="1011629" y="416402"/>
                  <a:pt x="1011629" y="399633"/>
                </a:cubicBezTo>
                <a:cubicBezTo>
                  <a:pt x="1011629" y="382864"/>
                  <a:pt x="1025223" y="369269"/>
                  <a:pt x="1041993" y="369269"/>
                </a:cubicBezTo>
                <a:close/>
                <a:moveTo>
                  <a:pt x="969438" y="369269"/>
                </a:moveTo>
                <a:cubicBezTo>
                  <a:pt x="986208" y="369269"/>
                  <a:pt x="999801" y="382864"/>
                  <a:pt x="999801" y="399633"/>
                </a:cubicBezTo>
                <a:cubicBezTo>
                  <a:pt x="999801" y="416402"/>
                  <a:pt x="986208" y="429997"/>
                  <a:pt x="969438" y="429997"/>
                </a:cubicBezTo>
                <a:cubicBezTo>
                  <a:pt x="952669" y="429997"/>
                  <a:pt x="939075" y="416402"/>
                  <a:pt x="939075" y="399633"/>
                </a:cubicBezTo>
                <a:cubicBezTo>
                  <a:pt x="939075" y="382864"/>
                  <a:pt x="952669" y="369269"/>
                  <a:pt x="969438" y="369269"/>
                </a:cubicBezTo>
                <a:close/>
                <a:moveTo>
                  <a:pt x="896883" y="369269"/>
                </a:moveTo>
                <a:cubicBezTo>
                  <a:pt x="913653" y="369269"/>
                  <a:pt x="927247" y="382864"/>
                  <a:pt x="927247" y="399633"/>
                </a:cubicBezTo>
                <a:cubicBezTo>
                  <a:pt x="927247" y="416402"/>
                  <a:pt x="913653" y="429997"/>
                  <a:pt x="896883" y="429997"/>
                </a:cubicBezTo>
                <a:cubicBezTo>
                  <a:pt x="880114" y="429997"/>
                  <a:pt x="866520" y="416402"/>
                  <a:pt x="866520" y="399633"/>
                </a:cubicBezTo>
                <a:cubicBezTo>
                  <a:pt x="866520" y="382864"/>
                  <a:pt x="880114" y="369269"/>
                  <a:pt x="896883" y="369269"/>
                </a:cubicBezTo>
                <a:close/>
                <a:moveTo>
                  <a:pt x="824329" y="369269"/>
                </a:moveTo>
                <a:cubicBezTo>
                  <a:pt x="841098" y="369269"/>
                  <a:pt x="854692" y="382864"/>
                  <a:pt x="854692" y="399633"/>
                </a:cubicBezTo>
                <a:cubicBezTo>
                  <a:pt x="854692" y="416402"/>
                  <a:pt x="841098" y="429997"/>
                  <a:pt x="824329" y="429997"/>
                </a:cubicBezTo>
                <a:cubicBezTo>
                  <a:pt x="807559" y="429997"/>
                  <a:pt x="793965" y="416402"/>
                  <a:pt x="793965" y="399633"/>
                </a:cubicBezTo>
                <a:cubicBezTo>
                  <a:pt x="793965" y="382864"/>
                  <a:pt x="807559" y="369269"/>
                  <a:pt x="824329" y="369269"/>
                </a:cubicBezTo>
                <a:close/>
                <a:moveTo>
                  <a:pt x="751774" y="369269"/>
                </a:moveTo>
                <a:cubicBezTo>
                  <a:pt x="768544" y="369269"/>
                  <a:pt x="782138" y="382864"/>
                  <a:pt x="782138" y="399633"/>
                </a:cubicBezTo>
                <a:cubicBezTo>
                  <a:pt x="782138" y="416402"/>
                  <a:pt x="768544" y="429997"/>
                  <a:pt x="751774" y="429997"/>
                </a:cubicBezTo>
                <a:cubicBezTo>
                  <a:pt x="735005" y="429997"/>
                  <a:pt x="721411" y="416402"/>
                  <a:pt x="721411" y="399633"/>
                </a:cubicBezTo>
                <a:cubicBezTo>
                  <a:pt x="721411" y="382864"/>
                  <a:pt x="735005" y="369269"/>
                  <a:pt x="751774" y="369269"/>
                </a:cubicBezTo>
                <a:close/>
                <a:moveTo>
                  <a:pt x="679220" y="369269"/>
                </a:moveTo>
                <a:cubicBezTo>
                  <a:pt x="695989" y="369269"/>
                  <a:pt x="709583" y="382864"/>
                  <a:pt x="709583" y="399633"/>
                </a:cubicBezTo>
                <a:cubicBezTo>
                  <a:pt x="709583" y="416402"/>
                  <a:pt x="695989" y="429997"/>
                  <a:pt x="679220" y="429997"/>
                </a:cubicBezTo>
                <a:cubicBezTo>
                  <a:pt x="662450" y="429997"/>
                  <a:pt x="648856" y="416402"/>
                  <a:pt x="648856" y="399633"/>
                </a:cubicBezTo>
                <a:cubicBezTo>
                  <a:pt x="648856" y="382864"/>
                  <a:pt x="662450" y="369269"/>
                  <a:pt x="679220" y="369269"/>
                </a:cubicBezTo>
                <a:close/>
                <a:moveTo>
                  <a:pt x="606665" y="369269"/>
                </a:moveTo>
                <a:cubicBezTo>
                  <a:pt x="623435" y="369269"/>
                  <a:pt x="637029" y="382864"/>
                  <a:pt x="637029" y="399633"/>
                </a:cubicBezTo>
                <a:cubicBezTo>
                  <a:pt x="637029" y="416402"/>
                  <a:pt x="623435" y="429997"/>
                  <a:pt x="606665" y="429997"/>
                </a:cubicBezTo>
                <a:cubicBezTo>
                  <a:pt x="589896" y="429997"/>
                  <a:pt x="576302" y="416402"/>
                  <a:pt x="576302" y="399633"/>
                </a:cubicBezTo>
                <a:cubicBezTo>
                  <a:pt x="576302" y="382864"/>
                  <a:pt x="589896" y="369269"/>
                  <a:pt x="606665" y="369269"/>
                </a:cubicBezTo>
                <a:close/>
                <a:moveTo>
                  <a:pt x="534111" y="369269"/>
                </a:moveTo>
                <a:cubicBezTo>
                  <a:pt x="550880" y="369269"/>
                  <a:pt x="564474" y="382864"/>
                  <a:pt x="564474" y="399633"/>
                </a:cubicBezTo>
                <a:cubicBezTo>
                  <a:pt x="564474" y="416402"/>
                  <a:pt x="550880" y="429997"/>
                  <a:pt x="534111" y="429997"/>
                </a:cubicBezTo>
                <a:cubicBezTo>
                  <a:pt x="517341" y="429997"/>
                  <a:pt x="503747" y="416402"/>
                  <a:pt x="503747" y="399633"/>
                </a:cubicBezTo>
                <a:cubicBezTo>
                  <a:pt x="503747" y="382864"/>
                  <a:pt x="517341" y="369269"/>
                  <a:pt x="534111" y="369269"/>
                </a:cubicBezTo>
                <a:close/>
                <a:moveTo>
                  <a:pt x="461556" y="369269"/>
                </a:moveTo>
                <a:cubicBezTo>
                  <a:pt x="478326" y="369269"/>
                  <a:pt x="491920" y="382864"/>
                  <a:pt x="491920" y="399633"/>
                </a:cubicBezTo>
                <a:cubicBezTo>
                  <a:pt x="491920" y="416402"/>
                  <a:pt x="478326" y="429997"/>
                  <a:pt x="461556" y="429997"/>
                </a:cubicBezTo>
                <a:cubicBezTo>
                  <a:pt x="444787" y="429997"/>
                  <a:pt x="431192" y="416402"/>
                  <a:pt x="431192" y="399633"/>
                </a:cubicBezTo>
                <a:cubicBezTo>
                  <a:pt x="431192" y="382864"/>
                  <a:pt x="444787" y="369269"/>
                  <a:pt x="461556" y="369269"/>
                </a:cubicBezTo>
                <a:close/>
                <a:moveTo>
                  <a:pt x="389002" y="369269"/>
                </a:moveTo>
                <a:cubicBezTo>
                  <a:pt x="405771" y="369269"/>
                  <a:pt x="419365" y="382864"/>
                  <a:pt x="419365" y="399633"/>
                </a:cubicBezTo>
                <a:cubicBezTo>
                  <a:pt x="419365" y="416402"/>
                  <a:pt x="405771" y="429997"/>
                  <a:pt x="389002" y="429997"/>
                </a:cubicBezTo>
                <a:cubicBezTo>
                  <a:pt x="372232" y="429997"/>
                  <a:pt x="358638" y="416402"/>
                  <a:pt x="358638" y="399633"/>
                </a:cubicBezTo>
                <a:cubicBezTo>
                  <a:pt x="358638" y="382864"/>
                  <a:pt x="372232" y="369269"/>
                  <a:pt x="389002" y="369269"/>
                </a:cubicBezTo>
                <a:close/>
                <a:moveTo>
                  <a:pt x="316447" y="369269"/>
                </a:moveTo>
                <a:cubicBezTo>
                  <a:pt x="333216" y="369269"/>
                  <a:pt x="346810" y="382864"/>
                  <a:pt x="346810" y="399633"/>
                </a:cubicBezTo>
                <a:cubicBezTo>
                  <a:pt x="346810" y="416402"/>
                  <a:pt x="333216" y="429997"/>
                  <a:pt x="316447" y="429997"/>
                </a:cubicBezTo>
                <a:cubicBezTo>
                  <a:pt x="299677" y="429997"/>
                  <a:pt x="286084" y="416402"/>
                  <a:pt x="286084" y="399633"/>
                </a:cubicBezTo>
                <a:cubicBezTo>
                  <a:pt x="286084" y="382864"/>
                  <a:pt x="299677" y="369269"/>
                  <a:pt x="316447" y="369269"/>
                </a:cubicBezTo>
                <a:close/>
                <a:moveTo>
                  <a:pt x="243892" y="369269"/>
                </a:moveTo>
                <a:cubicBezTo>
                  <a:pt x="260662" y="369269"/>
                  <a:pt x="274256" y="382864"/>
                  <a:pt x="274256" y="399633"/>
                </a:cubicBezTo>
                <a:cubicBezTo>
                  <a:pt x="274256" y="416402"/>
                  <a:pt x="260662" y="429997"/>
                  <a:pt x="243892" y="429997"/>
                </a:cubicBezTo>
                <a:cubicBezTo>
                  <a:pt x="227123" y="429997"/>
                  <a:pt x="213529" y="416402"/>
                  <a:pt x="213529" y="399633"/>
                </a:cubicBezTo>
                <a:cubicBezTo>
                  <a:pt x="213529" y="382864"/>
                  <a:pt x="227123" y="369269"/>
                  <a:pt x="243892" y="369269"/>
                </a:cubicBezTo>
                <a:close/>
                <a:moveTo>
                  <a:pt x="171339" y="369269"/>
                </a:moveTo>
                <a:cubicBezTo>
                  <a:pt x="188107" y="369269"/>
                  <a:pt x="201701" y="382864"/>
                  <a:pt x="201701" y="399633"/>
                </a:cubicBezTo>
                <a:cubicBezTo>
                  <a:pt x="201701" y="416402"/>
                  <a:pt x="188107" y="429997"/>
                  <a:pt x="171339" y="429997"/>
                </a:cubicBezTo>
                <a:cubicBezTo>
                  <a:pt x="154685" y="429997"/>
                  <a:pt x="141090" y="416402"/>
                  <a:pt x="141090" y="399633"/>
                </a:cubicBezTo>
                <a:cubicBezTo>
                  <a:pt x="141090" y="382864"/>
                  <a:pt x="154685" y="369269"/>
                  <a:pt x="171339" y="369269"/>
                </a:cubicBezTo>
                <a:close/>
                <a:moveTo>
                  <a:pt x="98917" y="369269"/>
                </a:moveTo>
                <a:cubicBezTo>
                  <a:pt x="115677" y="369269"/>
                  <a:pt x="129270" y="382864"/>
                  <a:pt x="129270" y="399633"/>
                </a:cubicBezTo>
                <a:cubicBezTo>
                  <a:pt x="129270" y="416402"/>
                  <a:pt x="115677" y="429997"/>
                  <a:pt x="98917" y="429997"/>
                </a:cubicBezTo>
                <a:cubicBezTo>
                  <a:pt x="82143" y="429997"/>
                  <a:pt x="68549" y="416402"/>
                  <a:pt x="68549" y="399633"/>
                </a:cubicBezTo>
                <a:cubicBezTo>
                  <a:pt x="68549" y="382864"/>
                  <a:pt x="82143" y="369269"/>
                  <a:pt x="98917" y="369269"/>
                </a:cubicBezTo>
                <a:close/>
                <a:moveTo>
                  <a:pt x="26362" y="369269"/>
                </a:moveTo>
                <a:cubicBezTo>
                  <a:pt x="43124" y="369269"/>
                  <a:pt x="56719" y="382864"/>
                  <a:pt x="56719" y="399633"/>
                </a:cubicBezTo>
                <a:cubicBezTo>
                  <a:pt x="56719" y="416402"/>
                  <a:pt x="43124" y="429997"/>
                  <a:pt x="26362" y="429997"/>
                </a:cubicBezTo>
                <a:cubicBezTo>
                  <a:pt x="17976" y="429997"/>
                  <a:pt x="10385" y="426598"/>
                  <a:pt x="4890" y="421103"/>
                </a:cubicBezTo>
                <a:lnTo>
                  <a:pt x="0" y="409299"/>
                </a:lnTo>
                <a:lnTo>
                  <a:pt x="0" y="389967"/>
                </a:lnTo>
                <a:lnTo>
                  <a:pt x="4890" y="378163"/>
                </a:lnTo>
                <a:cubicBezTo>
                  <a:pt x="10385" y="372668"/>
                  <a:pt x="17976" y="369269"/>
                  <a:pt x="26362" y="369269"/>
                </a:cubicBezTo>
                <a:close/>
                <a:moveTo>
                  <a:pt x="1669444" y="307535"/>
                </a:moveTo>
                <a:lnTo>
                  <a:pt x="1670784" y="334061"/>
                </a:lnTo>
                <a:lnTo>
                  <a:pt x="1664620" y="319181"/>
                </a:lnTo>
                <a:close/>
                <a:moveTo>
                  <a:pt x="1622429" y="288818"/>
                </a:moveTo>
                <a:cubicBezTo>
                  <a:pt x="1639199" y="288818"/>
                  <a:pt x="1652792" y="302412"/>
                  <a:pt x="1652792" y="319181"/>
                </a:cubicBezTo>
                <a:cubicBezTo>
                  <a:pt x="1652792" y="335950"/>
                  <a:pt x="1639199" y="349545"/>
                  <a:pt x="1622429" y="349545"/>
                </a:cubicBezTo>
                <a:cubicBezTo>
                  <a:pt x="1605659" y="349545"/>
                  <a:pt x="1592066" y="335950"/>
                  <a:pt x="1592066" y="319181"/>
                </a:cubicBezTo>
                <a:cubicBezTo>
                  <a:pt x="1592066" y="302412"/>
                  <a:pt x="1605659" y="288818"/>
                  <a:pt x="1622429" y="288818"/>
                </a:cubicBezTo>
                <a:close/>
                <a:moveTo>
                  <a:pt x="1549874" y="288818"/>
                </a:moveTo>
                <a:cubicBezTo>
                  <a:pt x="1566644" y="288818"/>
                  <a:pt x="1580238" y="302412"/>
                  <a:pt x="1580238" y="319181"/>
                </a:cubicBezTo>
                <a:cubicBezTo>
                  <a:pt x="1580238" y="335950"/>
                  <a:pt x="1566644" y="349545"/>
                  <a:pt x="1549874" y="349545"/>
                </a:cubicBezTo>
                <a:cubicBezTo>
                  <a:pt x="1533105" y="349545"/>
                  <a:pt x="1519511" y="335950"/>
                  <a:pt x="1519511" y="319181"/>
                </a:cubicBezTo>
                <a:cubicBezTo>
                  <a:pt x="1519511" y="302412"/>
                  <a:pt x="1533105" y="288818"/>
                  <a:pt x="1549874" y="288818"/>
                </a:cubicBezTo>
                <a:close/>
                <a:moveTo>
                  <a:pt x="1477320" y="288818"/>
                </a:moveTo>
                <a:cubicBezTo>
                  <a:pt x="1494089" y="288818"/>
                  <a:pt x="1507683" y="302412"/>
                  <a:pt x="1507683" y="319181"/>
                </a:cubicBezTo>
                <a:cubicBezTo>
                  <a:pt x="1507683" y="335950"/>
                  <a:pt x="1494089" y="349545"/>
                  <a:pt x="1477320" y="349545"/>
                </a:cubicBezTo>
                <a:cubicBezTo>
                  <a:pt x="1460550" y="349545"/>
                  <a:pt x="1446956" y="335950"/>
                  <a:pt x="1446956" y="319181"/>
                </a:cubicBezTo>
                <a:cubicBezTo>
                  <a:pt x="1446956" y="302412"/>
                  <a:pt x="1460550" y="288818"/>
                  <a:pt x="1477320" y="288818"/>
                </a:cubicBezTo>
                <a:close/>
                <a:moveTo>
                  <a:pt x="1404765" y="288818"/>
                </a:moveTo>
                <a:cubicBezTo>
                  <a:pt x="1421535" y="288818"/>
                  <a:pt x="1435129" y="302412"/>
                  <a:pt x="1435129" y="319181"/>
                </a:cubicBezTo>
                <a:cubicBezTo>
                  <a:pt x="1435129" y="335950"/>
                  <a:pt x="1421535" y="349545"/>
                  <a:pt x="1404765" y="349545"/>
                </a:cubicBezTo>
                <a:cubicBezTo>
                  <a:pt x="1387996" y="349545"/>
                  <a:pt x="1374402" y="335950"/>
                  <a:pt x="1374402" y="319181"/>
                </a:cubicBezTo>
                <a:cubicBezTo>
                  <a:pt x="1374402" y="302412"/>
                  <a:pt x="1387996" y="288818"/>
                  <a:pt x="1404765" y="288818"/>
                </a:cubicBezTo>
                <a:close/>
                <a:moveTo>
                  <a:pt x="1332211" y="288818"/>
                </a:moveTo>
                <a:cubicBezTo>
                  <a:pt x="1348980" y="288818"/>
                  <a:pt x="1362574" y="302412"/>
                  <a:pt x="1362574" y="319181"/>
                </a:cubicBezTo>
                <a:cubicBezTo>
                  <a:pt x="1362574" y="335950"/>
                  <a:pt x="1348980" y="349545"/>
                  <a:pt x="1332211" y="349545"/>
                </a:cubicBezTo>
                <a:cubicBezTo>
                  <a:pt x="1315441" y="349545"/>
                  <a:pt x="1301847" y="335950"/>
                  <a:pt x="1301847" y="319181"/>
                </a:cubicBezTo>
                <a:cubicBezTo>
                  <a:pt x="1301847" y="302412"/>
                  <a:pt x="1315441" y="288818"/>
                  <a:pt x="1332211" y="288818"/>
                </a:cubicBezTo>
                <a:close/>
                <a:moveTo>
                  <a:pt x="1259656" y="288818"/>
                </a:moveTo>
                <a:cubicBezTo>
                  <a:pt x="1276426" y="288818"/>
                  <a:pt x="1290020" y="302412"/>
                  <a:pt x="1290020" y="319181"/>
                </a:cubicBezTo>
                <a:cubicBezTo>
                  <a:pt x="1290020" y="335950"/>
                  <a:pt x="1276426" y="349545"/>
                  <a:pt x="1259656" y="349545"/>
                </a:cubicBezTo>
                <a:cubicBezTo>
                  <a:pt x="1242887" y="349545"/>
                  <a:pt x="1229293" y="335950"/>
                  <a:pt x="1229293" y="319181"/>
                </a:cubicBezTo>
                <a:cubicBezTo>
                  <a:pt x="1229293" y="302412"/>
                  <a:pt x="1242887" y="288818"/>
                  <a:pt x="1259656" y="288818"/>
                </a:cubicBezTo>
                <a:close/>
                <a:moveTo>
                  <a:pt x="1187102" y="288818"/>
                </a:moveTo>
                <a:cubicBezTo>
                  <a:pt x="1203871" y="288818"/>
                  <a:pt x="1217465" y="302412"/>
                  <a:pt x="1217465" y="319181"/>
                </a:cubicBezTo>
                <a:cubicBezTo>
                  <a:pt x="1217465" y="335950"/>
                  <a:pt x="1203871" y="349545"/>
                  <a:pt x="1187102" y="349545"/>
                </a:cubicBezTo>
                <a:cubicBezTo>
                  <a:pt x="1170332" y="349545"/>
                  <a:pt x="1156738" y="335950"/>
                  <a:pt x="1156738" y="319181"/>
                </a:cubicBezTo>
                <a:cubicBezTo>
                  <a:pt x="1156738" y="302412"/>
                  <a:pt x="1170332" y="288818"/>
                  <a:pt x="1187102" y="288818"/>
                </a:cubicBezTo>
                <a:close/>
                <a:moveTo>
                  <a:pt x="1114547" y="288818"/>
                </a:moveTo>
                <a:cubicBezTo>
                  <a:pt x="1131317" y="288818"/>
                  <a:pt x="1144911" y="302412"/>
                  <a:pt x="1144911" y="319181"/>
                </a:cubicBezTo>
                <a:cubicBezTo>
                  <a:pt x="1144911" y="335950"/>
                  <a:pt x="1131317" y="349545"/>
                  <a:pt x="1114547" y="349545"/>
                </a:cubicBezTo>
                <a:cubicBezTo>
                  <a:pt x="1097778" y="349545"/>
                  <a:pt x="1084184" y="335950"/>
                  <a:pt x="1084184" y="319181"/>
                </a:cubicBezTo>
                <a:cubicBezTo>
                  <a:pt x="1084184" y="302412"/>
                  <a:pt x="1097778" y="288818"/>
                  <a:pt x="1114547" y="288818"/>
                </a:cubicBezTo>
                <a:close/>
                <a:moveTo>
                  <a:pt x="1041993" y="288818"/>
                </a:moveTo>
                <a:cubicBezTo>
                  <a:pt x="1058762" y="288818"/>
                  <a:pt x="1072356" y="302412"/>
                  <a:pt x="1072356" y="319181"/>
                </a:cubicBezTo>
                <a:cubicBezTo>
                  <a:pt x="1072356" y="335950"/>
                  <a:pt x="1058762" y="349545"/>
                  <a:pt x="1041993" y="349545"/>
                </a:cubicBezTo>
                <a:cubicBezTo>
                  <a:pt x="1025223" y="349545"/>
                  <a:pt x="1011629" y="335950"/>
                  <a:pt x="1011629" y="319181"/>
                </a:cubicBezTo>
                <a:cubicBezTo>
                  <a:pt x="1011629" y="302412"/>
                  <a:pt x="1025223" y="288818"/>
                  <a:pt x="1041993" y="288818"/>
                </a:cubicBezTo>
                <a:close/>
                <a:moveTo>
                  <a:pt x="969438" y="288818"/>
                </a:moveTo>
                <a:cubicBezTo>
                  <a:pt x="986208" y="288818"/>
                  <a:pt x="999801" y="302412"/>
                  <a:pt x="999801" y="319181"/>
                </a:cubicBezTo>
                <a:cubicBezTo>
                  <a:pt x="999801" y="335950"/>
                  <a:pt x="986208" y="349545"/>
                  <a:pt x="969438" y="349545"/>
                </a:cubicBezTo>
                <a:cubicBezTo>
                  <a:pt x="952669" y="349545"/>
                  <a:pt x="939075" y="335950"/>
                  <a:pt x="939075" y="319181"/>
                </a:cubicBezTo>
                <a:cubicBezTo>
                  <a:pt x="939075" y="302412"/>
                  <a:pt x="952669" y="288818"/>
                  <a:pt x="969438" y="288818"/>
                </a:cubicBezTo>
                <a:close/>
                <a:moveTo>
                  <a:pt x="896883" y="288818"/>
                </a:moveTo>
                <a:cubicBezTo>
                  <a:pt x="913653" y="288818"/>
                  <a:pt x="927247" y="302412"/>
                  <a:pt x="927247" y="319181"/>
                </a:cubicBezTo>
                <a:cubicBezTo>
                  <a:pt x="927247" y="335950"/>
                  <a:pt x="913653" y="349545"/>
                  <a:pt x="896883" y="349545"/>
                </a:cubicBezTo>
                <a:cubicBezTo>
                  <a:pt x="880114" y="349545"/>
                  <a:pt x="866520" y="335950"/>
                  <a:pt x="866520" y="319181"/>
                </a:cubicBezTo>
                <a:cubicBezTo>
                  <a:pt x="866520" y="302412"/>
                  <a:pt x="880114" y="288818"/>
                  <a:pt x="896883" y="288818"/>
                </a:cubicBezTo>
                <a:close/>
                <a:moveTo>
                  <a:pt x="824329" y="288818"/>
                </a:moveTo>
                <a:cubicBezTo>
                  <a:pt x="841098" y="288818"/>
                  <a:pt x="854692" y="302412"/>
                  <a:pt x="854692" y="319181"/>
                </a:cubicBezTo>
                <a:cubicBezTo>
                  <a:pt x="854692" y="335950"/>
                  <a:pt x="841098" y="349545"/>
                  <a:pt x="824329" y="349545"/>
                </a:cubicBezTo>
                <a:cubicBezTo>
                  <a:pt x="807559" y="349545"/>
                  <a:pt x="793965" y="335950"/>
                  <a:pt x="793965" y="319181"/>
                </a:cubicBezTo>
                <a:cubicBezTo>
                  <a:pt x="793965" y="302412"/>
                  <a:pt x="807559" y="288818"/>
                  <a:pt x="824329" y="288818"/>
                </a:cubicBezTo>
                <a:close/>
                <a:moveTo>
                  <a:pt x="751774" y="288818"/>
                </a:moveTo>
                <a:cubicBezTo>
                  <a:pt x="768544" y="288818"/>
                  <a:pt x="782138" y="302412"/>
                  <a:pt x="782138" y="319181"/>
                </a:cubicBezTo>
                <a:cubicBezTo>
                  <a:pt x="782138" y="335950"/>
                  <a:pt x="768544" y="349545"/>
                  <a:pt x="751774" y="349545"/>
                </a:cubicBezTo>
                <a:cubicBezTo>
                  <a:pt x="735005" y="349545"/>
                  <a:pt x="721411" y="335950"/>
                  <a:pt x="721411" y="319181"/>
                </a:cubicBezTo>
                <a:cubicBezTo>
                  <a:pt x="721411" y="302412"/>
                  <a:pt x="735005" y="288818"/>
                  <a:pt x="751774" y="288818"/>
                </a:cubicBezTo>
                <a:close/>
                <a:moveTo>
                  <a:pt x="679220" y="288818"/>
                </a:moveTo>
                <a:cubicBezTo>
                  <a:pt x="695989" y="288818"/>
                  <a:pt x="709583" y="302412"/>
                  <a:pt x="709583" y="319181"/>
                </a:cubicBezTo>
                <a:cubicBezTo>
                  <a:pt x="709583" y="335950"/>
                  <a:pt x="695989" y="349545"/>
                  <a:pt x="679220" y="349545"/>
                </a:cubicBezTo>
                <a:cubicBezTo>
                  <a:pt x="662450" y="349545"/>
                  <a:pt x="648856" y="335950"/>
                  <a:pt x="648856" y="319181"/>
                </a:cubicBezTo>
                <a:cubicBezTo>
                  <a:pt x="648856" y="302412"/>
                  <a:pt x="662450" y="288818"/>
                  <a:pt x="679220" y="288818"/>
                </a:cubicBezTo>
                <a:close/>
                <a:moveTo>
                  <a:pt x="606665" y="288818"/>
                </a:moveTo>
                <a:cubicBezTo>
                  <a:pt x="623435" y="288818"/>
                  <a:pt x="637029" y="302412"/>
                  <a:pt x="637029" y="319181"/>
                </a:cubicBezTo>
                <a:cubicBezTo>
                  <a:pt x="637029" y="335950"/>
                  <a:pt x="623435" y="349545"/>
                  <a:pt x="606665" y="349545"/>
                </a:cubicBezTo>
                <a:cubicBezTo>
                  <a:pt x="589896" y="349545"/>
                  <a:pt x="576302" y="335950"/>
                  <a:pt x="576302" y="319181"/>
                </a:cubicBezTo>
                <a:cubicBezTo>
                  <a:pt x="576302" y="302412"/>
                  <a:pt x="589896" y="288818"/>
                  <a:pt x="606665" y="288818"/>
                </a:cubicBezTo>
                <a:close/>
                <a:moveTo>
                  <a:pt x="534111" y="288818"/>
                </a:moveTo>
                <a:cubicBezTo>
                  <a:pt x="550880" y="288818"/>
                  <a:pt x="564474" y="302412"/>
                  <a:pt x="564474" y="319181"/>
                </a:cubicBezTo>
                <a:cubicBezTo>
                  <a:pt x="564474" y="335950"/>
                  <a:pt x="550880" y="349545"/>
                  <a:pt x="534111" y="349545"/>
                </a:cubicBezTo>
                <a:cubicBezTo>
                  <a:pt x="517341" y="349545"/>
                  <a:pt x="503747" y="335950"/>
                  <a:pt x="503747" y="319181"/>
                </a:cubicBezTo>
                <a:cubicBezTo>
                  <a:pt x="503747" y="302412"/>
                  <a:pt x="517341" y="288818"/>
                  <a:pt x="534111" y="288818"/>
                </a:cubicBezTo>
                <a:close/>
                <a:moveTo>
                  <a:pt x="461556" y="288818"/>
                </a:moveTo>
                <a:cubicBezTo>
                  <a:pt x="478326" y="288818"/>
                  <a:pt x="491920" y="302412"/>
                  <a:pt x="491920" y="319181"/>
                </a:cubicBezTo>
                <a:cubicBezTo>
                  <a:pt x="491920" y="335950"/>
                  <a:pt x="478326" y="349545"/>
                  <a:pt x="461556" y="349545"/>
                </a:cubicBezTo>
                <a:cubicBezTo>
                  <a:pt x="444787" y="349545"/>
                  <a:pt x="431192" y="335950"/>
                  <a:pt x="431192" y="319181"/>
                </a:cubicBezTo>
                <a:cubicBezTo>
                  <a:pt x="431192" y="302412"/>
                  <a:pt x="444787" y="288818"/>
                  <a:pt x="461556" y="288818"/>
                </a:cubicBezTo>
                <a:close/>
                <a:moveTo>
                  <a:pt x="389002" y="288818"/>
                </a:moveTo>
                <a:cubicBezTo>
                  <a:pt x="405771" y="288818"/>
                  <a:pt x="419365" y="302412"/>
                  <a:pt x="419365" y="319181"/>
                </a:cubicBezTo>
                <a:cubicBezTo>
                  <a:pt x="419365" y="335950"/>
                  <a:pt x="405771" y="349545"/>
                  <a:pt x="389002" y="349545"/>
                </a:cubicBezTo>
                <a:cubicBezTo>
                  <a:pt x="372232" y="349545"/>
                  <a:pt x="358638" y="335950"/>
                  <a:pt x="358638" y="319181"/>
                </a:cubicBezTo>
                <a:cubicBezTo>
                  <a:pt x="358638" y="302412"/>
                  <a:pt x="372232" y="288818"/>
                  <a:pt x="389002" y="288818"/>
                </a:cubicBezTo>
                <a:close/>
                <a:moveTo>
                  <a:pt x="316447" y="288818"/>
                </a:moveTo>
                <a:cubicBezTo>
                  <a:pt x="333216" y="288818"/>
                  <a:pt x="346810" y="302412"/>
                  <a:pt x="346810" y="319181"/>
                </a:cubicBezTo>
                <a:cubicBezTo>
                  <a:pt x="346810" y="335950"/>
                  <a:pt x="333216" y="349545"/>
                  <a:pt x="316447" y="349545"/>
                </a:cubicBezTo>
                <a:cubicBezTo>
                  <a:pt x="299677" y="349545"/>
                  <a:pt x="286084" y="335950"/>
                  <a:pt x="286084" y="319181"/>
                </a:cubicBezTo>
                <a:cubicBezTo>
                  <a:pt x="286084" y="302412"/>
                  <a:pt x="299677" y="288818"/>
                  <a:pt x="316447" y="288818"/>
                </a:cubicBezTo>
                <a:close/>
                <a:moveTo>
                  <a:pt x="243892" y="288818"/>
                </a:moveTo>
                <a:cubicBezTo>
                  <a:pt x="260662" y="288818"/>
                  <a:pt x="274256" y="302412"/>
                  <a:pt x="274256" y="319181"/>
                </a:cubicBezTo>
                <a:cubicBezTo>
                  <a:pt x="274256" y="335950"/>
                  <a:pt x="260662" y="349545"/>
                  <a:pt x="243892" y="349545"/>
                </a:cubicBezTo>
                <a:cubicBezTo>
                  <a:pt x="227123" y="349545"/>
                  <a:pt x="213529" y="335950"/>
                  <a:pt x="213529" y="319181"/>
                </a:cubicBezTo>
                <a:cubicBezTo>
                  <a:pt x="213529" y="302412"/>
                  <a:pt x="227123" y="288818"/>
                  <a:pt x="243892" y="288818"/>
                </a:cubicBezTo>
                <a:close/>
                <a:moveTo>
                  <a:pt x="171339" y="288818"/>
                </a:moveTo>
                <a:cubicBezTo>
                  <a:pt x="188107" y="288818"/>
                  <a:pt x="201701" y="302412"/>
                  <a:pt x="201701" y="319181"/>
                </a:cubicBezTo>
                <a:cubicBezTo>
                  <a:pt x="201701" y="335950"/>
                  <a:pt x="188107" y="349545"/>
                  <a:pt x="171339" y="349545"/>
                </a:cubicBezTo>
                <a:cubicBezTo>
                  <a:pt x="154691" y="349545"/>
                  <a:pt x="141096" y="335950"/>
                  <a:pt x="141096" y="319181"/>
                </a:cubicBezTo>
                <a:cubicBezTo>
                  <a:pt x="141096" y="302412"/>
                  <a:pt x="154691" y="288818"/>
                  <a:pt x="171339" y="288818"/>
                </a:cubicBezTo>
                <a:close/>
                <a:moveTo>
                  <a:pt x="98923" y="288818"/>
                </a:moveTo>
                <a:cubicBezTo>
                  <a:pt x="115682" y="288818"/>
                  <a:pt x="129276" y="302412"/>
                  <a:pt x="129276" y="319181"/>
                </a:cubicBezTo>
                <a:cubicBezTo>
                  <a:pt x="129276" y="335950"/>
                  <a:pt x="115682" y="349545"/>
                  <a:pt x="98923" y="349545"/>
                </a:cubicBezTo>
                <a:cubicBezTo>
                  <a:pt x="82149" y="349545"/>
                  <a:pt x="68554" y="335950"/>
                  <a:pt x="68554" y="319181"/>
                </a:cubicBezTo>
                <a:cubicBezTo>
                  <a:pt x="68554" y="302412"/>
                  <a:pt x="82149" y="288818"/>
                  <a:pt x="98923" y="288818"/>
                </a:cubicBezTo>
                <a:close/>
                <a:moveTo>
                  <a:pt x="26368" y="288818"/>
                </a:moveTo>
                <a:cubicBezTo>
                  <a:pt x="43131" y="288818"/>
                  <a:pt x="56725" y="302412"/>
                  <a:pt x="56725" y="319181"/>
                </a:cubicBezTo>
                <a:cubicBezTo>
                  <a:pt x="56725" y="335950"/>
                  <a:pt x="43131" y="349545"/>
                  <a:pt x="26368" y="349545"/>
                </a:cubicBezTo>
                <a:cubicBezTo>
                  <a:pt x="17983" y="349545"/>
                  <a:pt x="10391" y="346146"/>
                  <a:pt x="4896" y="340651"/>
                </a:cubicBezTo>
                <a:lnTo>
                  <a:pt x="0" y="328831"/>
                </a:lnTo>
                <a:lnTo>
                  <a:pt x="0" y="309532"/>
                </a:lnTo>
                <a:lnTo>
                  <a:pt x="4896" y="297711"/>
                </a:lnTo>
                <a:cubicBezTo>
                  <a:pt x="10391" y="292217"/>
                  <a:pt x="17983" y="288818"/>
                  <a:pt x="26368" y="288818"/>
                </a:cubicBezTo>
                <a:close/>
                <a:moveTo>
                  <a:pt x="1622429" y="208366"/>
                </a:moveTo>
                <a:cubicBezTo>
                  <a:pt x="1639199" y="208366"/>
                  <a:pt x="1652792" y="221960"/>
                  <a:pt x="1652792" y="238729"/>
                </a:cubicBezTo>
                <a:cubicBezTo>
                  <a:pt x="1652792" y="255499"/>
                  <a:pt x="1639199" y="269093"/>
                  <a:pt x="1622429" y="269093"/>
                </a:cubicBezTo>
                <a:cubicBezTo>
                  <a:pt x="1605659" y="269093"/>
                  <a:pt x="1592066" y="255499"/>
                  <a:pt x="1592066" y="238729"/>
                </a:cubicBezTo>
                <a:cubicBezTo>
                  <a:pt x="1592066" y="221960"/>
                  <a:pt x="1605659" y="208366"/>
                  <a:pt x="1622429" y="208366"/>
                </a:cubicBezTo>
                <a:close/>
                <a:moveTo>
                  <a:pt x="1549874" y="208366"/>
                </a:moveTo>
                <a:cubicBezTo>
                  <a:pt x="1566644" y="208366"/>
                  <a:pt x="1580238" y="221960"/>
                  <a:pt x="1580238" y="238729"/>
                </a:cubicBezTo>
                <a:cubicBezTo>
                  <a:pt x="1580238" y="255499"/>
                  <a:pt x="1566644" y="269093"/>
                  <a:pt x="1549874" y="269093"/>
                </a:cubicBezTo>
                <a:cubicBezTo>
                  <a:pt x="1533105" y="269093"/>
                  <a:pt x="1519511" y="255499"/>
                  <a:pt x="1519511" y="238729"/>
                </a:cubicBezTo>
                <a:cubicBezTo>
                  <a:pt x="1519511" y="221960"/>
                  <a:pt x="1533105" y="208366"/>
                  <a:pt x="1549874" y="208366"/>
                </a:cubicBezTo>
                <a:close/>
                <a:moveTo>
                  <a:pt x="1477320" y="208366"/>
                </a:moveTo>
                <a:cubicBezTo>
                  <a:pt x="1494089" y="208366"/>
                  <a:pt x="1507683" y="221960"/>
                  <a:pt x="1507683" y="238729"/>
                </a:cubicBezTo>
                <a:cubicBezTo>
                  <a:pt x="1507683" y="255499"/>
                  <a:pt x="1494089" y="269093"/>
                  <a:pt x="1477320" y="269093"/>
                </a:cubicBezTo>
                <a:cubicBezTo>
                  <a:pt x="1460550" y="269093"/>
                  <a:pt x="1446956" y="255499"/>
                  <a:pt x="1446956" y="238729"/>
                </a:cubicBezTo>
                <a:cubicBezTo>
                  <a:pt x="1446956" y="221960"/>
                  <a:pt x="1460550" y="208366"/>
                  <a:pt x="1477320" y="208366"/>
                </a:cubicBezTo>
                <a:close/>
                <a:moveTo>
                  <a:pt x="1404765" y="208366"/>
                </a:moveTo>
                <a:cubicBezTo>
                  <a:pt x="1421535" y="208366"/>
                  <a:pt x="1435129" y="221960"/>
                  <a:pt x="1435129" y="238729"/>
                </a:cubicBezTo>
                <a:cubicBezTo>
                  <a:pt x="1435129" y="255499"/>
                  <a:pt x="1421535" y="269093"/>
                  <a:pt x="1404765" y="269093"/>
                </a:cubicBezTo>
                <a:cubicBezTo>
                  <a:pt x="1387996" y="269093"/>
                  <a:pt x="1374402" y="255499"/>
                  <a:pt x="1374402" y="238729"/>
                </a:cubicBezTo>
                <a:cubicBezTo>
                  <a:pt x="1374402" y="221960"/>
                  <a:pt x="1387996" y="208366"/>
                  <a:pt x="1404765" y="208366"/>
                </a:cubicBezTo>
                <a:close/>
                <a:moveTo>
                  <a:pt x="1332211" y="208366"/>
                </a:moveTo>
                <a:cubicBezTo>
                  <a:pt x="1348980" y="208366"/>
                  <a:pt x="1362574" y="221960"/>
                  <a:pt x="1362574" y="238729"/>
                </a:cubicBezTo>
                <a:cubicBezTo>
                  <a:pt x="1362574" y="255499"/>
                  <a:pt x="1348980" y="269093"/>
                  <a:pt x="1332211" y="269093"/>
                </a:cubicBezTo>
                <a:cubicBezTo>
                  <a:pt x="1315441" y="269093"/>
                  <a:pt x="1301847" y="255499"/>
                  <a:pt x="1301847" y="238729"/>
                </a:cubicBezTo>
                <a:cubicBezTo>
                  <a:pt x="1301847" y="221960"/>
                  <a:pt x="1315441" y="208366"/>
                  <a:pt x="1332211" y="208366"/>
                </a:cubicBezTo>
                <a:close/>
                <a:moveTo>
                  <a:pt x="1259656" y="208366"/>
                </a:moveTo>
                <a:cubicBezTo>
                  <a:pt x="1276426" y="208366"/>
                  <a:pt x="1290020" y="221960"/>
                  <a:pt x="1290020" y="238729"/>
                </a:cubicBezTo>
                <a:cubicBezTo>
                  <a:pt x="1290020" y="255499"/>
                  <a:pt x="1276426" y="269093"/>
                  <a:pt x="1259656" y="269093"/>
                </a:cubicBezTo>
                <a:cubicBezTo>
                  <a:pt x="1242887" y="269093"/>
                  <a:pt x="1229293" y="255499"/>
                  <a:pt x="1229293" y="238729"/>
                </a:cubicBezTo>
                <a:cubicBezTo>
                  <a:pt x="1229293" y="221960"/>
                  <a:pt x="1242887" y="208366"/>
                  <a:pt x="1259656" y="208366"/>
                </a:cubicBezTo>
                <a:close/>
                <a:moveTo>
                  <a:pt x="1187102" y="208366"/>
                </a:moveTo>
                <a:cubicBezTo>
                  <a:pt x="1203871" y="208366"/>
                  <a:pt x="1217465" y="221960"/>
                  <a:pt x="1217465" y="238729"/>
                </a:cubicBezTo>
                <a:cubicBezTo>
                  <a:pt x="1217465" y="255499"/>
                  <a:pt x="1203871" y="269093"/>
                  <a:pt x="1187102" y="269093"/>
                </a:cubicBezTo>
                <a:cubicBezTo>
                  <a:pt x="1170332" y="269093"/>
                  <a:pt x="1156738" y="255499"/>
                  <a:pt x="1156738" y="238729"/>
                </a:cubicBezTo>
                <a:cubicBezTo>
                  <a:pt x="1156738" y="221960"/>
                  <a:pt x="1170332" y="208366"/>
                  <a:pt x="1187102" y="208366"/>
                </a:cubicBezTo>
                <a:close/>
                <a:moveTo>
                  <a:pt x="1114547" y="208366"/>
                </a:moveTo>
                <a:cubicBezTo>
                  <a:pt x="1131317" y="208366"/>
                  <a:pt x="1144911" y="221960"/>
                  <a:pt x="1144911" y="238729"/>
                </a:cubicBezTo>
                <a:cubicBezTo>
                  <a:pt x="1144911" y="255499"/>
                  <a:pt x="1131317" y="269093"/>
                  <a:pt x="1114547" y="269093"/>
                </a:cubicBezTo>
                <a:cubicBezTo>
                  <a:pt x="1097778" y="269093"/>
                  <a:pt x="1084184" y="255499"/>
                  <a:pt x="1084184" y="238729"/>
                </a:cubicBezTo>
                <a:cubicBezTo>
                  <a:pt x="1084184" y="221960"/>
                  <a:pt x="1097778" y="208366"/>
                  <a:pt x="1114547" y="208366"/>
                </a:cubicBezTo>
                <a:close/>
                <a:moveTo>
                  <a:pt x="1041993" y="208366"/>
                </a:moveTo>
                <a:cubicBezTo>
                  <a:pt x="1058762" y="208366"/>
                  <a:pt x="1072356" y="221960"/>
                  <a:pt x="1072356" y="238729"/>
                </a:cubicBezTo>
                <a:cubicBezTo>
                  <a:pt x="1072356" y="255499"/>
                  <a:pt x="1058762" y="269093"/>
                  <a:pt x="1041993" y="269093"/>
                </a:cubicBezTo>
                <a:cubicBezTo>
                  <a:pt x="1025223" y="269093"/>
                  <a:pt x="1011629" y="255499"/>
                  <a:pt x="1011629" y="238729"/>
                </a:cubicBezTo>
                <a:cubicBezTo>
                  <a:pt x="1011629" y="221960"/>
                  <a:pt x="1025223" y="208366"/>
                  <a:pt x="1041993" y="208366"/>
                </a:cubicBezTo>
                <a:close/>
                <a:moveTo>
                  <a:pt x="969438" y="208366"/>
                </a:moveTo>
                <a:cubicBezTo>
                  <a:pt x="986208" y="208366"/>
                  <a:pt x="999801" y="221960"/>
                  <a:pt x="999801" y="238729"/>
                </a:cubicBezTo>
                <a:cubicBezTo>
                  <a:pt x="999801" y="255499"/>
                  <a:pt x="986208" y="269093"/>
                  <a:pt x="969438" y="269093"/>
                </a:cubicBezTo>
                <a:cubicBezTo>
                  <a:pt x="952669" y="269093"/>
                  <a:pt x="939075" y="255499"/>
                  <a:pt x="939075" y="238729"/>
                </a:cubicBezTo>
                <a:cubicBezTo>
                  <a:pt x="939075" y="221960"/>
                  <a:pt x="952669" y="208366"/>
                  <a:pt x="969438" y="208366"/>
                </a:cubicBezTo>
                <a:close/>
                <a:moveTo>
                  <a:pt x="896883" y="208366"/>
                </a:moveTo>
                <a:cubicBezTo>
                  <a:pt x="913653" y="208366"/>
                  <a:pt x="927247" y="221960"/>
                  <a:pt x="927247" y="238729"/>
                </a:cubicBezTo>
                <a:cubicBezTo>
                  <a:pt x="927247" y="255499"/>
                  <a:pt x="913653" y="269093"/>
                  <a:pt x="896883" y="269093"/>
                </a:cubicBezTo>
                <a:cubicBezTo>
                  <a:pt x="880114" y="269093"/>
                  <a:pt x="866520" y="255499"/>
                  <a:pt x="866520" y="238729"/>
                </a:cubicBezTo>
                <a:cubicBezTo>
                  <a:pt x="866520" y="221960"/>
                  <a:pt x="880114" y="208366"/>
                  <a:pt x="896883" y="208366"/>
                </a:cubicBezTo>
                <a:close/>
                <a:moveTo>
                  <a:pt x="824329" y="208366"/>
                </a:moveTo>
                <a:cubicBezTo>
                  <a:pt x="841098" y="208366"/>
                  <a:pt x="854692" y="221960"/>
                  <a:pt x="854692" y="238729"/>
                </a:cubicBezTo>
                <a:cubicBezTo>
                  <a:pt x="854692" y="255499"/>
                  <a:pt x="841098" y="269093"/>
                  <a:pt x="824329" y="269093"/>
                </a:cubicBezTo>
                <a:cubicBezTo>
                  <a:pt x="807559" y="269093"/>
                  <a:pt x="793965" y="255499"/>
                  <a:pt x="793965" y="238729"/>
                </a:cubicBezTo>
                <a:cubicBezTo>
                  <a:pt x="793965" y="221960"/>
                  <a:pt x="807559" y="208366"/>
                  <a:pt x="824329" y="208366"/>
                </a:cubicBezTo>
                <a:close/>
                <a:moveTo>
                  <a:pt x="751774" y="208366"/>
                </a:moveTo>
                <a:cubicBezTo>
                  <a:pt x="768544" y="208366"/>
                  <a:pt x="782138" y="221960"/>
                  <a:pt x="782138" y="238729"/>
                </a:cubicBezTo>
                <a:cubicBezTo>
                  <a:pt x="782138" y="255499"/>
                  <a:pt x="768544" y="269093"/>
                  <a:pt x="751774" y="269093"/>
                </a:cubicBezTo>
                <a:cubicBezTo>
                  <a:pt x="735005" y="269093"/>
                  <a:pt x="721411" y="255499"/>
                  <a:pt x="721411" y="238729"/>
                </a:cubicBezTo>
                <a:cubicBezTo>
                  <a:pt x="721411" y="221960"/>
                  <a:pt x="735005" y="208366"/>
                  <a:pt x="751774" y="208366"/>
                </a:cubicBezTo>
                <a:close/>
                <a:moveTo>
                  <a:pt x="679220" y="208366"/>
                </a:moveTo>
                <a:cubicBezTo>
                  <a:pt x="695989" y="208366"/>
                  <a:pt x="709583" y="221960"/>
                  <a:pt x="709583" y="238729"/>
                </a:cubicBezTo>
                <a:cubicBezTo>
                  <a:pt x="709583" y="255499"/>
                  <a:pt x="695989" y="269093"/>
                  <a:pt x="679220" y="269093"/>
                </a:cubicBezTo>
                <a:cubicBezTo>
                  <a:pt x="662450" y="269093"/>
                  <a:pt x="648856" y="255499"/>
                  <a:pt x="648856" y="238729"/>
                </a:cubicBezTo>
                <a:cubicBezTo>
                  <a:pt x="648856" y="221960"/>
                  <a:pt x="662450" y="208366"/>
                  <a:pt x="679220" y="208366"/>
                </a:cubicBezTo>
                <a:close/>
                <a:moveTo>
                  <a:pt x="606665" y="208366"/>
                </a:moveTo>
                <a:cubicBezTo>
                  <a:pt x="623435" y="208366"/>
                  <a:pt x="637029" y="221960"/>
                  <a:pt x="637029" y="238729"/>
                </a:cubicBezTo>
                <a:cubicBezTo>
                  <a:pt x="637029" y="255499"/>
                  <a:pt x="623435" y="269093"/>
                  <a:pt x="606665" y="269093"/>
                </a:cubicBezTo>
                <a:cubicBezTo>
                  <a:pt x="589896" y="269093"/>
                  <a:pt x="576302" y="255499"/>
                  <a:pt x="576302" y="238729"/>
                </a:cubicBezTo>
                <a:cubicBezTo>
                  <a:pt x="576302" y="221960"/>
                  <a:pt x="589896" y="208366"/>
                  <a:pt x="606665" y="208366"/>
                </a:cubicBezTo>
                <a:close/>
                <a:moveTo>
                  <a:pt x="534111" y="208366"/>
                </a:moveTo>
                <a:cubicBezTo>
                  <a:pt x="550880" y="208366"/>
                  <a:pt x="564474" y="221960"/>
                  <a:pt x="564474" y="238729"/>
                </a:cubicBezTo>
                <a:cubicBezTo>
                  <a:pt x="564474" y="255499"/>
                  <a:pt x="550880" y="269093"/>
                  <a:pt x="534111" y="269093"/>
                </a:cubicBezTo>
                <a:cubicBezTo>
                  <a:pt x="517341" y="269093"/>
                  <a:pt x="503747" y="255499"/>
                  <a:pt x="503747" y="238729"/>
                </a:cubicBezTo>
                <a:cubicBezTo>
                  <a:pt x="503747" y="221960"/>
                  <a:pt x="517341" y="208366"/>
                  <a:pt x="534111" y="208366"/>
                </a:cubicBezTo>
                <a:close/>
                <a:moveTo>
                  <a:pt x="461556" y="208366"/>
                </a:moveTo>
                <a:cubicBezTo>
                  <a:pt x="478326" y="208366"/>
                  <a:pt x="491920" y="221960"/>
                  <a:pt x="491920" y="238729"/>
                </a:cubicBezTo>
                <a:cubicBezTo>
                  <a:pt x="491920" y="255499"/>
                  <a:pt x="478326" y="269093"/>
                  <a:pt x="461556" y="269093"/>
                </a:cubicBezTo>
                <a:cubicBezTo>
                  <a:pt x="444787" y="269093"/>
                  <a:pt x="431192" y="255499"/>
                  <a:pt x="431192" y="238729"/>
                </a:cubicBezTo>
                <a:cubicBezTo>
                  <a:pt x="431192" y="221960"/>
                  <a:pt x="444787" y="208366"/>
                  <a:pt x="461556" y="208366"/>
                </a:cubicBezTo>
                <a:close/>
                <a:moveTo>
                  <a:pt x="389002" y="208366"/>
                </a:moveTo>
                <a:cubicBezTo>
                  <a:pt x="405771" y="208366"/>
                  <a:pt x="419365" y="221960"/>
                  <a:pt x="419365" y="238729"/>
                </a:cubicBezTo>
                <a:cubicBezTo>
                  <a:pt x="419365" y="255499"/>
                  <a:pt x="405771" y="269093"/>
                  <a:pt x="389002" y="269093"/>
                </a:cubicBezTo>
                <a:cubicBezTo>
                  <a:pt x="372232" y="269093"/>
                  <a:pt x="358638" y="255499"/>
                  <a:pt x="358638" y="238729"/>
                </a:cubicBezTo>
                <a:cubicBezTo>
                  <a:pt x="358638" y="221960"/>
                  <a:pt x="372232" y="208366"/>
                  <a:pt x="389002" y="208366"/>
                </a:cubicBezTo>
                <a:close/>
                <a:moveTo>
                  <a:pt x="316447" y="208366"/>
                </a:moveTo>
                <a:cubicBezTo>
                  <a:pt x="333216" y="208366"/>
                  <a:pt x="346810" y="221960"/>
                  <a:pt x="346810" y="238729"/>
                </a:cubicBezTo>
                <a:cubicBezTo>
                  <a:pt x="346810" y="255499"/>
                  <a:pt x="333216" y="269093"/>
                  <a:pt x="316447" y="269093"/>
                </a:cubicBezTo>
                <a:cubicBezTo>
                  <a:pt x="299677" y="269093"/>
                  <a:pt x="286084" y="255499"/>
                  <a:pt x="286084" y="238729"/>
                </a:cubicBezTo>
                <a:cubicBezTo>
                  <a:pt x="286084" y="221960"/>
                  <a:pt x="299677" y="208366"/>
                  <a:pt x="316447" y="208366"/>
                </a:cubicBezTo>
                <a:close/>
                <a:moveTo>
                  <a:pt x="243892" y="208366"/>
                </a:moveTo>
                <a:cubicBezTo>
                  <a:pt x="260662" y="208366"/>
                  <a:pt x="274256" y="221960"/>
                  <a:pt x="274256" y="238729"/>
                </a:cubicBezTo>
                <a:cubicBezTo>
                  <a:pt x="274256" y="255499"/>
                  <a:pt x="260662" y="269093"/>
                  <a:pt x="243892" y="269093"/>
                </a:cubicBezTo>
                <a:cubicBezTo>
                  <a:pt x="227123" y="269093"/>
                  <a:pt x="213529" y="255499"/>
                  <a:pt x="213529" y="238729"/>
                </a:cubicBezTo>
                <a:cubicBezTo>
                  <a:pt x="213529" y="221960"/>
                  <a:pt x="227123" y="208366"/>
                  <a:pt x="243892" y="208366"/>
                </a:cubicBezTo>
                <a:close/>
                <a:moveTo>
                  <a:pt x="171339" y="208366"/>
                </a:moveTo>
                <a:cubicBezTo>
                  <a:pt x="188107" y="208366"/>
                  <a:pt x="201701" y="221960"/>
                  <a:pt x="201701" y="238729"/>
                </a:cubicBezTo>
                <a:cubicBezTo>
                  <a:pt x="201701" y="255499"/>
                  <a:pt x="188107" y="269093"/>
                  <a:pt x="171339" y="269093"/>
                </a:cubicBezTo>
                <a:cubicBezTo>
                  <a:pt x="154697" y="269093"/>
                  <a:pt x="141102" y="255499"/>
                  <a:pt x="141102" y="238729"/>
                </a:cubicBezTo>
                <a:cubicBezTo>
                  <a:pt x="141102" y="221960"/>
                  <a:pt x="154697" y="208366"/>
                  <a:pt x="171339" y="208366"/>
                </a:cubicBezTo>
                <a:close/>
                <a:moveTo>
                  <a:pt x="98929" y="208366"/>
                </a:moveTo>
                <a:cubicBezTo>
                  <a:pt x="115688" y="208366"/>
                  <a:pt x="129282" y="221960"/>
                  <a:pt x="129282" y="238729"/>
                </a:cubicBezTo>
                <a:cubicBezTo>
                  <a:pt x="129282" y="255499"/>
                  <a:pt x="115688" y="269093"/>
                  <a:pt x="98929" y="269093"/>
                </a:cubicBezTo>
                <a:cubicBezTo>
                  <a:pt x="82155" y="269093"/>
                  <a:pt x="68561" y="255499"/>
                  <a:pt x="68561" y="238729"/>
                </a:cubicBezTo>
                <a:cubicBezTo>
                  <a:pt x="68561" y="221960"/>
                  <a:pt x="82155" y="208366"/>
                  <a:pt x="98929" y="208366"/>
                </a:cubicBezTo>
                <a:close/>
                <a:moveTo>
                  <a:pt x="26375" y="208366"/>
                </a:moveTo>
                <a:cubicBezTo>
                  <a:pt x="43137" y="208366"/>
                  <a:pt x="56732" y="221960"/>
                  <a:pt x="56732" y="238729"/>
                </a:cubicBezTo>
                <a:cubicBezTo>
                  <a:pt x="56732" y="255499"/>
                  <a:pt x="43137" y="269093"/>
                  <a:pt x="26375" y="269093"/>
                </a:cubicBezTo>
                <a:cubicBezTo>
                  <a:pt x="17989" y="269093"/>
                  <a:pt x="10398" y="265695"/>
                  <a:pt x="4903" y="260200"/>
                </a:cubicBezTo>
                <a:lnTo>
                  <a:pt x="0" y="248364"/>
                </a:lnTo>
                <a:lnTo>
                  <a:pt x="0" y="229094"/>
                </a:lnTo>
                <a:lnTo>
                  <a:pt x="4903" y="217259"/>
                </a:lnTo>
                <a:cubicBezTo>
                  <a:pt x="10398" y="211765"/>
                  <a:pt x="17989" y="208366"/>
                  <a:pt x="26375" y="208366"/>
                </a:cubicBezTo>
                <a:close/>
                <a:moveTo>
                  <a:pt x="1622429" y="127914"/>
                </a:moveTo>
                <a:cubicBezTo>
                  <a:pt x="1630814" y="127914"/>
                  <a:pt x="1638404" y="131313"/>
                  <a:pt x="1643899" y="136808"/>
                </a:cubicBezTo>
                <a:lnTo>
                  <a:pt x="1648931" y="148957"/>
                </a:lnTo>
                <a:lnTo>
                  <a:pt x="1651011" y="162579"/>
                </a:lnTo>
                <a:lnTo>
                  <a:pt x="1643899" y="179748"/>
                </a:lnTo>
                <a:cubicBezTo>
                  <a:pt x="1638404" y="185243"/>
                  <a:pt x="1630814" y="188641"/>
                  <a:pt x="1622429" y="188641"/>
                </a:cubicBezTo>
                <a:cubicBezTo>
                  <a:pt x="1605659" y="188641"/>
                  <a:pt x="1592066" y="175047"/>
                  <a:pt x="1592066" y="158278"/>
                </a:cubicBezTo>
                <a:cubicBezTo>
                  <a:pt x="1592066" y="141508"/>
                  <a:pt x="1605659" y="127914"/>
                  <a:pt x="1622429" y="127914"/>
                </a:cubicBezTo>
                <a:close/>
                <a:moveTo>
                  <a:pt x="1549874" y="127914"/>
                </a:moveTo>
                <a:cubicBezTo>
                  <a:pt x="1566644" y="127914"/>
                  <a:pt x="1580238" y="141508"/>
                  <a:pt x="1580238" y="158278"/>
                </a:cubicBezTo>
                <a:cubicBezTo>
                  <a:pt x="1580238" y="175047"/>
                  <a:pt x="1566644" y="188641"/>
                  <a:pt x="1549874" y="188641"/>
                </a:cubicBezTo>
                <a:cubicBezTo>
                  <a:pt x="1533105" y="188641"/>
                  <a:pt x="1519511" y="175047"/>
                  <a:pt x="1519511" y="158278"/>
                </a:cubicBezTo>
                <a:cubicBezTo>
                  <a:pt x="1519511" y="141508"/>
                  <a:pt x="1533105" y="127914"/>
                  <a:pt x="1549874" y="127914"/>
                </a:cubicBezTo>
                <a:close/>
                <a:moveTo>
                  <a:pt x="1477320" y="127914"/>
                </a:moveTo>
                <a:cubicBezTo>
                  <a:pt x="1494089" y="127914"/>
                  <a:pt x="1507683" y="141508"/>
                  <a:pt x="1507683" y="158278"/>
                </a:cubicBezTo>
                <a:cubicBezTo>
                  <a:pt x="1507683" y="175047"/>
                  <a:pt x="1494089" y="188641"/>
                  <a:pt x="1477320" y="188641"/>
                </a:cubicBezTo>
                <a:cubicBezTo>
                  <a:pt x="1460550" y="188641"/>
                  <a:pt x="1446956" y="175047"/>
                  <a:pt x="1446956" y="158278"/>
                </a:cubicBezTo>
                <a:cubicBezTo>
                  <a:pt x="1446956" y="141508"/>
                  <a:pt x="1460550" y="127914"/>
                  <a:pt x="1477320" y="127914"/>
                </a:cubicBezTo>
                <a:close/>
                <a:moveTo>
                  <a:pt x="1404765" y="127914"/>
                </a:moveTo>
                <a:cubicBezTo>
                  <a:pt x="1421535" y="127914"/>
                  <a:pt x="1435129" y="141508"/>
                  <a:pt x="1435129" y="158278"/>
                </a:cubicBezTo>
                <a:cubicBezTo>
                  <a:pt x="1435129" y="175047"/>
                  <a:pt x="1421535" y="188641"/>
                  <a:pt x="1404765" y="188641"/>
                </a:cubicBezTo>
                <a:cubicBezTo>
                  <a:pt x="1387996" y="188641"/>
                  <a:pt x="1374402" y="175047"/>
                  <a:pt x="1374402" y="158278"/>
                </a:cubicBezTo>
                <a:cubicBezTo>
                  <a:pt x="1374402" y="141508"/>
                  <a:pt x="1387996" y="127914"/>
                  <a:pt x="1404765" y="127914"/>
                </a:cubicBezTo>
                <a:close/>
                <a:moveTo>
                  <a:pt x="1332211" y="127914"/>
                </a:moveTo>
                <a:cubicBezTo>
                  <a:pt x="1348980" y="127914"/>
                  <a:pt x="1362574" y="141508"/>
                  <a:pt x="1362574" y="158278"/>
                </a:cubicBezTo>
                <a:cubicBezTo>
                  <a:pt x="1362574" y="175047"/>
                  <a:pt x="1348980" y="188641"/>
                  <a:pt x="1332211" y="188641"/>
                </a:cubicBezTo>
                <a:cubicBezTo>
                  <a:pt x="1315441" y="188641"/>
                  <a:pt x="1301847" y="175047"/>
                  <a:pt x="1301847" y="158278"/>
                </a:cubicBezTo>
                <a:cubicBezTo>
                  <a:pt x="1301847" y="141508"/>
                  <a:pt x="1315441" y="127914"/>
                  <a:pt x="1332211" y="127914"/>
                </a:cubicBezTo>
                <a:close/>
                <a:moveTo>
                  <a:pt x="1259656" y="127914"/>
                </a:moveTo>
                <a:cubicBezTo>
                  <a:pt x="1276426" y="127914"/>
                  <a:pt x="1290020" y="141508"/>
                  <a:pt x="1290020" y="158278"/>
                </a:cubicBezTo>
                <a:cubicBezTo>
                  <a:pt x="1290020" y="175047"/>
                  <a:pt x="1276426" y="188641"/>
                  <a:pt x="1259656" y="188641"/>
                </a:cubicBezTo>
                <a:cubicBezTo>
                  <a:pt x="1242887" y="188641"/>
                  <a:pt x="1229293" y="175047"/>
                  <a:pt x="1229293" y="158278"/>
                </a:cubicBezTo>
                <a:cubicBezTo>
                  <a:pt x="1229293" y="141508"/>
                  <a:pt x="1242887" y="127914"/>
                  <a:pt x="1259656" y="127914"/>
                </a:cubicBezTo>
                <a:close/>
                <a:moveTo>
                  <a:pt x="1187102" y="127914"/>
                </a:moveTo>
                <a:cubicBezTo>
                  <a:pt x="1203871" y="127914"/>
                  <a:pt x="1217465" y="141508"/>
                  <a:pt x="1217465" y="158278"/>
                </a:cubicBezTo>
                <a:cubicBezTo>
                  <a:pt x="1217465" y="175047"/>
                  <a:pt x="1203871" y="188641"/>
                  <a:pt x="1187102" y="188641"/>
                </a:cubicBezTo>
                <a:cubicBezTo>
                  <a:pt x="1170332" y="188641"/>
                  <a:pt x="1156738" y="175047"/>
                  <a:pt x="1156738" y="158278"/>
                </a:cubicBezTo>
                <a:cubicBezTo>
                  <a:pt x="1156738" y="141508"/>
                  <a:pt x="1170332" y="127914"/>
                  <a:pt x="1187102" y="127914"/>
                </a:cubicBezTo>
                <a:close/>
                <a:moveTo>
                  <a:pt x="1114547" y="127914"/>
                </a:moveTo>
                <a:cubicBezTo>
                  <a:pt x="1131317" y="127914"/>
                  <a:pt x="1144911" y="141508"/>
                  <a:pt x="1144911" y="158278"/>
                </a:cubicBezTo>
                <a:cubicBezTo>
                  <a:pt x="1144911" y="175047"/>
                  <a:pt x="1131317" y="188641"/>
                  <a:pt x="1114547" y="188641"/>
                </a:cubicBezTo>
                <a:cubicBezTo>
                  <a:pt x="1097778" y="188641"/>
                  <a:pt x="1084184" y="175047"/>
                  <a:pt x="1084184" y="158278"/>
                </a:cubicBezTo>
                <a:cubicBezTo>
                  <a:pt x="1084184" y="141508"/>
                  <a:pt x="1097778" y="127914"/>
                  <a:pt x="1114547" y="127914"/>
                </a:cubicBezTo>
                <a:close/>
                <a:moveTo>
                  <a:pt x="1041993" y="127914"/>
                </a:moveTo>
                <a:cubicBezTo>
                  <a:pt x="1058762" y="127914"/>
                  <a:pt x="1072356" y="141508"/>
                  <a:pt x="1072356" y="158278"/>
                </a:cubicBezTo>
                <a:cubicBezTo>
                  <a:pt x="1072356" y="175047"/>
                  <a:pt x="1058762" y="188641"/>
                  <a:pt x="1041993" y="188641"/>
                </a:cubicBezTo>
                <a:cubicBezTo>
                  <a:pt x="1025223" y="188641"/>
                  <a:pt x="1011629" y="175047"/>
                  <a:pt x="1011629" y="158278"/>
                </a:cubicBezTo>
                <a:cubicBezTo>
                  <a:pt x="1011629" y="141508"/>
                  <a:pt x="1025223" y="127914"/>
                  <a:pt x="1041993" y="127914"/>
                </a:cubicBezTo>
                <a:close/>
                <a:moveTo>
                  <a:pt x="969438" y="127914"/>
                </a:moveTo>
                <a:cubicBezTo>
                  <a:pt x="986208" y="127914"/>
                  <a:pt x="999801" y="141508"/>
                  <a:pt x="999801" y="158278"/>
                </a:cubicBezTo>
                <a:cubicBezTo>
                  <a:pt x="999801" y="175047"/>
                  <a:pt x="986208" y="188641"/>
                  <a:pt x="969438" y="188641"/>
                </a:cubicBezTo>
                <a:cubicBezTo>
                  <a:pt x="952669" y="188641"/>
                  <a:pt x="939075" y="175047"/>
                  <a:pt x="939075" y="158278"/>
                </a:cubicBezTo>
                <a:cubicBezTo>
                  <a:pt x="939075" y="141508"/>
                  <a:pt x="952669" y="127914"/>
                  <a:pt x="969438" y="127914"/>
                </a:cubicBezTo>
                <a:close/>
                <a:moveTo>
                  <a:pt x="896883" y="127914"/>
                </a:moveTo>
                <a:cubicBezTo>
                  <a:pt x="913653" y="127914"/>
                  <a:pt x="927247" y="141508"/>
                  <a:pt x="927247" y="158278"/>
                </a:cubicBezTo>
                <a:cubicBezTo>
                  <a:pt x="927247" y="175047"/>
                  <a:pt x="913653" y="188641"/>
                  <a:pt x="896883" y="188641"/>
                </a:cubicBezTo>
                <a:cubicBezTo>
                  <a:pt x="880114" y="188641"/>
                  <a:pt x="866520" y="175047"/>
                  <a:pt x="866520" y="158278"/>
                </a:cubicBezTo>
                <a:cubicBezTo>
                  <a:pt x="866520" y="141508"/>
                  <a:pt x="880114" y="127914"/>
                  <a:pt x="896883" y="127914"/>
                </a:cubicBezTo>
                <a:close/>
                <a:moveTo>
                  <a:pt x="824329" y="127914"/>
                </a:moveTo>
                <a:cubicBezTo>
                  <a:pt x="841098" y="127914"/>
                  <a:pt x="854692" y="141508"/>
                  <a:pt x="854692" y="158278"/>
                </a:cubicBezTo>
                <a:cubicBezTo>
                  <a:pt x="854692" y="175047"/>
                  <a:pt x="841098" y="188641"/>
                  <a:pt x="824329" y="188641"/>
                </a:cubicBezTo>
                <a:cubicBezTo>
                  <a:pt x="807559" y="188641"/>
                  <a:pt x="793965" y="175047"/>
                  <a:pt x="793965" y="158278"/>
                </a:cubicBezTo>
                <a:cubicBezTo>
                  <a:pt x="793965" y="141508"/>
                  <a:pt x="807559" y="127914"/>
                  <a:pt x="824329" y="127914"/>
                </a:cubicBezTo>
                <a:close/>
                <a:moveTo>
                  <a:pt x="751774" y="127914"/>
                </a:moveTo>
                <a:cubicBezTo>
                  <a:pt x="768544" y="127914"/>
                  <a:pt x="782138" y="141508"/>
                  <a:pt x="782138" y="158278"/>
                </a:cubicBezTo>
                <a:cubicBezTo>
                  <a:pt x="782138" y="175047"/>
                  <a:pt x="768544" y="188641"/>
                  <a:pt x="751774" y="188641"/>
                </a:cubicBezTo>
                <a:cubicBezTo>
                  <a:pt x="735005" y="188641"/>
                  <a:pt x="721411" y="175047"/>
                  <a:pt x="721411" y="158278"/>
                </a:cubicBezTo>
                <a:cubicBezTo>
                  <a:pt x="721411" y="141508"/>
                  <a:pt x="735005" y="127914"/>
                  <a:pt x="751774" y="127914"/>
                </a:cubicBezTo>
                <a:close/>
                <a:moveTo>
                  <a:pt x="679220" y="127914"/>
                </a:moveTo>
                <a:cubicBezTo>
                  <a:pt x="695989" y="127914"/>
                  <a:pt x="709583" y="141508"/>
                  <a:pt x="709583" y="158278"/>
                </a:cubicBezTo>
                <a:cubicBezTo>
                  <a:pt x="709583" y="175047"/>
                  <a:pt x="695989" y="188641"/>
                  <a:pt x="679220" y="188641"/>
                </a:cubicBezTo>
                <a:cubicBezTo>
                  <a:pt x="662450" y="188641"/>
                  <a:pt x="648856" y="175047"/>
                  <a:pt x="648856" y="158278"/>
                </a:cubicBezTo>
                <a:cubicBezTo>
                  <a:pt x="648856" y="141508"/>
                  <a:pt x="662450" y="127914"/>
                  <a:pt x="679220" y="127914"/>
                </a:cubicBezTo>
                <a:close/>
                <a:moveTo>
                  <a:pt x="606665" y="127914"/>
                </a:moveTo>
                <a:cubicBezTo>
                  <a:pt x="623435" y="127914"/>
                  <a:pt x="637029" y="141508"/>
                  <a:pt x="637029" y="158278"/>
                </a:cubicBezTo>
                <a:cubicBezTo>
                  <a:pt x="637029" y="175047"/>
                  <a:pt x="623435" y="188641"/>
                  <a:pt x="606665" y="188641"/>
                </a:cubicBezTo>
                <a:cubicBezTo>
                  <a:pt x="589896" y="188641"/>
                  <a:pt x="576302" y="175047"/>
                  <a:pt x="576302" y="158278"/>
                </a:cubicBezTo>
                <a:cubicBezTo>
                  <a:pt x="576302" y="141508"/>
                  <a:pt x="589896" y="127914"/>
                  <a:pt x="606665" y="127914"/>
                </a:cubicBezTo>
                <a:close/>
                <a:moveTo>
                  <a:pt x="534111" y="127914"/>
                </a:moveTo>
                <a:cubicBezTo>
                  <a:pt x="550880" y="127914"/>
                  <a:pt x="564474" y="141508"/>
                  <a:pt x="564474" y="158278"/>
                </a:cubicBezTo>
                <a:cubicBezTo>
                  <a:pt x="564474" y="175047"/>
                  <a:pt x="550880" y="188641"/>
                  <a:pt x="534111" y="188641"/>
                </a:cubicBezTo>
                <a:cubicBezTo>
                  <a:pt x="517341" y="188641"/>
                  <a:pt x="503747" y="175047"/>
                  <a:pt x="503747" y="158278"/>
                </a:cubicBezTo>
                <a:cubicBezTo>
                  <a:pt x="503747" y="141508"/>
                  <a:pt x="517341" y="127914"/>
                  <a:pt x="534111" y="127914"/>
                </a:cubicBezTo>
                <a:close/>
                <a:moveTo>
                  <a:pt x="461556" y="127914"/>
                </a:moveTo>
                <a:cubicBezTo>
                  <a:pt x="478326" y="127914"/>
                  <a:pt x="491920" y="141508"/>
                  <a:pt x="491920" y="158278"/>
                </a:cubicBezTo>
                <a:cubicBezTo>
                  <a:pt x="491920" y="175047"/>
                  <a:pt x="478326" y="188641"/>
                  <a:pt x="461556" y="188641"/>
                </a:cubicBezTo>
                <a:cubicBezTo>
                  <a:pt x="444787" y="188641"/>
                  <a:pt x="431192" y="175047"/>
                  <a:pt x="431192" y="158278"/>
                </a:cubicBezTo>
                <a:cubicBezTo>
                  <a:pt x="431192" y="141508"/>
                  <a:pt x="444787" y="127914"/>
                  <a:pt x="461556" y="127914"/>
                </a:cubicBezTo>
                <a:close/>
                <a:moveTo>
                  <a:pt x="389002" y="127914"/>
                </a:moveTo>
                <a:cubicBezTo>
                  <a:pt x="405771" y="127914"/>
                  <a:pt x="419365" y="141508"/>
                  <a:pt x="419365" y="158278"/>
                </a:cubicBezTo>
                <a:cubicBezTo>
                  <a:pt x="419365" y="175047"/>
                  <a:pt x="405771" y="188641"/>
                  <a:pt x="389002" y="188641"/>
                </a:cubicBezTo>
                <a:cubicBezTo>
                  <a:pt x="372232" y="188641"/>
                  <a:pt x="358638" y="175047"/>
                  <a:pt x="358638" y="158278"/>
                </a:cubicBezTo>
                <a:cubicBezTo>
                  <a:pt x="358638" y="141508"/>
                  <a:pt x="372232" y="127914"/>
                  <a:pt x="389002" y="127914"/>
                </a:cubicBezTo>
                <a:close/>
                <a:moveTo>
                  <a:pt x="316447" y="127914"/>
                </a:moveTo>
                <a:cubicBezTo>
                  <a:pt x="333216" y="127914"/>
                  <a:pt x="346810" y="141508"/>
                  <a:pt x="346810" y="158278"/>
                </a:cubicBezTo>
                <a:cubicBezTo>
                  <a:pt x="346810" y="175047"/>
                  <a:pt x="333216" y="188641"/>
                  <a:pt x="316447" y="188641"/>
                </a:cubicBezTo>
                <a:cubicBezTo>
                  <a:pt x="299677" y="188641"/>
                  <a:pt x="286084" y="175047"/>
                  <a:pt x="286084" y="158278"/>
                </a:cubicBezTo>
                <a:cubicBezTo>
                  <a:pt x="286084" y="141508"/>
                  <a:pt x="299677" y="127914"/>
                  <a:pt x="316447" y="127914"/>
                </a:cubicBezTo>
                <a:close/>
                <a:moveTo>
                  <a:pt x="243892" y="127914"/>
                </a:moveTo>
                <a:cubicBezTo>
                  <a:pt x="260662" y="127914"/>
                  <a:pt x="274256" y="141508"/>
                  <a:pt x="274256" y="158278"/>
                </a:cubicBezTo>
                <a:cubicBezTo>
                  <a:pt x="274256" y="175047"/>
                  <a:pt x="260662" y="188641"/>
                  <a:pt x="243892" y="188641"/>
                </a:cubicBezTo>
                <a:cubicBezTo>
                  <a:pt x="227123" y="188641"/>
                  <a:pt x="213529" y="175047"/>
                  <a:pt x="213529" y="158278"/>
                </a:cubicBezTo>
                <a:cubicBezTo>
                  <a:pt x="213529" y="141508"/>
                  <a:pt x="227123" y="127914"/>
                  <a:pt x="243892" y="127914"/>
                </a:cubicBezTo>
                <a:close/>
                <a:moveTo>
                  <a:pt x="171339" y="127914"/>
                </a:moveTo>
                <a:cubicBezTo>
                  <a:pt x="188107" y="127914"/>
                  <a:pt x="201701" y="141508"/>
                  <a:pt x="201701" y="158278"/>
                </a:cubicBezTo>
                <a:cubicBezTo>
                  <a:pt x="201701" y="175047"/>
                  <a:pt x="188107" y="188641"/>
                  <a:pt x="171339" y="188641"/>
                </a:cubicBezTo>
                <a:cubicBezTo>
                  <a:pt x="154702" y="188641"/>
                  <a:pt x="141108" y="175047"/>
                  <a:pt x="141108" y="158278"/>
                </a:cubicBezTo>
                <a:cubicBezTo>
                  <a:pt x="141108" y="141508"/>
                  <a:pt x="154702" y="127914"/>
                  <a:pt x="171339" y="127914"/>
                </a:cubicBezTo>
                <a:close/>
                <a:moveTo>
                  <a:pt x="98936" y="127914"/>
                </a:moveTo>
                <a:cubicBezTo>
                  <a:pt x="115695" y="127914"/>
                  <a:pt x="129288" y="141508"/>
                  <a:pt x="129288" y="158278"/>
                </a:cubicBezTo>
                <a:cubicBezTo>
                  <a:pt x="129288" y="175047"/>
                  <a:pt x="115695" y="188641"/>
                  <a:pt x="98936" y="188641"/>
                </a:cubicBezTo>
                <a:cubicBezTo>
                  <a:pt x="82162" y="188641"/>
                  <a:pt x="68567" y="175047"/>
                  <a:pt x="68567" y="158278"/>
                </a:cubicBezTo>
                <a:cubicBezTo>
                  <a:pt x="68567" y="141508"/>
                  <a:pt x="82162" y="127914"/>
                  <a:pt x="98936" y="127914"/>
                </a:cubicBezTo>
                <a:close/>
                <a:moveTo>
                  <a:pt x="26381" y="127914"/>
                </a:moveTo>
                <a:cubicBezTo>
                  <a:pt x="43143" y="127914"/>
                  <a:pt x="56738" y="141508"/>
                  <a:pt x="56738" y="158278"/>
                </a:cubicBezTo>
                <a:cubicBezTo>
                  <a:pt x="56738" y="175047"/>
                  <a:pt x="43143" y="188641"/>
                  <a:pt x="26381" y="188641"/>
                </a:cubicBezTo>
                <a:cubicBezTo>
                  <a:pt x="17995" y="188641"/>
                  <a:pt x="10404" y="185243"/>
                  <a:pt x="4909" y="179748"/>
                </a:cubicBezTo>
                <a:lnTo>
                  <a:pt x="0" y="167898"/>
                </a:lnTo>
                <a:lnTo>
                  <a:pt x="0" y="148658"/>
                </a:lnTo>
                <a:lnTo>
                  <a:pt x="4909" y="136807"/>
                </a:lnTo>
                <a:cubicBezTo>
                  <a:pt x="10404" y="131313"/>
                  <a:pt x="17995" y="127914"/>
                  <a:pt x="26381" y="127914"/>
                </a:cubicBezTo>
                <a:close/>
                <a:moveTo>
                  <a:pt x="1622429" y="47462"/>
                </a:moveTo>
                <a:lnTo>
                  <a:pt x="1625821" y="48147"/>
                </a:lnTo>
                <a:lnTo>
                  <a:pt x="1639701" y="102127"/>
                </a:lnTo>
                <a:lnTo>
                  <a:pt x="1634248" y="105804"/>
                </a:lnTo>
                <a:cubicBezTo>
                  <a:pt x="1630615" y="107340"/>
                  <a:pt x="1626621" y="108189"/>
                  <a:pt x="1622429" y="108189"/>
                </a:cubicBezTo>
                <a:cubicBezTo>
                  <a:pt x="1605659" y="108189"/>
                  <a:pt x="1592066" y="94595"/>
                  <a:pt x="1592066" y="77826"/>
                </a:cubicBezTo>
                <a:cubicBezTo>
                  <a:pt x="1592066" y="61056"/>
                  <a:pt x="1605659" y="47462"/>
                  <a:pt x="1622429" y="47462"/>
                </a:cubicBezTo>
                <a:close/>
                <a:moveTo>
                  <a:pt x="1549874" y="47462"/>
                </a:moveTo>
                <a:cubicBezTo>
                  <a:pt x="1566644" y="47462"/>
                  <a:pt x="1580238" y="61056"/>
                  <a:pt x="1580238" y="77826"/>
                </a:cubicBezTo>
                <a:cubicBezTo>
                  <a:pt x="1580238" y="94595"/>
                  <a:pt x="1566644" y="108189"/>
                  <a:pt x="1549874" y="108189"/>
                </a:cubicBezTo>
                <a:cubicBezTo>
                  <a:pt x="1533105" y="108189"/>
                  <a:pt x="1519511" y="94595"/>
                  <a:pt x="1519511" y="77826"/>
                </a:cubicBezTo>
                <a:cubicBezTo>
                  <a:pt x="1519511" y="61056"/>
                  <a:pt x="1533105" y="47462"/>
                  <a:pt x="1549874" y="47462"/>
                </a:cubicBezTo>
                <a:close/>
                <a:moveTo>
                  <a:pt x="1477320" y="47462"/>
                </a:moveTo>
                <a:cubicBezTo>
                  <a:pt x="1494089" y="47462"/>
                  <a:pt x="1507683" y="61056"/>
                  <a:pt x="1507683" y="77826"/>
                </a:cubicBezTo>
                <a:cubicBezTo>
                  <a:pt x="1507683" y="94595"/>
                  <a:pt x="1494089" y="108189"/>
                  <a:pt x="1477320" y="108189"/>
                </a:cubicBezTo>
                <a:cubicBezTo>
                  <a:pt x="1460550" y="108189"/>
                  <a:pt x="1446956" y="94595"/>
                  <a:pt x="1446956" y="77826"/>
                </a:cubicBezTo>
                <a:cubicBezTo>
                  <a:pt x="1446956" y="61056"/>
                  <a:pt x="1460550" y="47462"/>
                  <a:pt x="1477320" y="47462"/>
                </a:cubicBezTo>
                <a:close/>
                <a:moveTo>
                  <a:pt x="1404765" y="47462"/>
                </a:moveTo>
                <a:cubicBezTo>
                  <a:pt x="1421535" y="47462"/>
                  <a:pt x="1435129" y="61056"/>
                  <a:pt x="1435129" y="77826"/>
                </a:cubicBezTo>
                <a:cubicBezTo>
                  <a:pt x="1435129" y="94595"/>
                  <a:pt x="1421535" y="108189"/>
                  <a:pt x="1404765" y="108189"/>
                </a:cubicBezTo>
                <a:cubicBezTo>
                  <a:pt x="1387996" y="108189"/>
                  <a:pt x="1374402" y="94595"/>
                  <a:pt x="1374402" y="77826"/>
                </a:cubicBezTo>
                <a:cubicBezTo>
                  <a:pt x="1374402" y="61056"/>
                  <a:pt x="1387996" y="47462"/>
                  <a:pt x="1404765" y="47462"/>
                </a:cubicBezTo>
                <a:close/>
                <a:moveTo>
                  <a:pt x="1332211" y="47462"/>
                </a:moveTo>
                <a:cubicBezTo>
                  <a:pt x="1348980" y="47462"/>
                  <a:pt x="1362574" y="61056"/>
                  <a:pt x="1362574" y="77826"/>
                </a:cubicBezTo>
                <a:cubicBezTo>
                  <a:pt x="1362574" y="94595"/>
                  <a:pt x="1348980" y="108189"/>
                  <a:pt x="1332211" y="108189"/>
                </a:cubicBezTo>
                <a:cubicBezTo>
                  <a:pt x="1315441" y="108189"/>
                  <a:pt x="1301847" y="94595"/>
                  <a:pt x="1301847" y="77826"/>
                </a:cubicBezTo>
                <a:cubicBezTo>
                  <a:pt x="1301847" y="61056"/>
                  <a:pt x="1315441" y="47462"/>
                  <a:pt x="1332211" y="47462"/>
                </a:cubicBezTo>
                <a:close/>
                <a:moveTo>
                  <a:pt x="1259656" y="47462"/>
                </a:moveTo>
                <a:cubicBezTo>
                  <a:pt x="1276426" y="47462"/>
                  <a:pt x="1290020" y="61056"/>
                  <a:pt x="1290020" y="77826"/>
                </a:cubicBezTo>
                <a:cubicBezTo>
                  <a:pt x="1290020" y="94595"/>
                  <a:pt x="1276426" y="108189"/>
                  <a:pt x="1259656" y="108189"/>
                </a:cubicBezTo>
                <a:cubicBezTo>
                  <a:pt x="1242887" y="108189"/>
                  <a:pt x="1229293" y="94595"/>
                  <a:pt x="1229293" y="77826"/>
                </a:cubicBezTo>
                <a:cubicBezTo>
                  <a:pt x="1229293" y="61056"/>
                  <a:pt x="1242887" y="47462"/>
                  <a:pt x="1259656" y="47462"/>
                </a:cubicBezTo>
                <a:close/>
                <a:moveTo>
                  <a:pt x="1187102" y="47462"/>
                </a:moveTo>
                <a:cubicBezTo>
                  <a:pt x="1203871" y="47462"/>
                  <a:pt x="1217465" y="61056"/>
                  <a:pt x="1217465" y="77826"/>
                </a:cubicBezTo>
                <a:cubicBezTo>
                  <a:pt x="1217465" y="94595"/>
                  <a:pt x="1203871" y="108189"/>
                  <a:pt x="1187102" y="108189"/>
                </a:cubicBezTo>
                <a:cubicBezTo>
                  <a:pt x="1170332" y="108189"/>
                  <a:pt x="1156738" y="94595"/>
                  <a:pt x="1156738" y="77826"/>
                </a:cubicBezTo>
                <a:cubicBezTo>
                  <a:pt x="1156738" y="61056"/>
                  <a:pt x="1170332" y="47462"/>
                  <a:pt x="1187102" y="47462"/>
                </a:cubicBezTo>
                <a:close/>
                <a:moveTo>
                  <a:pt x="1114547" y="47462"/>
                </a:moveTo>
                <a:cubicBezTo>
                  <a:pt x="1131317" y="47462"/>
                  <a:pt x="1144911" y="61056"/>
                  <a:pt x="1144911" y="77826"/>
                </a:cubicBezTo>
                <a:cubicBezTo>
                  <a:pt x="1144911" y="94595"/>
                  <a:pt x="1131317" y="108189"/>
                  <a:pt x="1114547" y="108189"/>
                </a:cubicBezTo>
                <a:cubicBezTo>
                  <a:pt x="1097778" y="108189"/>
                  <a:pt x="1084184" y="94595"/>
                  <a:pt x="1084184" y="77826"/>
                </a:cubicBezTo>
                <a:cubicBezTo>
                  <a:pt x="1084184" y="61056"/>
                  <a:pt x="1097778" y="47462"/>
                  <a:pt x="1114547" y="47462"/>
                </a:cubicBezTo>
                <a:close/>
                <a:moveTo>
                  <a:pt x="1041993" y="47462"/>
                </a:moveTo>
                <a:cubicBezTo>
                  <a:pt x="1058762" y="47462"/>
                  <a:pt x="1072356" y="61056"/>
                  <a:pt x="1072356" y="77826"/>
                </a:cubicBezTo>
                <a:cubicBezTo>
                  <a:pt x="1072356" y="94595"/>
                  <a:pt x="1058762" y="108189"/>
                  <a:pt x="1041993" y="108189"/>
                </a:cubicBezTo>
                <a:cubicBezTo>
                  <a:pt x="1025223" y="108189"/>
                  <a:pt x="1011629" y="94595"/>
                  <a:pt x="1011629" y="77826"/>
                </a:cubicBezTo>
                <a:cubicBezTo>
                  <a:pt x="1011629" y="61056"/>
                  <a:pt x="1025223" y="47462"/>
                  <a:pt x="1041993" y="47462"/>
                </a:cubicBezTo>
                <a:close/>
                <a:moveTo>
                  <a:pt x="969438" y="47462"/>
                </a:moveTo>
                <a:cubicBezTo>
                  <a:pt x="986208" y="47462"/>
                  <a:pt x="999801" y="61056"/>
                  <a:pt x="999801" y="77826"/>
                </a:cubicBezTo>
                <a:cubicBezTo>
                  <a:pt x="999801" y="94595"/>
                  <a:pt x="986208" y="108189"/>
                  <a:pt x="969438" y="108189"/>
                </a:cubicBezTo>
                <a:cubicBezTo>
                  <a:pt x="952669" y="108189"/>
                  <a:pt x="939075" y="94595"/>
                  <a:pt x="939075" y="77826"/>
                </a:cubicBezTo>
                <a:cubicBezTo>
                  <a:pt x="939075" y="61056"/>
                  <a:pt x="952669" y="47462"/>
                  <a:pt x="969438" y="47462"/>
                </a:cubicBezTo>
                <a:close/>
                <a:moveTo>
                  <a:pt x="896883" y="47462"/>
                </a:moveTo>
                <a:cubicBezTo>
                  <a:pt x="913653" y="47462"/>
                  <a:pt x="927247" y="61056"/>
                  <a:pt x="927247" y="77826"/>
                </a:cubicBezTo>
                <a:cubicBezTo>
                  <a:pt x="927247" y="94595"/>
                  <a:pt x="913653" y="108189"/>
                  <a:pt x="896883" y="108189"/>
                </a:cubicBezTo>
                <a:cubicBezTo>
                  <a:pt x="880114" y="108189"/>
                  <a:pt x="866520" y="94595"/>
                  <a:pt x="866520" y="77826"/>
                </a:cubicBezTo>
                <a:cubicBezTo>
                  <a:pt x="866520" y="61056"/>
                  <a:pt x="880114" y="47462"/>
                  <a:pt x="896883" y="47462"/>
                </a:cubicBezTo>
                <a:close/>
                <a:moveTo>
                  <a:pt x="824329" y="47462"/>
                </a:moveTo>
                <a:cubicBezTo>
                  <a:pt x="841098" y="47462"/>
                  <a:pt x="854692" y="61056"/>
                  <a:pt x="854692" y="77826"/>
                </a:cubicBezTo>
                <a:cubicBezTo>
                  <a:pt x="854692" y="94595"/>
                  <a:pt x="841098" y="108189"/>
                  <a:pt x="824329" y="108189"/>
                </a:cubicBezTo>
                <a:cubicBezTo>
                  <a:pt x="807559" y="108189"/>
                  <a:pt x="793965" y="94595"/>
                  <a:pt x="793965" y="77826"/>
                </a:cubicBezTo>
                <a:cubicBezTo>
                  <a:pt x="793965" y="61056"/>
                  <a:pt x="807559" y="47462"/>
                  <a:pt x="824329" y="47462"/>
                </a:cubicBezTo>
                <a:close/>
                <a:moveTo>
                  <a:pt x="751774" y="47462"/>
                </a:moveTo>
                <a:cubicBezTo>
                  <a:pt x="768544" y="47462"/>
                  <a:pt x="782138" y="61056"/>
                  <a:pt x="782138" y="77826"/>
                </a:cubicBezTo>
                <a:cubicBezTo>
                  <a:pt x="782138" y="94595"/>
                  <a:pt x="768544" y="108189"/>
                  <a:pt x="751774" y="108189"/>
                </a:cubicBezTo>
                <a:cubicBezTo>
                  <a:pt x="735005" y="108189"/>
                  <a:pt x="721411" y="94595"/>
                  <a:pt x="721411" y="77826"/>
                </a:cubicBezTo>
                <a:cubicBezTo>
                  <a:pt x="721411" y="61056"/>
                  <a:pt x="735005" y="47462"/>
                  <a:pt x="751774" y="47462"/>
                </a:cubicBezTo>
                <a:close/>
                <a:moveTo>
                  <a:pt x="679220" y="47462"/>
                </a:moveTo>
                <a:cubicBezTo>
                  <a:pt x="695989" y="47462"/>
                  <a:pt x="709583" y="61056"/>
                  <a:pt x="709583" y="77826"/>
                </a:cubicBezTo>
                <a:cubicBezTo>
                  <a:pt x="709583" y="94595"/>
                  <a:pt x="695989" y="108189"/>
                  <a:pt x="679220" y="108189"/>
                </a:cubicBezTo>
                <a:cubicBezTo>
                  <a:pt x="662450" y="108189"/>
                  <a:pt x="648856" y="94595"/>
                  <a:pt x="648856" y="77826"/>
                </a:cubicBezTo>
                <a:cubicBezTo>
                  <a:pt x="648856" y="61056"/>
                  <a:pt x="662450" y="47462"/>
                  <a:pt x="679220" y="47462"/>
                </a:cubicBezTo>
                <a:close/>
                <a:moveTo>
                  <a:pt x="606665" y="47462"/>
                </a:moveTo>
                <a:cubicBezTo>
                  <a:pt x="623435" y="47462"/>
                  <a:pt x="637029" y="61056"/>
                  <a:pt x="637029" y="77826"/>
                </a:cubicBezTo>
                <a:cubicBezTo>
                  <a:pt x="637029" y="94595"/>
                  <a:pt x="623435" y="108189"/>
                  <a:pt x="606665" y="108189"/>
                </a:cubicBezTo>
                <a:cubicBezTo>
                  <a:pt x="589896" y="108189"/>
                  <a:pt x="576302" y="94595"/>
                  <a:pt x="576302" y="77826"/>
                </a:cubicBezTo>
                <a:cubicBezTo>
                  <a:pt x="576302" y="61056"/>
                  <a:pt x="589896" y="47462"/>
                  <a:pt x="606665" y="47462"/>
                </a:cubicBezTo>
                <a:close/>
                <a:moveTo>
                  <a:pt x="534111" y="47462"/>
                </a:moveTo>
                <a:cubicBezTo>
                  <a:pt x="550880" y="47462"/>
                  <a:pt x="564474" y="61056"/>
                  <a:pt x="564474" y="77826"/>
                </a:cubicBezTo>
                <a:cubicBezTo>
                  <a:pt x="564474" y="94595"/>
                  <a:pt x="550880" y="108189"/>
                  <a:pt x="534111" y="108189"/>
                </a:cubicBezTo>
                <a:cubicBezTo>
                  <a:pt x="517341" y="108189"/>
                  <a:pt x="503747" y="94595"/>
                  <a:pt x="503747" y="77826"/>
                </a:cubicBezTo>
                <a:cubicBezTo>
                  <a:pt x="503747" y="61056"/>
                  <a:pt x="517341" y="47462"/>
                  <a:pt x="534111" y="47462"/>
                </a:cubicBezTo>
                <a:close/>
                <a:moveTo>
                  <a:pt x="461556" y="47462"/>
                </a:moveTo>
                <a:cubicBezTo>
                  <a:pt x="478326" y="47462"/>
                  <a:pt x="491920" y="61056"/>
                  <a:pt x="491920" y="77826"/>
                </a:cubicBezTo>
                <a:cubicBezTo>
                  <a:pt x="491920" y="94595"/>
                  <a:pt x="478326" y="108189"/>
                  <a:pt x="461556" y="108189"/>
                </a:cubicBezTo>
                <a:cubicBezTo>
                  <a:pt x="444787" y="108189"/>
                  <a:pt x="431192" y="94595"/>
                  <a:pt x="431192" y="77826"/>
                </a:cubicBezTo>
                <a:cubicBezTo>
                  <a:pt x="431192" y="61056"/>
                  <a:pt x="444787" y="47462"/>
                  <a:pt x="461556" y="47462"/>
                </a:cubicBezTo>
                <a:close/>
                <a:moveTo>
                  <a:pt x="389002" y="47462"/>
                </a:moveTo>
                <a:cubicBezTo>
                  <a:pt x="405771" y="47462"/>
                  <a:pt x="419365" y="61056"/>
                  <a:pt x="419365" y="77826"/>
                </a:cubicBezTo>
                <a:cubicBezTo>
                  <a:pt x="419365" y="94595"/>
                  <a:pt x="405771" y="108189"/>
                  <a:pt x="389002" y="108189"/>
                </a:cubicBezTo>
                <a:cubicBezTo>
                  <a:pt x="372232" y="108189"/>
                  <a:pt x="358638" y="94595"/>
                  <a:pt x="358638" y="77826"/>
                </a:cubicBezTo>
                <a:cubicBezTo>
                  <a:pt x="358638" y="61056"/>
                  <a:pt x="372232" y="47462"/>
                  <a:pt x="389002" y="47462"/>
                </a:cubicBezTo>
                <a:close/>
                <a:moveTo>
                  <a:pt x="316447" y="47462"/>
                </a:moveTo>
                <a:cubicBezTo>
                  <a:pt x="333216" y="47462"/>
                  <a:pt x="346810" y="61056"/>
                  <a:pt x="346810" y="77826"/>
                </a:cubicBezTo>
                <a:cubicBezTo>
                  <a:pt x="346810" y="94595"/>
                  <a:pt x="333216" y="108189"/>
                  <a:pt x="316447" y="108189"/>
                </a:cubicBezTo>
                <a:cubicBezTo>
                  <a:pt x="299677" y="108189"/>
                  <a:pt x="286084" y="94595"/>
                  <a:pt x="286084" y="77826"/>
                </a:cubicBezTo>
                <a:cubicBezTo>
                  <a:pt x="286084" y="61056"/>
                  <a:pt x="299677" y="47462"/>
                  <a:pt x="316447" y="47462"/>
                </a:cubicBezTo>
                <a:close/>
                <a:moveTo>
                  <a:pt x="243892" y="47462"/>
                </a:moveTo>
                <a:cubicBezTo>
                  <a:pt x="260662" y="47462"/>
                  <a:pt x="274256" y="61056"/>
                  <a:pt x="274256" y="77826"/>
                </a:cubicBezTo>
                <a:cubicBezTo>
                  <a:pt x="274256" y="94595"/>
                  <a:pt x="260662" y="108189"/>
                  <a:pt x="243892" y="108189"/>
                </a:cubicBezTo>
                <a:cubicBezTo>
                  <a:pt x="227123" y="108189"/>
                  <a:pt x="213529" y="94595"/>
                  <a:pt x="213529" y="77826"/>
                </a:cubicBezTo>
                <a:cubicBezTo>
                  <a:pt x="213529" y="61056"/>
                  <a:pt x="227123" y="47462"/>
                  <a:pt x="243892" y="47462"/>
                </a:cubicBezTo>
                <a:close/>
                <a:moveTo>
                  <a:pt x="171339" y="47462"/>
                </a:moveTo>
                <a:cubicBezTo>
                  <a:pt x="188107" y="47462"/>
                  <a:pt x="201701" y="61056"/>
                  <a:pt x="201701" y="77826"/>
                </a:cubicBezTo>
                <a:cubicBezTo>
                  <a:pt x="201701" y="94595"/>
                  <a:pt x="188107" y="108189"/>
                  <a:pt x="171339" y="108189"/>
                </a:cubicBezTo>
                <a:cubicBezTo>
                  <a:pt x="154708" y="108189"/>
                  <a:pt x="141113" y="94595"/>
                  <a:pt x="141113" y="77826"/>
                </a:cubicBezTo>
                <a:cubicBezTo>
                  <a:pt x="141113" y="61056"/>
                  <a:pt x="154708" y="47462"/>
                  <a:pt x="171339" y="47462"/>
                </a:cubicBezTo>
                <a:close/>
                <a:moveTo>
                  <a:pt x="98942" y="47462"/>
                </a:moveTo>
                <a:cubicBezTo>
                  <a:pt x="115700" y="47462"/>
                  <a:pt x="129294" y="61056"/>
                  <a:pt x="129294" y="77826"/>
                </a:cubicBezTo>
                <a:cubicBezTo>
                  <a:pt x="129294" y="94595"/>
                  <a:pt x="115700" y="108189"/>
                  <a:pt x="98942" y="108189"/>
                </a:cubicBezTo>
                <a:cubicBezTo>
                  <a:pt x="82168" y="108189"/>
                  <a:pt x="68573" y="94595"/>
                  <a:pt x="68573" y="77826"/>
                </a:cubicBezTo>
                <a:cubicBezTo>
                  <a:pt x="68573" y="61056"/>
                  <a:pt x="82168" y="47462"/>
                  <a:pt x="98942" y="47462"/>
                </a:cubicBezTo>
                <a:close/>
                <a:moveTo>
                  <a:pt x="26388" y="47462"/>
                </a:moveTo>
                <a:cubicBezTo>
                  <a:pt x="43149" y="47462"/>
                  <a:pt x="56744" y="61056"/>
                  <a:pt x="56744" y="77826"/>
                </a:cubicBezTo>
                <a:cubicBezTo>
                  <a:pt x="56744" y="94595"/>
                  <a:pt x="43149" y="108189"/>
                  <a:pt x="26388" y="108189"/>
                </a:cubicBezTo>
                <a:cubicBezTo>
                  <a:pt x="18002" y="108189"/>
                  <a:pt x="10410" y="104791"/>
                  <a:pt x="4916" y="99296"/>
                </a:cubicBezTo>
                <a:lnTo>
                  <a:pt x="0" y="87429"/>
                </a:lnTo>
                <a:lnTo>
                  <a:pt x="0" y="68222"/>
                </a:lnTo>
                <a:lnTo>
                  <a:pt x="4916" y="56355"/>
                </a:lnTo>
                <a:cubicBezTo>
                  <a:pt x="10410" y="50861"/>
                  <a:pt x="18002" y="47462"/>
                  <a:pt x="26388" y="47462"/>
                </a:cubicBezTo>
                <a:close/>
                <a:moveTo>
                  <a:pt x="1592868" y="0"/>
                </a:moveTo>
                <a:lnTo>
                  <a:pt x="1613441" y="0"/>
                </a:lnTo>
                <a:lnTo>
                  <a:pt x="1620472" y="27343"/>
                </a:lnTo>
                <a:lnTo>
                  <a:pt x="1610610" y="25352"/>
                </a:lnTo>
                <a:cubicBezTo>
                  <a:pt x="1605161" y="23047"/>
                  <a:pt x="1600525" y="19197"/>
                  <a:pt x="1597251" y="14351"/>
                </a:cubicBezTo>
                <a:close/>
                <a:moveTo>
                  <a:pt x="1520598" y="0"/>
                </a:moveTo>
                <a:lnTo>
                  <a:pt x="1579150" y="0"/>
                </a:lnTo>
                <a:lnTo>
                  <a:pt x="1571345" y="18844"/>
                </a:lnTo>
                <a:cubicBezTo>
                  <a:pt x="1565850" y="24339"/>
                  <a:pt x="1558259" y="27738"/>
                  <a:pt x="1549874" y="27738"/>
                </a:cubicBezTo>
                <a:cubicBezTo>
                  <a:pt x="1541490" y="27738"/>
                  <a:pt x="1533899" y="24339"/>
                  <a:pt x="1528404" y="18844"/>
                </a:cubicBezTo>
                <a:close/>
                <a:moveTo>
                  <a:pt x="1448044" y="0"/>
                </a:moveTo>
                <a:lnTo>
                  <a:pt x="1506596" y="0"/>
                </a:lnTo>
                <a:lnTo>
                  <a:pt x="1498790" y="18844"/>
                </a:lnTo>
                <a:cubicBezTo>
                  <a:pt x="1493295" y="24339"/>
                  <a:pt x="1485705" y="27738"/>
                  <a:pt x="1477320" y="27738"/>
                </a:cubicBezTo>
                <a:cubicBezTo>
                  <a:pt x="1468935" y="27738"/>
                  <a:pt x="1461344" y="24339"/>
                  <a:pt x="1455850" y="18844"/>
                </a:cubicBezTo>
                <a:close/>
                <a:moveTo>
                  <a:pt x="1375489" y="0"/>
                </a:moveTo>
                <a:lnTo>
                  <a:pt x="1434041" y="0"/>
                </a:lnTo>
                <a:lnTo>
                  <a:pt x="1426236" y="18844"/>
                </a:lnTo>
                <a:cubicBezTo>
                  <a:pt x="1420741" y="24339"/>
                  <a:pt x="1413150" y="27738"/>
                  <a:pt x="1404765" y="27738"/>
                </a:cubicBezTo>
                <a:cubicBezTo>
                  <a:pt x="1396381" y="27738"/>
                  <a:pt x="1388790" y="24339"/>
                  <a:pt x="1383295" y="18844"/>
                </a:cubicBezTo>
                <a:close/>
                <a:moveTo>
                  <a:pt x="1302935" y="0"/>
                </a:moveTo>
                <a:lnTo>
                  <a:pt x="1361486" y="0"/>
                </a:lnTo>
                <a:lnTo>
                  <a:pt x="1353681" y="18844"/>
                </a:lnTo>
                <a:cubicBezTo>
                  <a:pt x="1348186" y="24339"/>
                  <a:pt x="1340596" y="27738"/>
                  <a:pt x="1332211" y="27738"/>
                </a:cubicBezTo>
                <a:cubicBezTo>
                  <a:pt x="1323826" y="27738"/>
                  <a:pt x="1316235" y="24339"/>
                  <a:pt x="1310740" y="18844"/>
                </a:cubicBezTo>
                <a:close/>
                <a:moveTo>
                  <a:pt x="1230380" y="0"/>
                </a:moveTo>
                <a:lnTo>
                  <a:pt x="1288932" y="0"/>
                </a:lnTo>
                <a:lnTo>
                  <a:pt x="1281126" y="18844"/>
                </a:lnTo>
                <a:cubicBezTo>
                  <a:pt x="1275632" y="24339"/>
                  <a:pt x="1268041" y="27738"/>
                  <a:pt x="1259656" y="27738"/>
                </a:cubicBezTo>
                <a:cubicBezTo>
                  <a:pt x="1251271" y="27738"/>
                  <a:pt x="1243680" y="24339"/>
                  <a:pt x="1238186" y="18844"/>
                </a:cubicBezTo>
                <a:close/>
                <a:moveTo>
                  <a:pt x="1157826" y="0"/>
                </a:moveTo>
                <a:lnTo>
                  <a:pt x="1216377" y="0"/>
                </a:lnTo>
                <a:lnTo>
                  <a:pt x="1208572" y="18844"/>
                </a:lnTo>
                <a:cubicBezTo>
                  <a:pt x="1203077" y="24339"/>
                  <a:pt x="1195486" y="27738"/>
                  <a:pt x="1187102" y="27738"/>
                </a:cubicBezTo>
                <a:cubicBezTo>
                  <a:pt x="1178717" y="27738"/>
                  <a:pt x="1171126" y="24339"/>
                  <a:pt x="1165631" y="18844"/>
                </a:cubicBezTo>
                <a:close/>
                <a:moveTo>
                  <a:pt x="1085271" y="0"/>
                </a:moveTo>
                <a:lnTo>
                  <a:pt x="1143823" y="0"/>
                </a:lnTo>
                <a:lnTo>
                  <a:pt x="1136017" y="18844"/>
                </a:lnTo>
                <a:cubicBezTo>
                  <a:pt x="1130523" y="24339"/>
                  <a:pt x="1122932" y="27738"/>
                  <a:pt x="1114547" y="27738"/>
                </a:cubicBezTo>
                <a:cubicBezTo>
                  <a:pt x="1106162" y="27738"/>
                  <a:pt x="1098571" y="24339"/>
                  <a:pt x="1093077" y="18844"/>
                </a:cubicBezTo>
                <a:close/>
                <a:moveTo>
                  <a:pt x="1012717" y="0"/>
                </a:moveTo>
                <a:lnTo>
                  <a:pt x="1071268" y="0"/>
                </a:lnTo>
                <a:lnTo>
                  <a:pt x="1063463" y="18844"/>
                </a:lnTo>
                <a:cubicBezTo>
                  <a:pt x="1057968" y="24339"/>
                  <a:pt x="1050377" y="27738"/>
                  <a:pt x="1041993" y="27738"/>
                </a:cubicBezTo>
                <a:cubicBezTo>
                  <a:pt x="1033608" y="27738"/>
                  <a:pt x="1026017" y="24339"/>
                  <a:pt x="1020522" y="18844"/>
                </a:cubicBezTo>
                <a:close/>
                <a:moveTo>
                  <a:pt x="940162" y="0"/>
                </a:moveTo>
                <a:lnTo>
                  <a:pt x="998714" y="0"/>
                </a:lnTo>
                <a:lnTo>
                  <a:pt x="990908" y="18844"/>
                </a:lnTo>
                <a:cubicBezTo>
                  <a:pt x="985414" y="24339"/>
                  <a:pt x="977823" y="27738"/>
                  <a:pt x="969438" y="27738"/>
                </a:cubicBezTo>
                <a:cubicBezTo>
                  <a:pt x="961053" y="27738"/>
                  <a:pt x="953462" y="24339"/>
                  <a:pt x="947968" y="18844"/>
                </a:cubicBezTo>
                <a:close/>
                <a:moveTo>
                  <a:pt x="867607" y="0"/>
                </a:moveTo>
                <a:lnTo>
                  <a:pt x="926159" y="0"/>
                </a:lnTo>
                <a:lnTo>
                  <a:pt x="918354" y="18844"/>
                </a:lnTo>
                <a:cubicBezTo>
                  <a:pt x="912859" y="24339"/>
                  <a:pt x="905268" y="27738"/>
                  <a:pt x="896883" y="27738"/>
                </a:cubicBezTo>
                <a:cubicBezTo>
                  <a:pt x="888499" y="27738"/>
                  <a:pt x="880908" y="24339"/>
                  <a:pt x="875413" y="18844"/>
                </a:cubicBezTo>
                <a:close/>
                <a:moveTo>
                  <a:pt x="795053" y="0"/>
                </a:moveTo>
                <a:lnTo>
                  <a:pt x="853605" y="0"/>
                </a:lnTo>
                <a:lnTo>
                  <a:pt x="845799" y="18844"/>
                </a:lnTo>
                <a:cubicBezTo>
                  <a:pt x="840304" y="24339"/>
                  <a:pt x="832714" y="27738"/>
                  <a:pt x="824329" y="27738"/>
                </a:cubicBezTo>
                <a:cubicBezTo>
                  <a:pt x="815944" y="27738"/>
                  <a:pt x="808353" y="24339"/>
                  <a:pt x="802858" y="18844"/>
                </a:cubicBezTo>
                <a:close/>
                <a:moveTo>
                  <a:pt x="722498" y="0"/>
                </a:moveTo>
                <a:lnTo>
                  <a:pt x="781050" y="0"/>
                </a:lnTo>
                <a:lnTo>
                  <a:pt x="773245" y="18844"/>
                </a:lnTo>
                <a:cubicBezTo>
                  <a:pt x="767750" y="24339"/>
                  <a:pt x="760159" y="27738"/>
                  <a:pt x="751774" y="27738"/>
                </a:cubicBezTo>
                <a:cubicBezTo>
                  <a:pt x="743390" y="27738"/>
                  <a:pt x="735799" y="24339"/>
                  <a:pt x="730304" y="18844"/>
                </a:cubicBezTo>
                <a:close/>
                <a:moveTo>
                  <a:pt x="649944" y="0"/>
                </a:moveTo>
                <a:lnTo>
                  <a:pt x="708496" y="0"/>
                </a:lnTo>
                <a:lnTo>
                  <a:pt x="700690" y="18844"/>
                </a:lnTo>
                <a:cubicBezTo>
                  <a:pt x="695195" y="24339"/>
                  <a:pt x="687604" y="27738"/>
                  <a:pt x="679220" y="27738"/>
                </a:cubicBezTo>
                <a:cubicBezTo>
                  <a:pt x="670835" y="27738"/>
                  <a:pt x="663244" y="24339"/>
                  <a:pt x="657749" y="18844"/>
                </a:cubicBezTo>
                <a:close/>
                <a:moveTo>
                  <a:pt x="577389" y="0"/>
                </a:moveTo>
                <a:lnTo>
                  <a:pt x="635941" y="0"/>
                </a:lnTo>
                <a:lnTo>
                  <a:pt x="628135" y="18844"/>
                </a:lnTo>
                <a:cubicBezTo>
                  <a:pt x="622641" y="24339"/>
                  <a:pt x="615050" y="27738"/>
                  <a:pt x="606665" y="27738"/>
                </a:cubicBezTo>
                <a:cubicBezTo>
                  <a:pt x="598280" y="27738"/>
                  <a:pt x="590690" y="24339"/>
                  <a:pt x="585195" y="18844"/>
                </a:cubicBezTo>
                <a:close/>
                <a:moveTo>
                  <a:pt x="504835" y="0"/>
                </a:moveTo>
                <a:lnTo>
                  <a:pt x="563386" y="0"/>
                </a:lnTo>
                <a:lnTo>
                  <a:pt x="555581" y="18844"/>
                </a:lnTo>
                <a:cubicBezTo>
                  <a:pt x="550086" y="24339"/>
                  <a:pt x="542495" y="27738"/>
                  <a:pt x="534111" y="27738"/>
                </a:cubicBezTo>
                <a:cubicBezTo>
                  <a:pt x="525726" y="27738"/>
                  <a:pt x="518135" y="24339"/>
                  <a:pt x="512640" y="18844"/>
                </a:cubicBezTo>
                <a:close/>
                <a:moveTo>
                  <a:pt x="432280" y="0"/>
                </a:moveTo>
                <a:lnTo>
                  <a:pt x="490832" y="0"/>
                </a:lnTo>
                <a:lnTo>
                  <a:pt x="483026" y="18844"/>
                </a:lnTo>
                <a:cubicBezTo>
                  <a:pt x="477532" y="24339"/>
                  <a:pt x="469941" y="27738"/>
                  <a:pt x="461556" y="27738"/>
                </a:cubicBezTo>
                <a:cubicBezTo>
                  <a:pt x="453171" y="27738"/>
                  <a:pt x="445580" y="24339"/>
                  <a:pt x="440086" y="18844"/>
                </a:cubicBezTo>
                <a:close/>
                <a:moveTo>
                  <a:pt x="359726" y="0"/>
                </a:moveTo>
                <a:lnTo>
                  <a:pt x="418277" y="0"/>
                </a:lnTo>
                <a:lnTo>
                  <a:pt x="410472" y="18844"/>
                </a:lnTo>
                <a:cubicBezTo>
                  <a:pt x="404977" y="24339"/>
                  <a:pt x="397386" y="27738"/>
                  <a:pt x="389002" y="27738"/>
                </a:cubicBezTo>
                <a:cubicBezTo>
                  <a:pt x="380617" y="27738"/>
                  <a:pt x="373026" y="24339"/>
                  <a:pt x="367531" y="18844"/>
                </a:cubicBezTo>
                <a:close/>
                <a:moveTo>
                  <a:pt x="287171" y="0"/>
                </a:moveTo>
                <a:lnTo>
                  <a:pt x="345723" y="0"/>
                </a:lnTo>
                <a:lnTo>
                  <a:pt x="337917" y="18844"/>
                </a:lnTo>
                <a:cubicBezTo>
                  <a:pt x="332423" y="24339"/>
                  <a:pt x="324832" y="27738"/>
                  <a:pt x="316447" y="27738"/>
                </a:cubicBezTo>
                <a:cubicBezTo>
                  <a:pt x="308062" y="27738"/>
                  <a:pt x="300471" y="24339"/>
                  <a:pt x="294977" y="18844"/>
                </a:cubicBezTo>
                <a:close/>
                <a:moveTo>
                  <a:pt x="214617" y="0"/>
                </a:moveTo>
                <a:lnTo>
                  <a:pt x="273168" y="0"/>
                </a:lnTo>
                <a:lnTo>
                  <a:pt x="265363" y="18844"/>
                </a:lnTo>
                <a:cubicBezTo>
                  <a:pt x="259868" y="24339"/>
                  <a:pt x="252277" y="27738"/>
                  <a:pt x="243892" y="27738"/>
                </a:cubicBezTo>
                <a:cubicBezTo>
                  <a:pt x="235508" y="27738"/>
                  <a:pt x="227917" y="24339"/>
                  <a:pt x="222422" y="18844"/>
                </a:cubicBezTo>
                <a:close/>
                <a:moveTo>
                  <a:pt x="142204" y="0"/>
                </a:moveTo>
                <a:lnTo>
                  <a:pt x="200614" y="0"/>
                </a:lnTo>
                <a:lnTo>
                  <a:pt x="192808" y="18844"/>
                </a:lnTo>
                <a:cubicBezTo>
                  <a:pt x="187314" y="24339"/>
                  <a:pt x="179723" y="27738"/>
                  <a:pt x="171339" y="27738"/>
                </a:cubicBezTo>
                <a:cubicBezTo>
                  <a:pt x="163026" y="27738"/>
                  <a:pt x="155471" y="24339"/>
                  <a:pt x="149994" y="18844"/>
                </a:cubicBezTo>
                <a:close/>
                <a:moveTo>
                  <a:pt x="69668" y="0"/>
                </a:moveTo>
                <a:lnTo>
                  <a:pt x="128212" y="0"/>
                </a:lnTo>
                <a:lnTo>
                  <a:pt x="120408" y="18844"/>
                </a:lnTo>
                <a:cubicBezTo>
                  <a:pt x="114915" y="24339"/>
                  <a:pt x="107328" y="27738"/>
                  <a:pt x="98949" y="27738"/>
                </a:cubicBezTo>
                <a:cubicBezTo>
                  <a:pt x="90562" y="27738"/>
                  <a:pt x="82969" y="24339"/>
                  <a:pt x="77474" y="18844"/>
                </a:cubicBezTo>
                <a:close/>
                <a:moveTo>
                  <a:pt x="0" y="0"/>
                </a:moveTo>
                <a:lnTo>
                  <a:pt x="55662" y="0"/>
                </a:lnTo>
                <a:lnTo>
                  <a:pt x="47858" y="18844"/>
                </a:lnTo>
                <a:cubicBezTo>
                  <a:pt x="42364" y="24339"/>
                  <a:pt x="34775" y="27738"/>
                  <a:pt x="26394" y="27738"/>
                </a:cubicBezTo>
                <a:cubicBezTo>
                  <a:pt x="18009" y="27738"/>
                  <a:pt x="10417" y="24339"/>
                  <a:pt x="4922" y="18844"/>
                </a:cubicBezTo>
                <a:lnTo>
                  <a:pt x="0" y="6962"/>
                </a:lnTo>
                <a:close/>
              </a:path>
            </a:pathLst>
          </a:custGeom>
          <a:solidFill>
            <a:schemeClr val="accent1">
              <a:alpha val="60000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1" name="Google Shape;531;p21"/>
          <p:cNvSpPr/>
          <p:nvPr/>
        </p:nvSpPr>
        <p:spPr>
          <a:xfrm>
            <a:off x="1" y="1"/>
            <a:ext cx="302530" cy="372598"/>
          </a:xfrm>
          <a:custGeom>
            <a:avLst/>
            <a:gdLst/>
            <a:ahLst/>
            <a:cxnLst/>
            <a:rect l="l" t="t" r="r" b="b"/>
            <a:pathLst>
              <a:path w="403373" h="496797" extrusionOk="0">
                <a:moveTo>
                  <a:pt x="229368" y="0"/>
                </a:moveTo>
                <a:lnTo>
                  <a:pt x="384512" y="0"/>
                </a:lnTo>
                <a:lnTo>
                  <a:pt x="403373" y="93424"/>
                </a:lnTo>
                <a:cubicBezTo>
                  <a:pt x="403373" y="316201"/>
                  <a:pt x="222777" y="496797"/>
                  <a:pt x="0" y="496797"/>
                </a:cubicBezTo>
                <a:lnTo>
                  <a:pt x="0" y="341654"/>
                </a:lnTo>
                <a:cubicBezTo>
                  <a:pt x="137093" y="341654"/>
                  <a:pt x="248230" y="230517"/>
                  <a:pt x="248230" y="93424"/>
                </a:cubicBezTo>
                <a:close/>
              </a:path>
            </a:pathLst>
          </a:custGeom>
          <a:gradFill>
            <a:gsLst>
              <a:gs pos="0">
                <a:srgbClr val="FF4E02"/>
              </a:gs>
              <a:gs pos="48000">
                <a:srgbClr val="F69323"/>
              </a:gs>
              <a:gs pos="100000">
                <a:srgbClr val="FABC75"/>
              </a:gs>
            </a:gsLst>
            <a:lin ang="16200038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2" name="Google Shape;532;p21"/>
          <p:cNvSpPr/>
          <p:nvPr/>
        </p:nvSpPr>
        <p:spPr>
          <a:xfrm>
            <a:off x="8844446" y="4871162"/>
            <a:ext cx="228600" cy="2295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3" name="Google Shape;533;p21"/>
          <p:cNvSpPr txBox="1">
            <a:spLocks noGrp="1"/>
          </p:cNvSpPr>
          <p:nvPr>
            <p:ph type="title"/>
          </p:nvPr>
        </p:nvSpPr>
        <p:spPr>
          <a:xfrm>
            <a:off x="415625" y="372600"/>
            <a:ext cx="76809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34" name="Google Shape;534;p21"/>
          <p:cNvSpPr/>
          <p:nvPr/>
        </p:nvSpPr>
        <p:spPr>
          <a:xfrm rot="5400000" flipH="1">
            <a:off x="8245407" y="-63326"/>
            <a:ext cx="843246" cy="953938"/>
          </a:xfrm>
          <a:custGeom>
            <a:avLst/>
            <a:gdLst/>
            <a:ahLst/>
            <a:cxnLst/>
            <a:rect l="l" t="t" r="r" b="b"/>
            <a:pathLst>
              <a:path w="843246" h="953938" extrusionOk="0">
                <a:moveTo>
                  <a:pt x="843246" y="953827"/>
                </a:moveTo>
                <a:lnTo>
                  <a:pt x="843246" y="756569"/>
                </a:lnTo>
                <a:lnTo>
                  <a:pt x="842143" y="756680"/>
                </a:lnTo>
                <a:cubicBezTo>
                  <a:pt x="485983" y="756680"/>
                  <a:pt x="197258" y="467955"/>
                  <a:pt x="197258" y="111795"/>
                </a:cubicBezTo>
                <a:lnTo>
                  <a:pt x="214160" y="0"/>
                </a:lnTo>
                <a:lnTo>
                  <a:pt x="11270" y="0"/>
                </a:lnTo>
                <a:lnTo>
                  <a:pt x="0" y="111795"/>
                </a:lnTo>
                <a:cubicBezTo>
                  <a:pt x="0" y="576898"/>
                  <a:pt x="377040" y="953938"/>
                  <a:pt x="842143" y="953938"/>
                </a:cubicBezTo>
                <a:close/>
              </a:path>
            </a:pathLst>
          </a:custGeom>
          <a:gradFill>
            <a:gsLst>
              <a:gs pos="0">
                <a:srgbClr val="FF4E02"/>
              </a:gs>
              <a:gs pos="48000">
                <a:srgbClr val="F69323"/>
              </a:gs>
              <a:gs pos="100000">
                <a:srgbClr val="FABC75"/>
              </a:gs>
            </a:gsLst>
            <a:lin ang="16200038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5" name="Google Shape;535;p21"/>
          <p:cNvSpPr txBox="1">
            <a:spLocks noGrp="1"/>
          </p:cNvSpPr>
          <p:nvPr>
            <p:ph type="subTitle" idx="1"/>
          </p:nvPr>
        </p:nvSpPr>
        <p:spPr>
          <a:xfrm>
            <a:off x="1021126" y="1265075"/>
            <a:ext cx="3291900" cy="320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36" name="Google Shape;536;p21"/>
          <p:cNvSpPr txBox="1">
            <a:spLocks noGrp="1"/>
          </p:cNvSpPr>
          <p:nvPr>
            <p:ph type="subTitle" idx="2"/>
          </p:nvPr>
        </p:nvSpPr>
        <p:spPr>
          <a:xfrm>
            <a:off x="415625" y="1265075"/>
            <a:ext cx="365700" cy="320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 b="1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 b="1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 b="1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 b="1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 b="1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 b="1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 b="1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 b="1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537" name="Google Shape;537;p21"/>
          <p:cNvSpPr txBox="1">
            <a:spLocks noGrp="1"/>
          </p:cNvSpPr>
          <p:nvPr>
            <p:ph type="subTitle" idx="3"/>
          </p:nvPr>
        </p:nvSpPr>
        <p:spPr>
          <a:xfrm>
            <a:off x="780265" y="1265075"/>
            <a:ext cx="101700" cy="320100"/>
          </a:xfrm>
          <a:prstGeom prst="rect">
            <a:avLst/>
          </a:prstGeom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None/>
              <a:defRPr sz="1000" b="1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None/>
              <a:defRPr sz="1000" b="1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None/>
              <a:defRPr sz="1000" b="1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None/>
              <a:defRPr sz="1000" b="1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None/>
              <a:defRPr sz="1000" b="1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None/>
              <a:defRPr sz="1000" b="1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None/>
              <a:defRPr sz="1000" b="1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None/>
              <a:defRPr sz="1000" b="1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None/>
              <a:defRPr sz="1000" b="1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538" name="Google Shape;538;p21"/>
          <p:cNvSpPr txBox="1">
            <a:spLocks noGrp="1"/>
          </p:cNvSpPr>
          <p:nvPr>
            <p:ph type="subTitle" idx="4"/>
          </p:nvPr>
        </p:nvSpPr>
        <p:spPr>
          <a:xfrm>
            <a:off x="1021126" y="1968800"/>
            <a:ext cx="3291900" cy="320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39" name="Google Shape;539;p21"/>
          <p:cNvSpPr txBox="1">
            <a:spLocks noGrp="1"/>
          </p:cNvSpPr>
          <p:nvPr>
            <p:ph type="subTitle" idx="5"/>
          </p:nvPr>
        </p:nvSpPr>
        <p:spPr>
          <a:xfrm>
            <a:off x="415625" y="1968800"/>
            <a:ext cx="365700" cy="320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 b="1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 b="1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 b="1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 b="1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 b="1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 b="1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 b="1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 b="1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540" name="Google Shape;540;p21"/>
          <p:cNvSpPr txBox="1">
            <a:spLocks noGrp="1"/>
          </p:cNvSpPr>
          <p:nvPr>
            <p:ph type="subTitle" idx="6"/>
          </p:nvPr>
        </p:nvSpPr>
        <p:spPr>
          <a:xfrm>
            <a:off x="780265" y="1968800"/>
            <a:ext cx="101700" cy="320100"/>
          </a:xfrm>
          <a:prstGeom prst="rect">
            <a:avLst/>
          </a:prstGeom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None/>
              <a:defRPr sz="1000" b="1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None/>
              <a:defRPr sz="1000" b="1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None/>
              <a:defRPr sz="1000" b="1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None/>
              <a:defRPr sz="1000" b="1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None/>
              <a:defRPr sz="1000" b="1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None/>
              <a:defRPr sz="1000" b="1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None/>
              <a:defRPr sz="1000" b="1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None/>
              <a:defRPr sz="1000" b="1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None/>
              <a:defRPr sz="1000" b="1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541" name="Google Shape;541;p21"/>
          <p:cNvSpPr txBox="1">
            <a:spLocks noGrp="1"/>
          </p:cNvSpPr>
          <p:nvPr>
            <p:ph type="subTitle" idx="7"/>
          </p:nvPr>
        </p:nvSpPr>
        <p:spPr>
          <a:xfrm>
            <a:off x="1021126" y="2672525"/>
            <a:ext cx="3291900" cy="320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42" name="Google Shape;542;p21"/>
          <p:cNvSpPr txBox="1">
            <a:spLocks noGrp="1"/>
          </p:cNvSpPr>
          <p:nvPr>
            <p:ph type="subTitle" idx="8"/>
          </p:nvPr>
        </p:nvSpPr>
        <p:spPr>
          <a:xfrm>
            <a:off x="415625" y="2672525"/>
            <a:ext cx="365700" cy="320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 b="1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 b="1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 b="1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 b="1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 b="1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 b="1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 b="1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 b="1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543" name="Google Shape;543;p21"/>
          <p:cNvSpPr txBox="1">
            <a:spLocks noGrp="1"/>
          </p:cNvSpPr>
          <p:nvPr>
            <p:ph type="subTitle" idx="9"/>
          </p:nvPr>
        </p:nvSpPr>
        <p:spPr>
          <a:xfrm>
            <a:off x="780265" y="2672525"/>
            <a:ext cx="101700" cy="320100"/>
          </a:xfrm>
          <a:prstGeom prst="rect">
            <a:avLst/>
          </a:prstGeom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None/>
              <a:defRPr sz="1000" b="1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None/>
              <a:defRPr sz="1000" b="1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None/>
              <a:defRPr sz="1000" b="1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None/>
              <a:defRPr sz="1000" b="1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None/>
              <a:defRPr sz="1000" b="1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None/>
              <a:defRPr sz="1000" b="1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None/>
              <a:defRPr sz="1000" b="1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None/>
              <a:defRPr sz="1000" b="1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None/>
              <a:defRPr sz="1000" b="1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544" name="Google Shape;544;p21"/>
          <p:cNvSpPr txBox="1">
            <a:spLocks noGrp="1"/>
          </p:cNvSpPr>
          <p:nvPr>
            <p:ph type="subTitle" idx="13"/>
          </p:nvPr>
        </p:nvSpPr>
        <p:spPr>
          <a:xfrm>
            <a:off x="1021126" y="3376250"/>
            <a:ext cx="3291900" cy="320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45" name="Google Shape;545;p21"/>
          <p:cNvSpPr txBox="1">
            <a:spLocks noGrp="1"/>
          </p:cNvSpPr>
          <p:nvPr>
            <p:ph type="subTitle" idx="14"/>
          </p:nvPr>
        </p:nvSpPr>
        <p:spPr>
          <a:xfrm>
            <a:off x="415625" y="3376250"/>
            <a:ext cx="365700" cy="320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 b="1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 b="1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 b="1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 b="1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 b="1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 b="1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 b="1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 b="1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546" name="Google Shape;546;p21"/>
          <p:cNvSpPr txBox="1">
            <a:spLocks noGrp="1"/>
          </p:cNvSpPr>
          <p:nvPr>
            <p:ph type="subTitle" idx="15"/>
          </p:nvPr>
        </p:nvSpPr>
        <p:spPr>
          <a:xfrm>
            <a:off x="780265" y="3376250"/>
            <a:ext cx="101700" cy="320100"/>
          </a:xfrm>
          <a:prstGeom prst="rect">
            <a:avLst/>
          </a:prstGeom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None/>
              <a:defRPr sz="1000" b="1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None/>
              <a:defRPr sz="1000" b="1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None/>
              <a:defRPr sz="1000" b="1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None/>
              <a:defRPr sz="1000" b="1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None/>
              <a:defRPr sz="1000" b="1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None/>
              <a:defRPr sz="1000" b="1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None/>
              <a:defRPr sz="1000" b="1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None/>
              <a:defRPr sz="1000" b="1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None/>
              <a:defRPr sz="1000" b="1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547" name="Google Shape;547;p21"/>
          <p:cNvSpPr txBox="1">
            <a:spLocks noGrp="1"/>
          </p:cNvSpPr>
          <p:nvPr>
            <p:ph type="subTitle" idx="16"/>
          </p:nvPr>
        </p:nvSpPr>
        <p:spPr>
          <a:xfrm>
            <a:off x="1021126" y="4079975"/>
            <a:ext cx="3291900" cy="320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48" name="Google Shape;548;p21"/>
          <p:cNvSpPr txBox="1">
            <a:spLocks noGrp="1"/>
          </p:cNvSpPr>
          <p:nvPr>
            <p:ph type="subTitle" idx="17"/>
          </p:nvPr>
        </p:nvSpPr>
        <p:spPr>
          <a:xfrm>
            <a:off x="415625" y="4079975"/>
            <a:ext cx="365700" cy="320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 b="1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 b="1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 b="1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 b="1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 b="1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 b="1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 b="1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 b="1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549" name="Google Shape;549;p21"/>
          <p:cNvSpPr txBox="1">
            <a:spLocks noGrp="1"/>
          </p:cNvSpPr>
          <p:nvPr>
            <p:ph type="subTitle" idx="18"/>
          </p:nvPr>
        </p:nvSpPr>
        <p:spPr>
          <a:xfrm>
            <a:off x="780265" y="4079975"/>
            <a:ext cx="101700" cy="320100"/>
          </a:xfrm>
          <a:prstGeom prst="rect">
            <a:avLst/>
          </a:prstGeom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None/>
              <a:defRPr sz="1000" b="1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None/>
              <a:defRPr sz="1000" b="1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None/>
              <a:defRPr sz="1000" b="1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None/>
              <a:defRPr sz="1000" b="1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None/>
              <a:defRPr sz="1000" b="1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None/>
              <a:defRPr sz="1000" b="1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None/>
              <a:defRPr sz="1000" b="1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None/>
              <a:defRPr sz="1000" b="1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None/>
              <a:defRPr sz="1000" b="1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550" name="Google Shape;550;p21"/>
          <p:cNvSpPr txBox="1">
            <a:spLocks noGrp="1"/>
          </p:cNvSpPr>
          <p:nvPr>
            <p:ph type="subTitle" idx="19"/>
          </p:nvPr>
        </p:nvSpPr>
        <p:spPr>
          <a:xfrm>
            <a:off x="5444401" y="1265075"/>
            <a:ext cx="3291900" cy="320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51" name="Google Shape;551;p21"/>
          <p:cNvSpPr txBox="1">
            <a:spLocks noGrp="1"/>
          </p:cNvSpPr>
          <p:nvPr>
            <p:ph type="subTitle" idx="20"/>
          </p:nvPr>
        </p:nvSpPr>
        <p:spPr>
          <a:xfrm>
            <a:off x="4838900" y="1265075"/>
            <a:ext cx="365700" cy="320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 b="1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 b="1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 b="1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 b="1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 b="1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 b="1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 b="1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 b="1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552" name="Google Shape;552;p21"/>
          <p:cNvSpPr txBox="1">
            <a:spLocks noGrp="1"/>
          </p:cNvSpPr>
          <p:nvPr>
            <p:ph type="subTitle" idx="21"/>
          </p:nvPr>
        </p:nvSpPr>
        <p:spPr>
          <a:xfrm>
            <a:off x="5203540" y="1265075"/>
            <a:ext cx="101700" cy="320100"/>
          </a:xfrm>
          <a:prstGeom prst="rect">
            <a:avLst/>
          </a:prstGeom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None/>
              <a:defRPr sz="1000" b="1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None/>
              <a:defRPr sz="1000" b="1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None/>
              <a:defRPr sz="1000" b="1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None/>
              <a:defRPr sz="1000" b="1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None/>
              <a:defRPr sz="1000" b="1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None/>
              <a:defRPr sz="1000" b="1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None/>
              <a:defRPr sz="1000" b="1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None/>
              <a:defRPr sz="1000" b="1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None/>
              <a:defRPr sz="1000" b="1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553" name="Google Shape;553;p21"/>
          <p:cNvSpPr txBox="1">
            <a:spLocks noGrp="1"/>
          </p:cNvSpPr>
          <p:nvPr>
            <p:ph type="subTitle" idx="22"/>
          </p:nvPr>
        </p:nvSpPr>
        <p:spPr>
          <a:xfrm>
            <a:off x="5444401" y="1968800"/>
            <a:ext cx="3291900" cy="320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54" name="Google Shape;554;p21"/>
          <p:cNvSpPr txBox="1">
            <a:spLocks noGrp="1"/>
          </p:cNvSpPr>
          <p:nvPr>
            <p:ph type="subTitle" idx="23"/>
          </p:nvPr>
        </p:nvSpPr>
        <p:spPr>
          <a:xfrm>
            <a:off x="4838900" y="1968800"/>
            <a:ext cx="365700" cy="320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 b="1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 b="1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 b="1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 b="1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 b="1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 b="1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 b="1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 b="1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555" name="Google Shape;555;p21"/>
          <p:cNvSpPr txBox="1">
            <a:spLocks noGrp="1"/>
          </p:cNvSpPr>
          <p:nvPr>
            <p:ph type="subTitle" idx="24"/>
          </p:nvPr>
        </p:nvSpPr>
        <p:spPr>
          <a:xfrm>
            <a:off x="5203540" y="1968800"/>
            <a:ext cx="101700" cy="320100"/>
          </a:xfrm>
          <a:prstGeom prst="rect">
            <a:avLst/>
          </a:prstGeom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None/>
              <a:defRPr sz="1000" b="1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None/>
              <a:defRPr sz="1000" b="1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None/>
              <a:defRPr sz="1000" b="1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None/>
              <a:defRPr sz="1000" b="1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None/>
              <a:defRPr sz="1000" b="1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None/>
              <a:defRPr sz="1000" b="1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None/>
              <a:defRPr sz="1000" b="1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None/>
              <a:defRPr sz="1000" b="1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None/>
              <a:defRPr sz="1000" b="1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556" name="Google Shape;556;p21"/>
          <p:cNvSpPr txBox="1">
            <a:spLocks noGrp="1"/>
          </p:cNvSpPr>
          <p:nvPr>
            <p:ph type="subTitle" idx="25"/>
          </p:nvPr>
        </p:nvSpPr>
        <p:spPr>
          <a:xfrm>
            <a:off x="5444401" y="2672525"/>
            <a:ext cx="3291900" cy="320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57" name="Google Shape;557;p21"/>
          <p:cNvSpPr txBox="1">
            <a:spLocks noGrp="1"/>
          </p:cNvSpPr>
          <p:nvPr>
            <p:ph type="subTitle" idx="26"/>
          </p:nvPr>
        </p:nvSpPr>
        <p:spPr>
          <a:xfrm>
            <a:off x="4838900" y="2672525"/>
            <a:ext cx="365700" cy="320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 b="1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 b="1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 b="1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 b="1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 b="1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 b="1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 b="1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 b="1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558" name="Google Shape;558;p21"/>
          <p:cNvSpPr txBox="1">
            <a:spLocks noGrp="1"/>
          </p:cNvSpPr>
          <p:nvPr>
            <p:ph type="subTitle" idx="27"/>
          </p:nvPr>
        </p:nvSpPr>
        <p:spPr>
          <a:xfrm>
            <a:off x="5203540" y="2672525"/>
            <a:ext cx="101700" cy="320100"/>
          </a:xfrm>
          <a:prstGeom prst="rect">
            <a:avLst/>
          </a:prstGeom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None/>
              <a:defRPr sz="1000" b="1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None/>
              <a:defRPr sz="1000" b="1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None/>
              <a:defRPr sz="1000" b="1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None/>
              <a:defRPr sz="1000" b="1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None/>
              <a:defRPr sz="1000" b="1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None/>
              <a:defRPr sz="1000" b="1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None/>
              <a:defRPr sz="1000" b="1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None/>
              <a:defRPr sz="1000" b="1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None/>
              <a:defRPr sz="1000" b="1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559" name="Google Shape;559;p21"/>
          <p:cNvSpPr txBox="1">
            <a:spLocks noGrp="1"/>
          </p:cNvSpPr>
          <p:nvPr>
            <p:ph type="subTitle" idx="28"/>
          </p:nvPr>
        </p:nvSpPr>
        <p:spPr>
          <a:xfrm>
            <a:off x="5444401" y="3376250"/>
            <a:ext cx="3291900" cy="320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60" name="Google Shape;560;p21"/>
          <p:cNvSpPr txBox="1">
            <a:spLocks noGrp="1"/>
          </p:cNvSpPr>
          <p:nvPr>
            <p:ph type="subTitle" idx="29"/>
          </p:nvPr>
        </p:nvSpPr>
        <p:spPr>
          <a:xfrm>
            <a:off x="4838900" y="3376250"/>
            <a:ext cx="365700" cy="320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 b="1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 b="1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 b="1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 b="1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 b="1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 b="1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 b="1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 b="1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561" name="Google Shape;561;p21"/>
          <p:cNvSpPr txBox="1">
            <a:spLocks noGrp="1"/>
          </p:cNvSpPr>
          <p:nvPr>
            <p:ph type="subTitle" idx="30"/>
          </p:nvPr>
        </p:nvSpPr>
        <p:spPr>
          <a:xfrm>
            <a:off x="5203540" y="3376250"/>
            <a:ext cx="101700" cy="320100"/>
          </a:xfrm>
          <a:prstGeom prst="rect">
            <a:avLst/>
          </a:prstGeom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None/>
              <a:defRPr sz="1000" b="1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None/>
              <a:defRPr sz="1000" b="1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None/>
              <a:defRPr sz="1000" b="1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None/>
              <a:defRPr sz="1000" b="1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None/>
              <a:defRPr sz="1000" b="1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None/>
              <a:defRPr sz="1000" b="1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None/>
              <a:defRPr sz="1000" b="1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None/>
              <a:defRPr sz="1000" b="1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None/>
              <a:defRPr sz="1000" b="1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562" name="Google Shape;562;p21"/>
          <p:cNvSpPr txBox="1">
            <a:spLocks noGrp="1"/>
          </p:cNvSpPr>
          <p:nvPr>
            <p:ph type="subTitle" idx="31"/>
          </p:nvPr>
        </p:nvSpPr>
        <p:spPr>
          <a:xfrm>
            <a:off x="5444401" y="4079975"/>
            <a:ext cx="3291900" cy="320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63" name="Google Shape;563;p21"/>
          <p:cNvSpPr txBox="1">
            <a:spLocks noGrp="1"/>
          </p:cNvSpPr>
          <p:nvPr>
            <p:ph type="subTitle" idx="32"/>
          </p:nvPr>
        </p:nvSpPr>
        <p:spPr>
          <a:xfrm>
            <a:off x="4838900" y="4079975"/>
            <a:ext cx="365700" cy="320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 b="1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 b="1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 b="1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 b="1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 b="1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 b="1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 b="1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 b="1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564" name="Google Shape;564;p21"/>
          <p:cNvSpPr txBox="1">
            <a:spLocks noGrp="1"/>
          </p:cNvSpPr>
          <p:nvPr>
            <p:ph type="subTitle" idx="33"/>
          </p:nvPr>
        </p:nvSpPr>
        <p:spPr>
          <a:xfrm>
            <a:off x="5203540" y="4079975"/>
            <a:ext cx="101700" cy="320100"/>
          </a:xfrm>
          <a:prstGeom prst="rect">
            <a:avLst/>
          </a:prstGeom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None/>
              <a:defRPr sz="1000" b="1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None/>
              <a:defRPr sz="1000" b="1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None/>
              <a:defRPr sz="1000" b="1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None/>
              <a:defRPr sz="1000" b="1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None/>
              <a:defRPr sz="1000" b="1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None/>
              <a:defRPr sz="1000" b="1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None/>
              <a:defRPr sz="1000" b="1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None/>
              <a:defRPr sz="1000" b="1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None/>
              <a:defRPr sz="1000" b="1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pic>
        <p:nvPicPr>
          <p:cNvPr id="565" name="Google Shape;565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5108251"/>
            <a:ext cx="9144000" cy="3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18">
          <p15:clr>
            <a:srgbClr val="FA7B17"/>
          </p15:clr>
        </p15:guide>
        <p15:guide id="2" orient="horz" pos="3070">
          <p15:clr>
            <a:srgbClr val="FA7B17"/>
          </p15:clr>
        </p15:guide>
        <p15:guide id="3" pos="259">
          <p15:clr>
            <a:srgbClr val="FA7B17"/>
          </p15:clr>
        </p15:guide>
        <p15:guide id="4" pos="5501">
          <p15:clr>
            <a:srgbClr val="FA7B17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Column (Vertical Style)">
  <p:cSld name="Title Only with subtitle _1_1_1"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22"/>
          <p:cNvSpPr/>
          <p:nvPr/>
        </p:nvSpPr>
        <p:spPr>
          <a:xfrm>
            <a:off x="0" y="0"/>
            <a:ext cx="22683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8" name="Google Shape;568;p22"/>
          <p:cNvSpPr/>
          <p:nvPr/>
        </p:nvSpPr>
        <p:spPr>
          <a:xfrm>
            <a:off x="8844446" y="4871162"/>
            <a:ext cx="228600" cy="2295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9" name="Google Shape;569;p22"/>
          <p:cNvSpPr/>
          <p:nvPr/>
        </p:nvSpPr>
        <p:spPr>
          <a:xfrm>
            <a:off x="2" y="0"/>
            <a:ext cx="226157" cy="260447"/>
          </a:xfrm>
          <a:custGeom>
            <a:avLst/>
            <a:gdLst/>
            <a:ahLst/>
            <a:cxnLst/>
            <a:rect l="l" t="t" r="r" b="b"/>
            <a:pathLst>
              <a:path w="1675237" h="1929234" extrusionOk="0">
                <a:moveTo>
                  <a:pt x="461556" y="1897854"/>
                </a:moveTo>
                <a:lnTo>
                  <a:pt x="469774" y="1899513"/>
                </a:lnTo>
                <a:lnTo>
                  <a:pt x="443985" y="1904118"/>
                </a:lnTo>
                <a:lnTo>
                  <a:pt x="449737" y="1900240"/>
                </a:lnTo>
                <a:cubicBezTo>
                  <a:pt x="453370" y="1898704"/>
                  <a:pt x="457364" y="1897854"/>
                  <a:pt x="461556" y="1897854"/>
                </a:cubicBezTo>
                <a:close/>
                <a:moveTo>
                  <a:pt x="389002" y="1897854"/>
                </a:moveTo>
                <a:cubicBezTo>
                  <a:pt x="397386" y="1897854"/>
                  <a:pt x="404977" y="1901253"/>
                  <a:pt x="410472" y="1906747"/>
                </a:cubicBezTo>
                <a:lnTo>
                  <a:pt x="411766" y="1909872"/>
                </a:lnTo>
                <a:lnTo>
                  <a:pt x="400388" y="1911904"/>
                </a:lnTo>
                <a:lnTo>
                  <a:pt x="363451" y="1916598"/>
                </a:lnTo>
                <a:lnTo>
                  <a:pt x="367531" y="1906747"/>
                </a:lnTo>
                <a:cubicBezTo>
                  <a:pt x="373026" y="1901253"/>
                  <a:pt x="380617" y="1897854"/>
                  <a:pt x="389002" y="1897854"/>
                </a:cubicBezTo>
                <a:close/>
                <a:moveTo>
                  <a:pt x="316447" y="1897854"/>
                </a:moveTo>
                <a:cubicBezTo>
                  <a:pt x="324832" y="1897854"/>
                  <a:pt x="332422" y="1901253"/>
                  <a:pt x="337917" y="1906747"/>
                </a:cubicBezTo>
                <a:lnTo>
                  <a:pt x="343070" y="1919187"/>
                </a:lnTo>
                <a:lnTo>
                  <a:pt x="325117" y="1921469"/>
                </a:lnTo>
                <a:lnTo>
                  <a:pt x="287700" y="1924314"/>
                </a:lnTo>
                <a:lnTo>
                  <a:pt x="294977" y="1906747"/>
                </a:lnTo>
                <a:cubicBezTo>
                  <a:pt x="300471" y="1901253"/>
                  <a:pt x="308062" y="1897854"/>
                  <a:pt x="316447" y="1897854"/>
                </a:cubicBezTo>
                <a:close/>
                <a:moveTo>
                  <a:pt x="243892" y="1897854"/>
                </a:moveTo>
                <a:cubicBezTo>
                  <a:pt x="252277" y="1897854"/>
                  <a:pt x="259868" y="1901253"/>
                  <a:pt x="265363" y="1906747"/>
                </a:cubicBezTo>
                <a:lnTo>
                  <a:pt x="273099" y="1925425"/>
                </a:lnTo>
                <a:lnTo>
                  <a:pt x="248735" y="1927277"/>
                </a:lnTo>
                <a:lnTo>
                  <a:pt x="213550" y="1928167"/>
                </a:lnTo>
                <a:lnTo>
                  <a:pt x="222422" y="1906747"/>
                </a:lnTo>
                <a:cubicBezTo>
                  <a:pt x="227917" y="1901253"/>
                  <a:pt x="235508" y="1897854"/>
                  <a:pt x="243892" y="1897854"/>
                </a:cubicBezTo>
                <a:close/>
                <a:moveTo>
                  <a:pt x="171339" y="1897854"/>
                </a:moveTo>
                <a:cubicBezTo>
                  <a:pt x="188107" y="1897854"/>
                  <a:pt x="201701" y="1911448"/>
                  <a:pt x="201701" y="1928218"/>
                </a:cubicBezTo>
                <a:lnTo>
                  <a:pt x="201597" y="1928469"/>
                </a:lnTo>
                <a:lnTo>
                  <a:pt x="171336" y="1929234"/>
                </a:lnTo>
                <a:lnTo>
                  <a:pt x="141087" y="1928469"/>
                </a:lnTo>
                <a:lnTo>
                  <a:pt x="140982" y="1928218"/>
                </a:lnTo>
                <a:cubicBezTo>
                  <a:pt x="140982" y="1911448"/>
                  <a:pt x="154577" y="1897854"/>
                  <a:pt x="171339" y="1897854"/>
                </a:cubicBezTo>
                <a:close/>
                <a:moveTo>
                  <a:pt x="98792" y="1897854"/>
                </a:moveTo>
                <a:cubicBezTo>
                  <a:pt x="107177" y="1897854"/>
                  <a:pt x="114768" y="1901253"/>
                  <a:pt x="120263" y="1906747"/>
                </a:cubicBezTo>
                <a:lnTo>
                  <a:pt x="129135" y="1928167"/>
                </a:lnTo>
                <a:lnTo>
                  <a:pt x="93938" y="1927277"/>
                </a:lnTo>
                <a:lnTo>
                  <a:pt x="69586" y="1925425"/>
                </a:lnTo>
                <a:lnTo>
                  <a:pt x="77322" y="1906747"/>
                </a:lnTo>
                <a:cubicBezTo>
                  <a:pt x="82817" y="1901253"/>
                  <a:pt x="90408" y="1897854"/>
                  <a:pt x="98792" y="1897854"/>
                </a:cubicBezTo>
                <a:close/>
                <a:moveTo>
                  <a:pt x="26239" y="1897854"/>
                </a:moveTo>
                <a:cubicBezTo>
                  <a:pt x="34623" y="1897854"/>
                  <a:pt x="42214" y="1901253"/>
                  <a:pt x="47709" y="1906747"/>
                </a:cubicBezTo>
                <a:lnTo>
                  <a:pt x="54985" y="1924315"/>
                </a:lnTo>
                <a:lnTo>
                  <a:pt x="17556" y="1921469"/>
                </a:lnTo>
                <a:lnTo>
                  <a:pt x="0" y="1919238"/>
                </a:lnTo>
                <a:lnTo>
                  <a:pt x="0" y="1918259"/>
                </a:lnTo>
                <a:lnTo>
                  <a:pt x="4768" y="1906747"/>
                </a:lnTo>
                <a:cubicBezTo>
                  <a:pt x="10263" y="1901253"/>
                  <a:pt x="17854" y="1897854"/>
                  <a:pt x="26239" y="1897854"/>
                </a:cubicBezTo>
                <a:close/>
                <a:moveTo>
                  <a:pt x="679220" y="1817400"/>
                </a:moveTo>
                <a:cubicBezTo>
                  <a:pt x="687604" y="1817400"/>
                  <a:pt x="695195" y="1820799"/>
                  <a:pt x="700690" y="1826293"/>
                </a:cubicBezTo>
                <a:lnTo>
                  <a:pt x="702587" y="1830873"/>
                </a:lnTo>
                <a:lnTo>
                  <a:pt x="649855" y="1850174"/>
                </a:lnTo>
                <a:lnTo>
                  <a:pt x="648856" y="1847763"/>
                </a:lnTo>
                <a:cubicBezTo>
                  <a:pt x="648856" y="1830994"/>
                  <a:pt x="662450" y="1817400"/>
                  <a:pt x="679220" y="1817400"/>
                </a:cubicBezTo>
                <a:close/>
                <a:moveTo>
                  <a:pt x="606665" y="1817400"/>
                </a:moveTo>
                <a:cubicBezTo>
                  <a:pt x="623435" y="1817400"/>
                  <a:pt x="637029" y="1830994"/>
                  <a:pt x="637029" y="1847763"/>
                </a:cubicBezTo>
                <a:lnTo>
                  <a:pt x="633560" y="1856138"/>
                </a:lnTo>
                <a:lnTo>
                  <a:pt x="618594" y="1861615"/>
                </a:lnTo>
                <a:lnTo>
                  <a:pt x="587142" y="1870547"/>
                </a:lnTo>
                <a:lnTo>
                  <a:pt x="585195" y="1869234"/>
                </a:lnTo>
                <a:cubicBezTo>
                  <a:pt x="579700" y="1863739"/>
                  <a:pt x="576302" y="1856148"/>
                  <a:pt x="576302" y="1847763"/>
                </a:cubicBezTo>
                <a:cubicBezTo>
                  <a:pt x="576302" y="1830994"/>
                  <a:pt x="589896" y="1817400"/>
                  <a:pt x="606665" y="1817400"/>
                </a:cubicBezTo>
                <a:close/>
                <a:moveTo>
                  <a:pt x="534111" y="1817400"/>
                </a:moveTo>
                <a:cubicBezTo>
                  <a:pt x="550880" y="1817400"/>
                  <a:pt x="564474" y="1830994"/>
                  <a:pt x="564474" y="1847763"/>
                </a:cubicBezTo>
                <a:cubicBezTo>
                  <a:pt x="564474" y="1864533"/>
                  <a:pt x="550880" y="1878127"/>
                  <a:pt x="534111" y="1878127"/>
                </a:cubicBezTo>
                <a:cubicBezTo>
                  <a:pt x="517341" y="1878127"/>
                  <a:pt x="503747" y="1864533"/>
                  <a:pt x="503747" y="1847763"/>
                </a:cubicBezTo>
                <a:cubicBezTo>
                  <a:pt x="503747" y="1830994"/>
                  <a:pt x="517341" y="1817400"/>
                  <a:pt x="534111" y="1817400"/>
                </a:cubicBezTo>
                <a:close/>
                <a:moveTo>
                  <a:pt x="461556" y="1817400"/>
                </a:moveTo>
                <a:cubicBezTo>
                  <a:pt x="478326" y="1817400"/>
                  <a:pt x="491920" y="1830994"/>
                  <a:pt x="491920" y="1847763"/>
                </a:cubicBezTo>
                <a:cubicBezTo>
                  <a:pt x="491920" y="1864533"/>
                  <a:pt x="478326" y="1878127"/>
                  <a:pt x="461556" y="1878127"/>
                </a:cubicBezTo>
                <a:cubicBezTo>
                  <a:pt x="444787" y="1878127"/>
                  <a:pt x="431192" y="1864533"/>
                  <a:pt x="431192" y="1847763"/>
                </a:cubicBezTo>
                <a:cubicBezTo>
                  <a:pt x="431192" y="1830994"/>
                  <a:pt x="444787" y="1817400"/>
                  <a:pt x="461556" y="1817400"/>
                </a:cubicBezTo>
                <a:close/>
                <a:moveTo>
                  <a:pt x="389002" y="1817400"/>
                </a:moveTo>
                <a:cubicBezTo>
                  <a:pt x="405771" y="1817400"/>
                  <a:pt x="419365" y="1830994"/>
                  <a:pt x="419365" y="1847763"/>
                </a:cubicBezTo>
                <a:cubicBezTo>
                  <a:pt x="419365" y="1864533"/>
                  <a:pt x="405771" y="1878127"/>
                  <a:pt x="389002" y="1878127"/>
                </a:cubicBezTo>
                <a:cubicBezTo>
                  <a:pt x="372232" y="1878127"/>
                  <a:pt x="358638" y="1864533"/>
                  <a:pt x="358638" y="1847763"/>
                </a:cubicBezTo>
                <a:cubicBezTo>
                  <a:pt x="358638" y="1830994"/>
                  <a:pt x="372232" y="1817400"/>
                  <a:pt x="389002" y="1817400"/>
                </a:cubicBezTo>
                <a:close/>
                <a:moveTo>
                  <a:pt x="316447" y="1817400"/>
                </a:moveTo>
                <a:cubicBezTo>
                  <a:pt x="333216" y="1817400"/>
                  <a:pt x="346810" y="1830994"/>
                  <a:pt x="346810" y="1847763"/>
                </a:cubicBezTo>
                <a:cubicBezTo>
                  <a:pt x="346810" y="1864533"/>
                  <a:pt x="333216" y="1878127"/>
                  <a:pt x="316447" y="1878127"/>
                </a:cubicBezTo>
                <a:cubicBezTo>
                  <a:pt x="299677" y="1878127"/>
                  <a:pt x="286084" y="1864533"/>
                  <a:pt x="286084" y="1847763"/>
                </a:cubicBezTo>
                <a:cubicBezTo>
                  <a:pt x="286084" y="1830994"/>
                  <a:pt x="299677" y="1817400"/>
                  <a:pt x="316447" y="1817400"/>
                </a:cubicBezTo>
                <a:close/>
                <a:moveTo>
                  <a:pt x="243892" y="1817400"/>
                </a:moveTo>
                <a:cubicBezTo>
                  <a:pt x="260662" y="1817400"/>
                  <a:pt x="274256" y="1830994"/>
                  <a:pt x="274256" y="1847763"/>
                </a:cubicBezTo>
                <a:cubicBezTo>
                  <a:pt x="274256" y="1864533"/>
                  <a:pt x="260662" y="1878127"/>
                  <a:pt x="243892" y="1878127"/>
                </a:cubicBezTo>
                <a:cubicBezTo>
                  <a:pt x="227123" y="1878127"/>
                  <a:pt x="213529" y="1864533"/>
                  <a:pt x="213529" y="1847763"/>
                </a:cubicBezTo>
                <a:cubicBezTo>
                  <a:pt x="213529" y="1830994"/>
                  <a:pt x="227123" y="1817400"/>
                  <a:pt x="243892" y="1817400"/>
                </a:cubicBezTo>
                <a:close/>
                <a:moveTo>
                  <a:pt x="171339" y="1817400"/>
                </a:moveTo>
                <a:cubicBezTo>
                  <a:pt x="188107" y="1817400"/>
                  <a:pt x="201701" y="1830994"/>
                  <a:pt x="201701" y="1847763"/>
                </a:cubicBezTo>
                <a:cubicBezTo>
                  <a:pt x="201701" y="1864533"/>
                  <a:pt x="188107" y="1878127"/>
                  <a:pt x="171339" y="1878127"/>
                </a:cubicBezTo>
                <a:cubicBezTo>
                  <a:pt x="154583" y="1878127"/>
                  <a:pt x="140989" y="1864533"/>
                  <a:pt x="140989" y="1847763"/>
                </a:cubicBezTo>
                <a:cubicBezTo>
                  <a:pt x="140989" y="1830994"/>
                  <a:pt x="154583" y="1817400"/>
                  <a:pt x="171339" y="1817400"/>
                </a:cubicBezTo>
                <a:close/>
                <a:moveTo>
                  <a:pt x="98799" y="1817400"/>
                </a:moveTo>
                <a:cubicBezTo>
                  <a:pt x="115568" y="1817400"/>
                  <a:pt x="129162" y="1830994"/>
                  <a:pt x="129162" y="1847763"/>
                </a:cubicBezTo>
                <a:cubicBezTo>
                  <a:pt x="129162" y="1864533"/>
                  <a:pt x="115568" y="1878127"/>
                  <a:pt x="98799" y="1878127"/>
                </a:cubicBezTo>
                <a:cubicBezTo>
                  <a:pt x="82029" y="1878127"/>
                  <a:pt x="68435" y="1864533"/>
                  <a:pt x="68435" y="1847763"/>
                </a:cubicBezTo>
                <a:cubicBezTo>
                  <a:pt x="68435" y="1830994"/>
                  <a:pt x="82029" y="1817400"/>
                  <a:pt x="98799" y="1817400"/>
                </a:cubicBezTo>
                <a:close/>
                <a:moveTo>
                  <a:pt x="26245" y="1817400"/>
                </a:moveTo>
                <a:cubicBezTo>
                  <a:pt x="43014" y="1817400"/>
                  <a:pt x="56608" y="1830994"/>
                  <a:pt x="56608" y="1847763"/>
                </a:cubicBezTo>
                <a:cubicBezTo>
                  <a:pt x="56608" y="1864533"/>
                  <a:pt x="43014" y="1878127"/>
                  <a:pt x="26245" y="1878127"/>
                </a:cubicBezTo>
                <a:cubicBezTo>
                  <a:pt x="17860" y="1878127"/>
                  <a:pt x="10269" y="1874729"/>
                  <a:pt x="4775" y="1869234"/>
                </a:cubicBezTo>
                <a:lnTo>
                  <a:pt x="0" y="1857707"/>
                </a:lnTo>
                <a:lnTo>
                  <a:pt x="0" y="1837819"/>
                </a:lnTo>
                <a:lnTo>
                  <a:pt x="4775" y="1826293"/>
                </a:lnTo>
                <a:cubicBezTo>
                  <a:pt x="10269" y="1820799"/>
                  <a:pt x="17860" y="1817400"/>
                  <a:pt x="26245" y="1817400"/>
                </a:cubicBezTo>
                <a:close/>
                <a:moveTo>
                  <a:pt x="896883" y="1736948"/>
                </a:moveTo>
                <a:lnTo>
                  <a:pt x="903696" y="1738324"/>
                </a:lnTo>
                <a:lnTo>
                  <a:pt x="888255" y="1747704"/>
                </a:lnTo>
                <a:lnTo>
                  <a:pt x="871248" y="1755896"/>
                </a:lnTo>
                <a:lnTo>
                  <a:pt x="875413" y="1745841"/>
                </a:lnTo>
                <a:cubicBezTo>
                  <a:pt x="880908" y="1740347"/>
                  <a:pt x="888499" y="1736948"/>
                  <a:pt x="896883" y="1736948"/>
                </a:cubicBezTo>
                <a:close/>
                <a:moveTo>
                  <a:pt x="824329" y="1736948"/>
                </a:moveTo>
                <a:cubicBezTo>
                  <a:pt x="832714" y="1736948"/>
                  <a:pt x="840304" y="1740347"/>
                  <a:pt x="845799" y="1745841"/>
                </a:cubicBezTo>
                <a:lnTo>
                  <a:pt x="853504" y="1764444"/>
                </a:lnTo>
                <a:lnTo>
                  <a:pt x="802910" y="1788817"/>
                </a:lnTo>
                <a:lnTo>
                  <a:pt x="802858" y="1788782"/>
                </a:lnTo>
                <a:cubicBezTo>
                  <a:pt x="797364" y="1783287"/>
                  <a:pt x="793965" y="1775696"/>
                  <a:pt x="793965" y="1767312"/>
                </a:cubicBezTo>
                <a:cubicBezTo>
                  <a:pt x="793965" y="1750542"/>
                  <a:pt x="807559" y="1736948"/>
                  <a:pt x="824329" y="1736948"/>
                </a:cubicBezTo>
                <a:close/>
                <a:moveTo>
                  <a:pt x="751774" y="1736948"/>
                </a:moveTo>
                <a:cubicBezTo>
                  <a:pt x="768544" y="1736948"/>
                  <a:pt x="782138" y="1750542"/>
                  <a:pt x="782138" y="1767312"/>
                </a:cubicBezTo>
                <a:cubicBezTo>
                  <a:pt x="782138" y="1784081"/>
                  <a:pt x="768544" y="1797675"/>
                  <a:pt x="751774" y="1797675"/>
                </a:cubicBezTo>
                <a:cubicBezTo>
                  <a:pt x="735005" y="1797675"/>
                  <a:pt x="721411" y="1784081"/>
                  <a:pt x="721411" y="1767312"/>
                </a:cubicBezTo>
                <a:cubicBezTo>
                  <a:pt x="721411" y="1750542"/>
                  <a:pt x="735005" y="1736948"/>
                  <a:pt x="751774" y="1736948"/>
                </a:cubicBezTo>
                <a:close/>
                <a:moveTo>
                  <a:pt x="679220" y="1736948"/>
                </a:moveTo>
                <a:cubicBezTo>
                  <a:pt x="695989" y="1736948"/>
                  <a:pt x="709583" y="1750542"/>
                  <a:pt x="709583" y="1767312"/>
                </a:cubicBezTo>
                <a:cubicBezTo>
                  <a:pt x="709583" y="1784081"/>
                  <a:pt x="695989" y="1797675"/>
                  <a:pt x="679220" y="1797675"/>
                </a:cubicBezTo>
                <a:cubicBezTo>
                  <a:pt x="662450" y="1797675"/>
                  <a:pt x="648856" y="1784081"/>
                  <a:pt x="648856" y="1767312"/>
                </a:cubicBezTo>
                <a:cubicBezTo>
                  <a:pt x="648856" y="1750542"/>
                  <a:pt x="662450" y="1736948"/>
                  <a:pt x="679220" y="1736948"/>
                </a:cubicBezTo>
                <a:close/>
                <a:moveTo>
                  <a:pt x="606665" y="1736948"/>
                </a:moveTo>
                <a:cubicBezTo>
                  <a:pt x="623435" y="1736948"/>
                  <a:pt x="637029" y="1750542"/>
                  <a:pt x="637029" y="1767312"/>
                </a:cubicBezTo>
                <a:cubicBezTo>
                  <a:pt x="637029" y="1784081"/>
                  <a:pt x="623435" y="1797675"/>
                  <a:pt x="606665" y="1797675"/>
                </a:cubicBezTo>
                <a:cubicBezTo>
                  <a:pt x="589896" y="1797675"/>
                  <a:pt x="576302" y="1784081"/>
                  <a:pt x="576302" y="1767312"/>
                </a:cubicBezTo>
                <a:cubicBezTo>
                  <a:pt x="576302" y="1750542"/>
                  <a:pt x="589896" y="1736948"/>
                  <a:pt x="606665" y="1736948"/>
                </a:cubicBezTo>
                <a:close/>
                <a:moveTo>
                  <a:pt x="534111" y="1736948"/>
                </a:moveTo>
                <a:cubicBezTo>
                  <a:pt x="550880" y="1736948"/>
                  <a:pt x="564474" y="1750542"/>
                  <a:pt x="564474" y="1767312"/>
                </a:cubicBezTo>
                <a:cubicBezTo>
                  <a:pt x="564474" y="1784081"/>
                  <a:pt x="550880" y="1797675"/>
                  <a:pt x="534111" y="1797675"/>
                </a:cubicBezTo>
                <a:cubicBezTo>
                  <a:pt x="517341" y="1797675"/>
                  <a:pt x="503747" y="1784081"/>
                  <a:pt x="503747" y="1767312"/>
                </a:cubicBezTo>
                <a:cubicBezTo>
                  <a:pt x="503747" y="1750542"/>
                  <a:pt x="517341" y="1736948"/>
                  <a:pt x="534111" y="1736948"/>
                </a:cubicBezTo>
                <a:close/>
                <a:moveTo>
                  <a:pt x="461556" y="1736948"/>
                </a:moveTo>
                <a:cubicBezTo>
                  <a:pt x="478326" y="1736948"/>
                  <a:pt x="491920" y="1750542"/>
                  <a:pt x="491920" y="1767312"/>
                </a:cubicBezTo>
                <a:cubicBezTo>
                  <a:pt x="491920" y="1784081"/>
                  <a:pt x="478326" y="1797675"/>
                  <a:pt x="461556" y="1797675"/>
                </a:cubicBezTo>
                <a:cubicBezTo>
                  <a:pt x="444787" y="1797675"/>
                  <a:pt x="431192" y="1784081"/>
                  <a:pt x="431192" y="1767312"/>
                </a:cubicBezTo>
                <a:cubicBezTo>
                  <a:pt x="431192" y="1750542"/>
                  <a:pt x="444787" y="1736948"/>
                  <a:pt x="461556" y="1736948"/>
                </a:cubicBezTo>
                <a:close/>
                <a:moveTo>
                  <a:pt x="389002" y="1736948"/>
                </a:moveTo>
                <a:cubicBezTo>
                  <a:pt x="405771" y="1736948"/>
                  <a:pt x="419365" y="1750542"/>
                  <a:pt x="419365" y="1767312"/>
                </a:cubicBezTo>
                <a:cubicBezTo>
                  <a:pt x="419365" y="1784081"/>
                  <a:pt x="405771" y="1797675"/>
                  <a:pt x="389002" y="1797675"/>
                </a:cubicBezTo>
                <a:cubicBezTo>
                  <a:pt x="372232" y="1797675"/>
                  <a:pt x="358638" y="1784081"/>
                  <a:pt x="358638" y="1767312"/>
                </a:cubicBezTo>
                <a:cubicBezTo>
                  <a:pt x="358638" y="1750542"/>
                  <a:pt x="372232" y="1736948"/>
                  <a:pt x="389002" y="1736948"/>
                </a:cubicBezTo>
                <a:close/>
                <a:moveTo>
                  <a:pt x="316447" y="1736948"/>
                </a:moveTo>
                <a:cubicBezTo>
                  <a:pt x="333216" y="1736948"/>
                  <a:pt x="346810" y="1750542"/>
                  <a:pt x="346810" y="1767312"/>
                </a:cubicBezTo>
                <a:cubicBezTo>
                  <a:pt x="346810" y="1784081"/>
                  <a:pt x="333216" y="1797675"/>
                  <a:pt x="316447" y="1797675"/>
                </a:cubicBezTo>
                <a:cubicBezTo>
                  <a:pt x="299677" y="1797675"/>
                  <a:pt x="286084" y="1784081"/>
                  <a:pt x="286084" y="1767312"/>
                </a:cubicBezTo>
                <a:cubicBezTo>
                  <a:pt x="286084" y="1750542"/>
                  <a:pt x="299677" y="1736948"/>
                  <a:pt x="316447" y="1736948"/>
                </a:cubicBezTo>
                <a:close/>
                <a:moveTo>
                  <a:pt x="243892" y="1736948"/>
                </a:moveTo>
                <a:cubicBezTo>
                  <a:pt x="260662" y="1736948"/>
                  <a:pt x="274256" y="1750542"/>
                  <a:pt x="274256" y="1767312"/>
                </a:cubicBezTo>
                <a:cubicBezTo>
                  <a:pt x="274256" y="1784081"/>
                  <a:pt x="260662" y="1797675"/>
                  <a:pt x="243892" y="1797675"/>
                </a:cubicBezTo>
                <a:cubicBezTo>
                  <a:pt x="227123" y="1797675"/>
                  <a:pt x="213529" y="1784081"/>
                  <a:pt x="213529" y="1767312"/>
                </a:cubicBezTo>
                <a:cubicBezTo>
                  <a:pt x="213529" y="1750542"/>
                  <a:pt x="227123" y="1736948"/>
                  <a:pt x="243892" y="1736948"/>
                </a:cubicBezTo>
                <a:close/>
                <a:moveTo>
                  <a:pt x="171339" y="1736948"/>
                </a:moveTo>
                <a:cubicBezTo>
                  <a:pt x="188107" y="1736948"/>
                  <a:pt x="201701" y="1750542"/>
                  <a:pt x="201701" y="1767312"/>
                </a:cubicBezTo>
                <a:cubicBezTo>
                  <a:pt x="201701" y="1784081"/>
                  <a:pt x="188107" y="1797675"/>
                  <a:pt x="171339" y="1797675"/>
                </a:cubicBezTo>
                <a:cubicBezTo>
                  <a:pt x="154588" y="1797675"/>
                  <a:pt x="140995" y="1784081"/>
                  <a:pt x="140995" y="1767312"/>
                </a:cubicBezTo>
                <a:cubicBezTo>
                  <a:pt x="140995" y="1750542"/>
                  <a:pt x="154588" y="1736948"/>
                  <a:pt x="171339" y="1736948"/>
                </a:cubicBezTo>
                <a:close/>
                <a:moveTo>
                  <a:pt x="98806" y="1736948"/>
                </a:moveTo>
                <a:cubicBezTo>
                  <a:pt x="115574" y="1736948"/>
                  <a:pt x="129168" y="1750542"/>
                  <a:pt x="129168" y="1767312"/>
                </a:cubicBezTo>
                <a:cubicBezTo>
                  <a:pt x="129168" y="1784081"/>
                  <a:pt x="115574" y="1797675"/>
                  <a:pt x="98806" y="1797675"/>
                </a:cubicBezTo>
                <a:cubicBezTo>
                  <a:pt x="82035" y="1797675"/>
                  <a:pt x="68442" y="1784081"/>
                  <a:pt x="68442" y="1767312"/>
                </a:cubicBezTo>
                <a:cubicBezTo>
                  <a:pt x="68442" y="1750542"/>
                  <a:pt x="82035" y="1736948"/>
                  <a:pt x="98806" y="1736948"/>
                </a:cubicBezTo>
                <a:close/>
                <a:moveTo>
                  <a:pt x="26251" y="1736948"/>
                </a:moveTo>
                <a:cubicBezTo>
                  <a:pt x="43020" y="1736948"/>
                  <a:pt x="56614" y="1750542"/>
                  <a:pt x="56614" y="1767312"/>
                </a:cubicBezTo>
                <a:cubicBezTo>
                  <a:pt x="56614" y="1784081"/>
                  <a:pt x="43020" y="1797675"/>
                  <a:pt x="26251" y="1797675"/>
                </a:cubicBezTo>
                <a:cubicBezTo>
                  <a:pt x="17866" y="1797675"/>
                  <a:pt x="10276" y="1794277"/>
                  <a:pt x="4781" y="1788782"/>
                </a:cubicBezTo>
                <a:lnTo>
                  <a:pt x="0" y="1777239"/>
                </a:lnTo>
                <a:lnTo>
                  <a:pt x="0" y="1757384"/>
                </a:lnTo>
                <a:lnTo>
                  <a:pt x="4781" y="1745841"/>
                </a:lnTo>
                <a:cubicBezTo>
                  <a:pt x="10276" y="1740347"/>
                  <a:pt x="17866" y="1736948"/>
                  <a:pt x="26251" y="1736948"/>
                </a:cubicBezTo>
                <a:close/>
                <a:moveTo>
                  <a:pt x="1030341" y="1658849"/>
                </a:moveTo>
                <a:lnTo>
                  <a:pt x="1020041" y="1666551"/>
                </a:lnTo>
                <a:lnTo>
                  <a:pt x="1020522" y="1665390"/>
                </a:lnTo>
                <a:cubicBezTo>
                  <a:pt x="1023269" y="1662642"/>
                  <a:pt x="1026541" y="1660419"/>
                  <a:pt x="1030173" y="1658883"/>
                </a:cubicBezTo>
                <a:close/>
                <a:moveTo>
                  <a:pt x="969438" y="1656497"/>
                </a:moveTo>
                <a:cubicBezTo>
                  <a:pt x="977823" y="1656497"/>
                  <a:pt x="985413" y="1659895"/>
                  <a:pt x="990908" y="1665390"/>
                </a:cubicBezTo>
                <a:lnTo>
                  <a:pt x="997511" y="1681329"/>
                </a:lnTo>
                <a:lnTo>
                  <a:pt x="950384" y="1709959"/>
                </a:lnTo>
                <a:lnTo>
                  <a:pt x="947968" y="1708330"/>
                </a:lnTo>
                <a:cubicBezTo>
                  <a:pt x="942473" y="1702836"/>
                  <a:pt x="939075" y="1695245"/>
                  <a:pt x="939075" y="1686860"/>
                </a:cubicBezTo>
                <a:cubicBezTo>
                  <a:pt x="939075" y="1670091"/>
                  <a:pt x="952669" y="1656497"/>
                  <a:pt x="969438" y="1656497"/>
                </a:cubicBezTo>
                <a:close/>
                <a:moveTo>
                  <a:pt x="896883" y="1656497"/>
                </a:moveTo>
                <a:cubicBezTo>
                  <a:pt x="913653" y="1656497"/>
                  <a:pt x="927247" y="1670091"/>
                  <a:pt x="927247" y="1686860"/>
                </a:cubicBezTo>
                <a:cubicBezTo>
                  <a:pt x="927247" y="1703630"/>
                  <a:pt x="913653" y="1717224"/>
                  <a:pt x="896883" y="1717224"/>
                </a:cubicBezTo>
                <a:cubicBezTo>
                  <a:pt x="880114" y="1717224"/>
                  <a:pt x="866520" y="1703630"/>
                  <a:pt x="866520" y="1686860"/>
                </a:cubicBezTo>
                <a:cubicBezTo>
                  <a:pt x="866520" y="1670091"/>
                  <a:pt x="880114" y="1656497"/>
                  <a:pt x="896883" y="1656497"/>
                </a:cubicBezTo>
                <a:close/>
                <a:moveTo>
                  <a:pt x="824329" y="1656497"/>
                </a:moveTo>
                <a:cubicBezTo>
                  <a:pt x="841098" y="1656497"/>
                  <a:pt x="854692" y="1670091"/>
                  <a:pt x="854692" y="1686860"/>
                </a:cubicBezTo>
                <a:cubicBezTo>
                  <a:pt x="854692" y="1703630"/>
                  <a:pt x="841098" y="1717224"/>
                  <a:pt x="824329" y="1717224"/>
                </a:cubicBezTo>
                <a:cubicBezTo>
                  <a:pt x="807559" y="1717224"/>
                  <a:pt x="793965" y="1703630"/>
                  <a:pt x="793965" y="1686860"/>
                </a:cubicBezTo>
                <a:cubicBezTo>
                  <a:pt x="793965" y="1670091"/>
                  <a:pt x="807559" y="1656497"/>
                  <a:pt x="824329" y="1656497"/>
                </a:cubicBezTo>
                <a:close/>
                <a:moveTo>
                  <a:pt x="751774" y="1656497"/>
                </a:moveTo>
                <a:cubicBezTo>
                  <a:pt x="768544" y="1656497"/>
                  <a:pt x="782138" y="1670091"/>
                  <a:pt x="782138" y="1686860"/>
                </a:cubicBezTo>
                <a:cubicBezTo>
                  <a:pt x="782138" y="1703630"/>
                  <a:pt x="768544" y="1717224"/>
                  <a:pt x="751774" y="1717224"/>
                </a:cubicBezTo>
                <a:cubicBezTo>
                  <a:pt x="735005" y="1717224"/>
                  <a:pt x="721411" y="1703630"/>
                  <a:pt x="721411" y="1686860"/>
                </a:cubicBezTo>
                <a:cubicBezTo>
                  <a:pt x="721411" y="1670091"/>
                  <a:pt x="735005" y="1656497"/>
                  <a:pt x="751774" y="1656497"/>
                </a:cubicBezTo>
                <a:close/>
                <a:moveTo>
                  <a:pt x="679220" y="1656497"/>
                </a:moveTo>
                <a:cubicBezTo>
                  <a:pt x="695989" y="1656497"/>
                  <a:pt x="709583" y="1670091"/>
                  <a:pt x="709583" y="1686860"/>
                </a:cubicBezTo>
                <a:cubicBezTo>
                  <a:pt x="709583" y="1703630"/>
                  <a:pt x="695989" y="1717224"/>
                  <a:pt x="679220" y="1717224"/>
                </a:cubicBezTo>
                <a:cubicBezTo>
                  <a:pt x="662450" y="1717224"/>
                  <a:pt x="648856" y="1703630"/>
                  <a:pt x="648856" y="1686860"/>
                </a:cubicBezTo>
                <a:cubicBezTo>
                  <a:pt x="648856" y="1670091"/>
                  <a:pt x="662450" y="1656497"/>
                  <a:pt x="679220" y="1656497"/>
                </a:cubicBezTo>
                <a:close/>
                <a:moveTo>
                  <a:pt x="606665" y="1656497"/>
                </a:moveTo>
                <a:cubicBezTo>
                  <a:pt x="623435" y="1656497"/>
                  <a:pt x="637029" y="1670091"/>
                  <a:pt x="637029" y="1686860"/>
                </a:cubicBezTo>
                <a:cubicBezTo>
                  <a:pt x="637029" y="1703630"/>
                  <a:pt x="623435" y="1717224"/>
                  <a:pt x="606665" y="1717224"/>
                </a:cubicBezTo>
                <a:cubicBezTo>
                  <a:pt x="589896" y="1717224"/>
                  <a:pt x="576302" y="1703630"/>
                  <a:pt x="576302" y="1686860"/>
                </a:cubicBezTo>
                <a:cubicBezTo>
                  <a:pt x="576302" y="1670091"/>
                  <a:pt x="589896" y="1656497"/>
                  <a:pt x="606665" y="1656497"/>
                </a:cubicBezTo>
                <a:close/>
                <a:moveTo>
                  <a:pt x="534111" y="1656497"/>
                </a:moveTo>
                <a:cubicBezTo>
                  <a:pt x="550880" y="1656497"/>
                  <a:pt x="564474" y="1670091"/>
                  <a:pt x="564474" y="1686860"/>
                </a:cubicBezTo>
                <a:cubicBezTo>
                  <a:pt x="564474" y="1703630"/>
                  <a:pt x="550880" y="1717224"/>
                  <a:pt x="534111" y="1717224"/>
                </a:cubicBezTo>
                <a:cubicBezTo>
                  <a:pt x="517341" y="1717224"/>
                  <a:pt x="503747" y="1703630"/>
                  <a:pt x="503747" y="1686860"/>
                </a:cubicBezTo>
                <a:cubicBezTo>
                  <a:pt x="503747" y="1670091"/>
                  <a:pt x="517341" y="1656497"/>
                  <a:pt x="534111" y="1656497"/>
                </a:cubicBezTo>
                <a:close/>
                <a:moveTo>
                  <a:pt x="461556" y="1656497"/>
                </a:moveTo>
                <a:cubicBezTo>
                  <a:pt x="478326" y="1656497"/>
                  <a:pt x="491920" y="1670091"/>
                  <a:pt x="491920" y="1686860"/>
                </a:cubicBezTo>
                <a:cubicBezTo>
                  <a:pt x="491920" y="1703630"/>
                  <a:pt x="478326" y="1717224"/>
                  <a:pt x="461556" y="1717224"/>
                </a:cubicBezTo>
                <a:cubicBezTo>
                  <a:pt x="444787" y="1717224"/>
                  <a:pt x="431192" y="1703630"/>
                  <a:pt x="431192" y="1686860"/>
                </a:cubicBezTo>
                <a:cubicBezTo>
                  <a:pt x="431192" y="1670091"/>
                  <a:pt x="444787" y="1656497"/>
                  <a:pt x="461556" y="1656497"/>
                </a:cubicBezTo>
                <a:close/>
                <a:moveTo>
                  <a:pt x="389002" y="1656497"/>
                </a:moveTo>
                <a:cubicBezTo>
                  <a:pt x="405771" y="1656497"/>
                  <a:pt x="419365" y="1670091"/>
                  <a:pt x="419365" y="1686860"/>
                </a:cubicBezTo>
                <a:cubicBezTo>
                  <a:pt x="419365" y="1703630"/>
                  <a:pt x="405771" y="1717224"/>
                  <a:pt x="389002" y="1717224"/>
                </a:cubicBezTo>
                <a:cubicBezTo>
                  <a:pt x="372232" y="1717224"/>
                  <a:pt x="358638" y="1703630"/>
                  <a:pt x="358638" y="1686860"/>
                </a:cubicBezTo>
                <a:cubicBezTo>
                  <a:pt x="358638" y="1670091"/>
                  <a:pt x="372232" y="1656497"/>
                  <a:pt x="389002" y="1656497"/>
                </a:cubicBezTo>
                <a:close/>
                <a:moveTo>
                  <a:pt x="316447" y="1656497"/>
                </a:moveTo>
                <a:cubicBezTo>
                  <a:pt x="333216" y="1656497"/>
                  <a:pt x="346810" y="1670091"/>
                  <a:pt x="346810" y="1686860"/>
                </a:cubicBezTo>
                <a:cubicBezTo>
                  <a:pt x="346810" y="1703630"/>
                  <a:pt x="333216" y="1717224"/>
                  <a:pt x="316447" y="1717224"/>
                </a:cubicBezTo>
                <a:cubicBezTo>
                  <a:pt x="299677" y="1717224"/>
                  <a:pt x="286084" y="1703630"/>
                  <a:pt x="286084" y="1686860"/>
                </a:cubicBezTo>
                <a:cubicBezTo>
                  <a:pt x="286084" y="1670091"/>
                  <a:pt x="299677" y="1656497"/>
                  <a:pt x="316447" y="1656497"/>
                </a:cubicBezTo>
                <a:close/>
                <a:moveTo>
                  <a:pt x="243892" y="1656497"/>
                </a:moveTo>
                <a:cubicBezTo>
                  <a:pt x="260662" y="1656497"/>
                  <a:pt x="274256" y="1670091"/>
                  <a:pt x="274256" y="1686860"/>
                </a:cubicBezTo>
                <a:cubicBezTo>
                  <a:pt x="274256" y="1703630"/>
                  <a:pt x="260662" y="1717224"/>
                  <a:pt x="243892" y="1717224"/>
                </a:cubicBezTo>
                <a:cubicBezTo>
                  <a:pt x="227123" y="1717224"/>
                  <a:pt x="213529" y="1703630"/>
                  <a:pt x="213529" y="1686860"/>
                </a:cubicBezTo>
                <a:cubicBezTo>
                  <a:pt x="213529" y="1670091"/>
                  <a:pt x="227123" y="1656497"/>
                  <a:pt x="243892" y="1656497"/>
                </a:cubicBezTo>
                <a:close/>
                <a:moveTo>
                  <a:pt x="171339" y="1656497"/>
                </a:moveTo>
                <a:cubicBezTo>
                  <a:pt x="188107" y="1656497"/>
                  <a:pt x="201701" y="1670091"/>
                  <a:pt x="201701" y="1686860"/>
                </a:cubicBezTo>
                <a:cubicBezTo>
                  <a:pt x="201701" y="1703630"/>
                  <a:pt x="188107" y="1717224"/>
                  <a:pt x="171339" y="1717224"/>
                </a:cubicBezTo>
                <a:cubicBezTo>
                  <a:pt x="154594" y="1717224"/>
                  <a:pt x="141001" y="1703630"/>
                  <a:pt x="141001" y="1686860"/>
                </a:cubicBezTo>
                <a:cubicBezTo>
                  <a:pt x="141001" y="1670091"/>
                  <a:pt x="154594" y="1656497"/>
                  <a:pt x="171339" y="1656497"/>
                </a:cubicBezTo>
                <a:close/>
                <a:moveTo>
                  <a:pt x="98812" y="1656497"/>
                </a:moveTo>
                <a:cubicBezTo>
                  <a:pt x="115580" y="1656497"/>
                  <a:pt x="129174" y="1670091"/>
                  <a:pt x="129174" y="1686860"/>
                </a:cubicBezTo>
                <a:cubicBezTo>
                  <a:pt x="129174" y="1703630"/>
                  <a:pt x="115580" y="1717224"/>
                  <a:pt x="98812" y="1717224"/>
                </a:cubicBezTo>
                <a:cubicBezTo>
                  <a:pt x="82042" y="1717224"/>
                  <a:pt x="68448" y="1703630"/>
                  <a:pt x="68448" y="1686860"/>
                </a:cubicBezTo>
                <a:cubicBezTo>
                  <a:pt x="68448" y="1670091"/>
                  <a:pt x="82042" y="1656497"/>
                  <a:pt x="98812" y="1656497"/>
                </a:cubicBezTo>
                <a:close/>
                <a:moveTo>
                  <a:pt x="26257" y="1656497"/>
                </a:moveTo>
                <a:cubicBezTo>
                  <a:pt x="43026" y="1656497"/>
                  <a:pt x="56620" y="1670091"/>
                  <a:pt x="56620" y="1686860"/>
                </a:cubicBezTo>
                <a:cubicBezTo>
                  <a:pt x="56620" y="1703630"/>
                  <a:pt x="43026" y="1717224"/>
                  <a:pt x="26257" y="1717224"/>
                </a:cubicBezTo>
                <a:cubicBezTo>
                  <a:pt x="17873" y="1717224"/>
                  <a:pt x="10282" y="1713826"/>
                  <a:pt x="4787" y="1708331"/>
                </a:cubicBezTo>
                <a:lnTo>
                  <a:pt x="0" y="1696773"/>
                </a:lnTo>
                <a:lnTo>
                  <a:pt x="0" y="1676947"/>
                </a:lnTo>
                <a:lnTo>
                  <a:pt x="4787" y="1665390"/>
                </a:lnTo>
                <a:cubicBezTo>
                  <a:pt x="10282" y="1659896"/>
                  <a:pt x="17873" y="1656497"/>
                  <a:pt x="26257" y="1656497"/>
                </a:cubicBezTo>
                <a:close/>
                <a:moveTo>
                  <a:pt x="1114547" y="1576045"/>
                </a:moveTo>
                <a:cubicBezTo>
                  <a:pt x="1118739" y="1576045"/>
                  <a:pt x="1122733" y="1576894"/>
                  <a:pt x="1126366" y="1578431"/>
                </a:cubicBezTo>
                <a:lnTo>
                  <a:pt x="1131977" y="1582214"/>
                </a:lnTo>
                <a:lnTo>
                  <a:pt x="1128051" y="1585783"/>
                </a:lnTo>
                <a:lnTo>
                  <a:pt x="1088035" y="1615706"/>
                </a:lnTo>
                <a:lnTo>
                  <a:pt x="1084184" y="1606408"/>
                </a:lnTo>
                <a:cubicBezTo>
                  <a:pt x="1084184" y="1589639"/>
                  <a:pt x="1097778" y="1576045"/>
                  <a:pt x="1114547" y="1576045"/>
                </a:cubicBezTo>
                <a:close/>
                <a:moveTo>
                  <a:pt x="1041993" y="1576045"/>
                </a:moveTo>
                <a:cubicBezTo>
                  <a:pt x="1058762" y="1576045"/>
                  <a:pt x="1072356" y="1589639"/>
                  <a:pt x="1072356" y="1606408"/>
                </a:cubicBezTo>
                <a:cubicBezTo>
                  <a:pt x="1072356" y="1623178"/>
                  <a:pt x="1058762" y="1636772"/>
                  <a:pt x="1041993" y="1636772"/>
                </a:cubicBezTo>
                <a:cubicBezTo>
                  <a:pt x="1025223" y="1636772"/>
                  <a:pt x="1011629" y="1623178"/>
                  <a:pt x="1011629" y="1606408"/>
                </a:cubicBezTo>
                <a:cubicBezTo>
                  <a:pt x="1011629" y="1589639"/>
                  <a:pt x="1025223" y="1576045"/>
                  <a:pt x="1041993" y="1576045"/>
                </a:cubicBezTo>
                <a:close/>
                <a:moveTo>
                  <a:pt x="969438" y="1576045"/>
                </a:moveTo>
                <a:cubicBezTo>
                  <a:pt x="986208" y="1576045"/>
                  <a:pt x="999801" y="1589639"/>
                  <a:pt x="999801" y="1606408"/>
                </a:cubicBezTo>
                <a:cubicBezTo>
                  <a:pt x="999801" y="1623178"/>
                  <a:pt x="986208" y="1636772"/>
                  <a:pt x="969438" y="1636772"/>
                </a:cubicBezTo>
                <a:cubicBezTo>
                  <a:pt x="952669" y="1636772"/>
                  <a:pt x="939075" y="1623178"/>
                  <a:pt x="939075" y="1606408"/>
                </a:cubicBezTo>
                <a:cubicBezTo>
                  <a:pt x="939075" y="1589639"/>
                  <a:pt x="952669" y="1576045"/>
                  <a:pt x="969438" y="1576045"/>
                </a:cubicBezTo>
                <a:close/>
                <a:moveTo>
                  <a:pt x="896883" y="1576045"/>
                </a:moveTo>
                <a:cubicBezTo>
                  <a:pt x="913653" y="1576045"/>
                  <a:pt x="927247" y="1589639"/>
                  <a:pt x="927247" y="1606408"/>
                </a:cubicBezTo>
                <a:cubicBezTo>
                  <a:pt x="927247" y="1623178"/>
                  <a:pt x="913653" y="1636772"/>
                  <a:pt x="896883" y="1636772"/>
                </a:cubicBezTo>
                <a:cubicBezTo>
                  <a:pt x="880114" y="1636772"/>
                  <a:pt x="866520" y="1623178"/>
                  <a:pt x="866520" y="1606408"/>
                </a:cubicBezTo>
                <a:cubicBezTo>
                  <a:pt x="866520" y="1589639"/>
                  <a:pt x="880114" y="1576045"/>
                  <a:pt x="896883" y="1576045"/>
                </a:cubicBezTo>
                <a:close/>
                <a:moveTo>
                  <a:pt x="824329" y="1576045"/>
                </a:moveTo>
                <a:cubicBezTo>
                  <a:pt x="841098" y="1576045"/>
                  <a:pt x="854692" y="1589639"/>
                  <a:pt x="854692" y="1606408"/>
                </a:cubicBezTo>
                <a:cubicBezTo>
                  <a:pt x="854692" y="1623178"/>
                  <a:pt x="841098" y="1636772"/>
                  <a:pt x="824329" y="1636772"/>
                </a:cubicBezTo>
                <a:cubicBezTo>
                  <a:pt x="807559" y="1636772"/>
                  <a:pt x="793965" y="1623178"/>
                  <a:pt x="793965" y="1606408"/>
                </a:cubicBezTo>
                <a:cubicBezTo>
                  <a:pt x="793965" y="1589639"/>
                  <a:pt x="807559" y="1576045"/>
                  <a:pt x="824329" y="1576045"/>
                </a:cubicBezTo>
                <a:close/>
                <a:moveTo>
                  <a:pt x="751774" y="1576045"/>
                </a:moveTo>
                <a:cubicBezTo>
                  <a:pt x="768544" y="1576045"/>
                  <a:pt x="782138" y="1589639"/>
                  <a:pt x="782138" y="1606408"/>
                </a:cubicBezTo>
                <a:cubicBezTo>
                  <a:pt x="782138" y="1623178"/>
                  <a:pt x="768544" y="1636772"/>
                  <a:pt x="751774" y="1636772"/>
                </a:cubicBezTo>
                <a:cubicBezTo>
                  <a:pt x="735005" y="1636772"/>
                  <a:pt x="721411" y="1623178"/>
                  <a:pt x="721411" y="1606408"/>
                </a:cubicBezTo>
                <a:cubicBezTo>
                  <a:pt x="721411" y="1589639"/>
                  <a:pt x="735005" y="1576045"/>
                  <a:pt x="751774" y="1576045"/>
                </a:cubicBezTo>
                <a:close/>
                <a:moveTo>
                  <a:pt x="679220" y="1576045"/>
                </a:moveTo>
                <a:cubicBezTo>
                  <a:pt x="695989" y="1576045"/>
                  <a:pt x="709583" y="1589639"/>
                  <a:pt x="709583" y="1606408"/>
                </a:cubicBezTo>
                <a:cubicBezTo>
                  <a:pt x="709583" y="1623178"/>
                  <a:pt x="695989" y="1636772"/>
                  <a:pt x="679220" y="1636772"/>
                </a:cubicBezTo>
                <a:cubicBezTo>
                  <a:pt x="662450" y="1636772"/>
                  <a:pt x="648856" y="1623178"/>
                  <a:pt x="648856" y="1606408"/>
                </a:cubicBezTo>
                <a:cubicBezTo>
                  <a:pt x="648856" y="1589639"/>
                  <a:pt x="662450" y="1576045"/>
                  <a:pt x="679220" y="1576045"/>
                </a:cubicBezTo>
                <a:close/>
                <a:moveTo>
                  <a:pt x="606665" y="1576045"/>
                </a:moveTo>
                <a:cubicBezTo>
                  <a:pt x="623435" y="1576045"/>
                  <a:pt x="637029" y="1589639"/>
                  <a:pt x="637029" y="1606408"/>
                </a:cubicBezTo>
                <a:cubicBezTo>
                  <a:pt x="637029" y="1623178"/>
                  <a:pt x="623435" y="1636772"/>
                  <a:pt x="606665" y="1636772"/>
                </a:cubicBezTo>
                <a:cubicBezTo>
                  <a:pt x="589896" y="1636772"/>
                  <a:pt x="576302" y="1623178"/>
                  <a:pt x="576302" y="1606408"/>
                </a:cubicBezTo>
                <a:cubicBezTo>
                  <a:pt x="576302" y="1589639"/>
                  <a:pt x="589896" y="1576045"/>
                  <a:pt x="606665" y="1576045"/>
                </a:cubicBezTo>
                <a:close/>
                <a:moveTo>
                  <a:pt x="534111" y="1576045"/>
                </a:moveTo>
                <a:cubicBezTo>
                  <a:pt x="550880" y="1576045"/>
                  <a:pt x="564474" y="1589639"/>
                  <a:pt x="564474" y="1606408"/>
                </a:cubicBezTo>
                <a:cubicBezTo>
                  <a:pt x="564474" y="1623178"/>
                  <a:pt x="550880" y="1636772"/>
                  <a:pt x="534111" y="1636772"/>
                </a:cubicBezTo>
                <a:cubicBezTo>
                  <a:pt x="517341" y="1636772"/>
                  <a:pt x="503747" y="1623178"/>
                  <a:pt x="503747" y="1606408"/>
                </a:cubicBezTo>
                <a:cubicBezTo>
                  <a:pt x="503747" y="1589639"/>
                  <a:pt x="517341" y="1576045"/>
                  <a:pt x="534111" y="1576045"/>
                </a:cubicBezTo>
                <a:close/>
                <a:moveTo>
                  <a:pt x="461556" y="1576045"/>
                </a:moveTo>
                <a:cubicBezTo>
                  <a:pt x="478326" y="1576045"/>
                  <a:pt x="491920" y="1589639"/>
                  <a:pt x="491920" y="1606408"/>
                </a:cubicBezTo>
                <a:cubicBezTo>
                  <a:pt x="491920" y="1623178"/>
                  <a:pt x="478326" y="1636772"/>
                  <a:pt x="461556" y="1636772"/>
                </a:cubicBezTo>
                <a:cubicBezTo>
                  <a:pt x="444787" y="1636772"/>
                  <a:pt x="431192" y="1623178"/>
                  <a:pt x="431192" y="1606408"/>
                </a:cubicBezTo>
                <a:cubicBezTo>
                  <a:pt x="431192" y="1589639"/>
                  <a:pt x="444787" y="1576045"/>
                  <a:pt x="461556" y="1576045"/>
                </a:cubicBezTo>
                <a:close/>
                <a:moveTo>
                  <a:pt x="389002" y="1576045"/>
                </a:moveTo>
                <a:cubicBezTo>
                  <a:pt x="405771" y="1576045"/>
                  <a:pt x="419365" y="1589639"/>
                  <a:pt x="419365" y="1606408"/>
                </a:cubicBezTo>
                <a:cubicBezTo>
                  <a:pt x="419365" y="1623178"/>
                  <a:pt x="405771" y="1636772"/>
                  <a:pt x="389002" y="1636772"/>
                </a:cubicBezTo>
                <a:cubicBezTo>
                  <a:pt x="372232" y="1636772"/>
                  <a:pt x="358638" y="1623178"/>
                  <a:pt x="358638" y="1606408"/>
                </a:cubicBezTo>
                <a:cubicBezTo>
                  <a:pt x="358638" y="1589639"/>
                  <a:pt x="372232" y="1576045"/>
                  <a:pt x="389002" y="1576045"/>
                </a:cubicBezTo>
                <a:close/>
                <a:moveTo>
                  <a:pt x="316447" y="1576045"/>
                </a:moveTo>
                <a:cubicBezTo>
                  <a:pt x="333216" y="1576045"/>
                  <a:pt x="346810" y="1589639"/>
                  <a:pt x="346810" y="1606408"/>
                </a:cubicBezTo>
                <a:cubicBezTo>
                  <a:pt x="346810" y="1623178"/>
                  <a:pt x="333216" y="1636772"/>
                  <a:pt x="316447" y="1636772"/>
                </a:cubicBezTo>
                <a:cubicBezTo>
                  <a:pt x="299677" y="1636772"/>
                  <a:pt x="286084" y="1623178"/>
                  <a:pt x="286084" y="1606408"/>
                </a:cubicBezTo>
                <a:cubicBezTo>
                  <a:pt x="286084" y="1589639"/>
                  <a:pt x="299677" y="1576045"/>
                  <a:pt x="316447" y="1576045"/>
                </a:cubicBezTo>
                <a:close/>
                <a:moveTo>
                  <a:pt x="243892" y="1576045"/>
                </a:moveTo>
                <a:cubicBezTo>
                  <a:pt x="260662" y="1576045"/>
                  <a:pt x="274256" y="1589639"/>
                  <a:pt x="274256" y="1606408"/>
                </a:cubicBezTo>
                <a:cubicBezTo>
                  <a:pt x="274256" y="1623178"/>
                  <a:pt x="260662" y="1636772"/>
                  <a:pt x="243892" y="1636772"/>
                </a:cubicBezTo>
                <a:cubicBezTo>
                  <a:pt x="227123" y="1636772"/>
                  <a:pt x="213529" y="1623178"/>
                  <a:pt x="213529" y="1606408"/>
                </a:cubicBezTo>
                <a:cubicBezTo>
                  <a:pt x="213529" y="1589639"/>
                  <a:pt x="227123" y="1576045"/>
                  <a:pt x="243892" y="1576045"/>
                </a:cubicBezTo>
                <a:close/>
                <a:moveTo>
                  <a:pt x="171339" y="1576045"/>
                </a:moveTo>
                <a:cubicBezTo>
                  <a:pt x="188107" y="1576045"/>
                  <a:pt x="201701" y="1589639"/>
                  <a:pt x="201701" y="1606408"/>
                </a:cubicBezTo>
                <a:cubicBezTo>
                  <a:pt x="201701" y="1623178"/>
                  <a:pt x="188107" y="1636772"/>
                  <a:pt x="171339" y="1636772"/>
                </a:cubicBezTo>
                <a:cubicBezTo>
                  <a:pt x="154599" y="1636772"/>
                  <a:pt x="141006" y="1623178"/>
                  <a:pt x="141006" y="1606408"/>
                </a:cubicBezTo>
                <a:cubicBezTo>
                  <a:pt x="141006" y="1589639"/>
                  <a:pt x="154599" y="1576045"/>
                  <a:pt x="171339" y="1576045"/>
                </a:cubicBezTo>
                <a:close/>
                <a:moveTo>
                  <a:pt x="98818" y="1576045"/>
                </a:moveTo>
                <a:cubicBezTo>
                  <a:pt x="115586" y="1576045"/>
                  <a:pt x="129180" y="1589639"/>
                  <a:pt x="129180" y="1606408"/>
                </a:cubicBezTo>
                <a:cubicBezTo>
                  <a:pt x="129180" y="1623178"/>
                  <a:pt x="115586" y="1636772"/>
                  <a:pt x="98818" y="1636772"/>
                </a:cubicBezTo>
                <a:cubicBezTo>
                  <a:pt x="82048" y="1636772"/>
                  <a:pt x="68454" y="1623178"/>
                  <a:pt x="68454" y="1606408"/>
                </a:cubicBezTo>
                <a:cubicBezTo>
                  <a:pt x="68454" y="1589639"/>
                  <a:pt x="82048" y="1576045"/>
                  <a:pt x="98818" y="1576045"/>
                </a:cubicBezTo>
                <a:close/>
                <a:moveTo>
                  <a:pt x="26264" y="1576045"/>
                </a:moveTo>
                <a:cubicBezTo>
                  <a:pt x="43032" y="1576045"/>
                  <a:pt x="56626" y="1589639"/>
                  <a:pt x="56626" y="1606408"/>
                </a:cubicBezTo>
                <a:cubicBezTo>
                  <a:pt x="56626" y="1623178"/>
                  <a:pt x="43032" y="1636772"/>
                  <a:pt x="26264" y="1636772"/>
                </a:cubicBezTo>
                <a:cubicBezTo>
                  <a:pt x="17880" y="1636772"/>
                  <a:pt x="10289" y="1633374"/>
                  <a:pt x="4794" y="1627879"/>
                </a:cubicBezTo>
                <a:lnTo>
                  <a:pt x="0" y="1616304"/>
                </a:lnTo>
                <a:lnTo>
                  <a:pt x="0" y="1596512"/>
                </a:lnTo>
                <a:lnTo>
                  <a:pt x="4794" y="1584938"/>
                </a:lnTo>
                <a:cubicBezTo>
                  <a:pt x="10289" y="1579444"/>
                  <a:pt x="17880" y="1576045"/>
                  <a:pt x="26264" y="1576045"/>
                </a:cubicBezTo>
                <a:close/>
                <a:moveTo>
                  <a:pt x="1187102" y="1495593"/>
                </a:moveTo>
                <a:cubicBezTo>
                  <a:pt x="1195486" y="1495593"/>
                  <a:pt x="1203077" y="1498992"/>
                  <a:pt x="1208572" y="1504486"/>
                </a:cubicBezTo>
                <a:lnTo>
                  <a:pt x="1211014" y="1510381"/>
                </a:lnTo>
                <a:lnTo>
                  <a:pt x="1168285" y="1549216"/>
                </a:lnTo>
                <a:lnTo>
                  <a:pt x="1165631" y="1547427"/>
                </a:lnTo>
                <a:cubicBezTo>
                  <a:pt x="1160137" y="1541932"/>
                  <a:pt x="1156738" y="1534341"/>
                  <a:pt x="1156738" y="1525957"/>
                </a:cubicBezTo>
                <a:cubicBezTo>
                  <a:pt x="1156738" y="1509187"/>
                  <a:pt x="1170332" y="1495593"/>
                  <a:pt x="1187102" y="1495593"/>
                </a:cubicBezTo>
                <a:close/>
                <a:moveTo>
                  <a:pt x="1114547" y="1495593"/>
                </a:moveTo>
                <a:cubicBezTo>
                  <a:pt x="1131317" y="1495593"/>
                  <a:pt x="1144911" y="1509187"/>
                  <a:pt x="1144911" y="1525957"/>
                </a:cubicBezTo>
                <a:cubicBezTo>
                  <a:pt x="1144911" y="1542726"/>
                  <a:pt x="1131317" y="1556320"/>
                  <a:pt x="1114547" y="1556320"/>
                </a:cubicBezTo>
                <a:cubicBezTo>
                  <a:pt x="1097778" y="1556320"/>
                  <a:pt x="1084184" y="1542726"/>
                  <a:pt x="1084184" y="1525957"/>
                </a:cubicBezTo>
                <a:cubicBezTo>
                  <a:pt x="1084184" y="1509187"/>
                  <a:pt x="1097778" y="1495593"/>
                  <a:pt x="1114547" y="1495593"/>
                </a:cubicBezTo>
                <a:close/>
                <a:moveTo>
                  <a:pt x="1041993" y="1495593"/>
                </a:moveTo>
                <a:cubicBezTo>
                  <a:pt x="1058762" y="1495593"/>
                  <a:pt x="1072356" y="1509187"/>
                  <a:pt x="1072356" y="1525957"/>
                </a:cubicBezTo>
                <a:cubicBezTo>
                  <a:pt x="1072356" y="1542726"/>
                  <a:pt x="1058762" y="1556320"/>
                  <a:pt x="1041993" y="1556320"/>
                </a:cubicBezTo>
                <a:cubicBezTo>
                  <a:pt x="1025223" y="1556320"/>
                  <a:pt x="1011629" y="1542726"/>
                  <a:pt x="1011629" y="1525957"/>
                </a:cubicBezTo>
                <a:cubicBezTo>
                  <a:pt x="1011629" y="1509187"/>
                  <a:pt x="1025223" y="1495593"/>
                  <a:pt x="1041993" y="1495593"/>
                </a:cubicBezTo>
                <a:close/>
                <a:moveTo>
                  <a:pt x="969438" y="1495593"/>
                </a:moveTo>
                <a:cubicBezTo>
                  <a:pt x="986208" y="1495593"/>
                  <a:pt x="999801" y="1509187"/>
                  <a:pt x="999801" y="1525957"/>
                </a:cubicBezTo>
                <a:cubicBezTo>
                  <a:pt x="999801" y="1542726"/>
                  <a:pt x="986208" y="1556320"/>
                  <a:pt x="969438" y="1556320"/>
                </a:cubicBezTo>
                <a:cubicBezTo>
                  <a:pt x="952669" y="1556320"/>
                  <a:pt x="939075" y="1542726"/>
                  <a:pt x="939075" y="1525957"/>
                </a:cubicBezTo>
                <a:cubicBezTo>
                  <a:pt x="939075" y="1509187"/>
                  <a:pt x="952669" y="1495593"/>
                  <a:pt x="969438" y="1495593"/>
                </a:cubicBezTo>
                <a:close/>
                <a:moveTo>
                  <a:pt x="896883" y="1495593"/>
                </a:moveTo>
                <a:cubicBezTo>
                  <a:pt x="913653" y="1495593"/>
                  <a:pt x="927247" y="1509187"/>
                  <a:pt x="927247" y="1525957"/>
                </a:cubicBezTo>
                <a:cubicBezTo>
                  <a:pt x="927247" y="1542726"/>
                  <a:pt x="913653" y="1556320"/>
                  <a:pt x="896883" y="1556320"/>
                </a:cubicBezTo>
                <a:cubicBezTo>
                  <a:pt x="880114" y="1556320"/>
                  <a:pt x="866520" y="1542726"/>
                  <a:pt x="866520" y="1525957"/>
                </a:cubicBezTo>
                <a:cubicBezTo>
                  <a:pt x="866520" y="1509187"/>
                  <a:pt x="880114" y="1495593"/>
                  <a:pt x="896883" y="1495593"/>
                </a:cubicBezTo>
                <a:close/>
                <a:moveTo>
                  <a:pt x="824329" y="1495593"/>
                </a:moveTo>
                <a:cubicBezTo>
                  <a:pt x="841098" y="1495593"/>
                  <a:pt x="854692" y="1509187"/>
                  <a:pt x="854692" y="1525957"/>
                </a:cubicBezTo>
                <a:cubicBezTo>
                  <a:pt x="854692" y="1542726"/>
                  <a:pt x="841098" y="1556320"/>
                  <a:pt x="824329" y="1556320"/>
                </a:cubicBezTo>
                <a:cubicBezTo>
                  <a:pt x="807559" y="1556320"/>
                  <a:pt x="793965" y="1542726"/>
                  <a:pt x="793965" y="1525957"/>
                </a:cubicBezTo>
                <a:cubicBezTo>
                  <a:pt x="793965" y="1509187"/>
                  <a:pt x="807559" y="1495593"/>
                  <a:pt x="824329" y="1495593"/>
                </a:cubicBezTo>
                <a:close/>
                <a:moveTo>
                  <a:pt x="751774" y="1495593"/>
                </a:moveTo>
                <a:cubicBezTo>
                  <a:pt x="768544" y="1495593"/>
                  <a:pt x="782138" y="1509187"/>
                  <a:pt x="782138" y="1525957"/>
                </a:cubicBezTo>
                <a:cubicBezTo>
                  <a:pt x="782138" y="1542726"/>
                  <a:pt x="768544" y="1556320"/>
                  <a:pt x="751774" y="1556320"/>
                </a:cubicBezTo>
                <a:cubicBezTo>
                  <a:pt x="735005" y="1556320"/>
                  <a:pt x="721411" y="1542726"/>
                  <a:pt x="721411" y="1525957"/>
                </a:cubicBezTo>
                <a:cubicBezTo>
                  <a:pt x="721411" y="1509187"/>
                  <a:pt x="735005" y="1495593"/>
                  <a:pt x="751774" y="1495593"/>
                </a:cubicBezTo>
                <a:close/>
                <a:moveTo>
                  <a:pt x="679220" y="1495593"/>
                </a:moveTo>
                <a:cubicBezTo>
                  <a:pt x="695989" y="1495593"/>
                  <a:pt x="709583" y="1509187"/>
                  <a:pt x="709583" y="1525957"/>
                </a:cubicBezTo>
                <a:cubicBezTo>
                  <a:pt x="709583" y="1542726"/>
                  <a:pt x="695989" y="1556320"/>
                  <a:pt x="679220" y="1556320"/>
                </a:cubicBezTo>
                <a:cubicBezTo>
                  <a:pt x="662450" y="1556320"/>
                  <a:pt x="648856" y="1542726"/>
                  <a:pt x="648856" y="1525957"/>
                </a:cubicBezTo>
                <a:cubicBezTo>
                  <a:pt x="648856" y="1509187"/>
                  <a:pt x="662450" y="1495593"/>
                  <a:pt x="679220" y="1495593"/>
                </a:cubicBezTo>
                <a:close/>
                <a:moveTo>
                  <a:pt x="606665" y="1495593"/>
                </a:moveTo>
                <a:cubicBezTo>
                  <a:pt x="623435" y="1495593"/>
                  <a:pt x="637029" y="1509187"/>
                  <a:pt x="637029" y="1525957"/>
                </a:cubicBezTo>
                <a:cubicBezTo>
                  <a:pt x="637029" y="1542726"/>
                  <a:pt x="623435" y="1556320"/>
                  <a:pt x="606665" y="1556320"/>
                </a:cubicBezTo>
                <a:cubicBezTo>
                  <a:pt x="589896" y="1556320"/>
                  <a:pt x="576302" y="1542726"/>
                  <a:pt x="576302" y="1525957"/>
                </a:cubicBezTo>
                <a:cubicBezTo>
                  <a:pt x="576302" y="1509187"/>
                  <a:pt x="589896" y="1495593"/>
                  <a:pt x="606665" y="1495593"/>
                </a:cubicBezTo>
                <a:close/>
                <a:moveTo>
                  <a:pt x="534111" y="1495593"/>
                </a:moveTo>
                <a:cubicBezTo>
                  <a:pt x="550880" y="1495593"/>
                  <a:pt x="564474" y="1509187"/>
                  <a:pt x="564474" y="1525957"/>
                </a:cubicBezTo>
                <a:cubicBezTo>
                  <a:pt x="564474" y="1542726"/>
                  <a:pt x="550880" y="1556320"/>
                  <a:pt x="534111" y="1556320"/>
                </a:cubicBezTo>
                <a:cubicBezTo>
                  <a:pt x="517341" y="1556320"/>
                  <a:pt x="503747" y="1542726"/>
                  <a:pt x="503747" y="1525957"/>
                </a:cubicBezTo>
                <a:cubicBezTo>
                  <a:pt x="503747" y="1509187"/>
                  <a:pt x="517341" y="1495593"/>
                  <a:pt x="534111" y="1495593"/>
                </a:cubicBezTo>
                <a:close/>
                <a:moveTo>
                  <a:pt x="461556" y="1495593"/>
                </a:moveTo>
                <a:cubicBezTo>
                  <a:pt x="478326" y="1495593"/>
                  <a:pt x="491920" y="1509187"/>
                  <a:pt x="491920" y="1525957"/>
                </a:cubicBezTo>
                <a:cubicBezTo>
                  <a:pt x="491920" y="1542726"/>
                  <a:pt x="478326" y="1556320"/>
                  <a:pt x="461556" y="1556320"/>
                </a:cubicBezTo>
                <a:cubicBezTo>
                  <a:pt x="444787" y="1556320"/>
                  <a:pt x="431192" y="1542726"/>
                  <a:pt x="431192" y="1525957"/>
                </a:cubicBezTo>
                <a:cubicBezTo>
                  <a:pt x="431192" y="1509187"/>
                  <a:pt x="444787" y="1495593"/>
                  <a:pt x="461556" y="1495593"/>
                </a:cubicBezTo>
                <a:close/>
                <a:moveTo>
                  <a:pt x="389002" y="1495593"/>
                </a:moveTo>
                <a:cubicBezTo>
                  <a:pt x="405771" y="1495593"/>
                  <a:pt x="419365" y="1509187"/>
                  <a:pt x="419365" y="1525957"/>
                </a:cubicBezTo>
                <a:cubicBezTo>
                  <a:pt x="419365" y="1542726"/>
                  <a:pt x="405771" y="1556320"/>
                  <a:pt x="389002" y="1556320"/>
                </a:cubicBezTo>
                <a:cubicBezTo>
                  <a:pt x="372232" y="1556320"/>
                  <a:pt x="358638" y="1542726"/>
                  <a:pt x="358638" y="1525957"/>
                </a:cubicBezTo>
                <a:cubicBezTo>
                  <a:pt x="358638" y="1509187"/>
                  <a:pt x="372232" y="1495593"/>
                  <a:pt x="389002" y="1495593"/>
                </a:cubicBezTo>
                <a:close/>
                <a:moveTo>
                  <a:pt x="316447" y="1495593"/>
                </a:moveTo>
                <a:cubicBezTo>
                  <a:pt x="333216" y="1495593"/>
                  <a:pt x="346810" y="1509187"/>
                  <a:pt x="346810" y="1525957"/>
                </a:cubicBezTo>
                <a:cubicBezTo>
                  <a:pt x="346810" y="1542726"/>
                  <a:pt x="333216" y="1556320"/>
                  <a:pt x="316447" y="1556320"/>
                </a:cubicBezTo>
                <a:cubicBezTo>
                  <a:pt x="299677" y="1556320"/>
                  <a:pt x="286084" y="1542726"/>
                  <a:pt x="286084" y="1525957"/>
                </a:cubicBezTo>
                <a:cubicBezTo>
                  <a:pt x="286084" y="1509187"/>
                  <a:pt x="299677" y="1495593"/>
                  <a:pt x="316447" y="1495593"/>
                </a:cubicBezTo>
                <a:close/>
                <a:moveTo>
                  <a:pt x="243892" y="1495593"/>
                </a:moveTo>
                <a:cubicBezTo>
                  <a:pt x="260662" y="1495593"/>
                  <a:pt x="274256" y="1509187"/>
                  <a:pt x="274256" y="1525957"/>
                </a:cubicBezTo>
                <a:cubicBezTo>
                  <a:pt x="274256" y="1542726"/>
                  <a:pt x="260662" y="1556320"/>
                  <a:pt x="243892" y="1556320"/>
                </a:cubicBezTo>
                <a:cubicBezTo>
                  <a:pt x="227123" y="1556320"/>
                  <a:pt x="213529" y="1542726"/>
                  <a:pt x="213529" y="1525957"/>
                </a:cubicBezTo>
                <a:cubicBezTo>
                  <a:pt x="213529" y="1509187"/>
                  <a:pt x="227123" y="1495593"/>
                  <a:pt x="243892" y="1495593"/>
                </a:cubicBezTo>
                <a:close/>
                <a:moveTo>
                  <a:pt x="171339" y="1495593"/>
                </a:moveTo>
                <a:cubicBezTo>
                  <a:pt x="188107" y="1495593"/>
                  <a:pt x="201701" y="1509187"/>
                  <a:pt x="201701" y="1525957"/>
                </a:cubicBezTo>
                <a:cubicBezTo>
                  <a:pt x="201701" y="1542726"/>
                  <a:pt x="188107" y="1556320"/>
                  <a:pt x="171339" y="1556320"/>
                </a:cubicBezTo>
                <a:cubicBezTo>
                  <a:pt x="154606" y="1556320"/>
                  <a:pt x="141012" y="1542726"/>
                  <a:pt x="141012" y="1525957"/>
                </a:cubicBezTo>
                <a:cubicBezTo>
                  <a:pt x="141012" y="1509187"/>
                  <a:pt x="154606" y="1495593"/>
                  <a:pt x="171339" y="1495593"/>
                </a:cubicBezTo>
                <a:close/>
                <a:moveTo>
                  <a:pt x="98825" y="1495593"/>
                </a:moveTo>
                <a:cubicBezTo>
                  <a:pt x="115592" y="1495593"/>
                  <a:pt x="129186" y="1509187"/>
                  <a:pt x="129186" y="1525957"/>
                </a:cubicBezTo>
                <a:cubicBezTo>
                  <a:pt x="129186" y="1542726"/>
                  <a:pt x="115592" y="1556320"/>
                  <a:pt x="98825" y="1556320"/>
                </a:cubicBezTo>
                <a:cubicBezTo>
                  <a:pt x="82054" y="1556320"/>
                  <a:pt x="68461" y="1542726"/>
                  <a:pt x="68461" y="1525957"/>
                </a:cubicBezTo>
                <a:cubicBezTo>
                  <a:pt x="68461" y="1509187"/>
                  <a:pt x="82054" y="1495593"/>
                  <a:pt x="98825" y="1495593"/>
                </a:cubicBezTo>
                <a:close/>
                <a:moveTo>
                  <a:pt x="26270" y="1495593"/>
                </a:moveTo>
                <a:cubicBezTo>
                  <a:pt x="43038" y="1495593"/>
                  <a:pt x="56632" y="1509187"/>
                  <a:pt x="56632" y="1525957"/>
                </a:cubicBezTo>
                <a:cubicBezTo>
                  <a:pt x="56632" y="1542726"/>
                  <a:pt x="43038" y="1556320"/>
                  <a:pt x="26270" y="1556320"/>
                </a:cubicBezTo>
                <a:cubicBezTo>
                  <a:pt x="17886" y="1556320"/>
                  <a:pt x="10295" y="1552922"/>
                  <a:pt x="4801" y="1547427"/>
                </a:cubicBezTo>
                <a:lnTo>
                  <a:pt x="0" y="1535836"/>
                </a:lnTo>
                <a:lnTo>
                  <a:pt x="0" y="1516078"/>
                </a:lnTo>
                <a:lnTo>
                  <a:pt x="4801" y="1504486"/>
                </a:lnTo>
                <a:cubicBezTo>
                  <a:pt x="10295" y="1498992"/>
                  <a:pt x="17886" y="1495593"/>
                  <a:pt x="26270" y="1495593"/>
                </a:cubicBezTo>
                <a:close/>
                <a:moveTo>
                  <a:pt x="1259656" y="1415141"/>
                </a:moveTo>
                <a:cubicBezTo>
                  <a:pt x="1268041" y="1415141"/>
                  <a:pt x="1275632" y="1418540"/>
                  <a:pt x="1281127" y="1424035"/>
                </a:cubicBezTo>
                <a:lnTo>
                  <a:pt x="1285044" y="1433492"/>
                </a:lnTo>
                <a:lnTo>
                  <a:pt x="1248565" y="1473629"/>
                </a:lnTo>
                <a:lnTo>
                  <a:pt x="1247837" y="1473482"/>
                </a:lnTo>
                <a:cubicBezTo>
                  <a:pt x="1236940" y="1468873"/>
                  <a:pt x="1229293" y="1458082"/>
                  <a:pt x="1229293" y="1445505"/>
                </a:cubicBezTo>
                <a:cubicBezTo>
                  <a:pt x="1229293" y="1428735"/>
                  <a:pt x="1242887" y="1415141"/>
                  <a:pt x="1259656" y="1415141"/>
                </a:cubicBezTo>
                <a:close/>
                <a:moveTo>
                  <a:pt x="1187102" y="1415141"/>
                </a:moveTo>
                <a:cubicBezTo>
                  <a:pt x="1203871" y="1415141"/>
                  <a:pt x="1217465" y="1428735"/>
                  <a:pt x="1217465" y="1445505"/>
                </a:cubicBezTo>
                <a:cubicBezTo>
                  <a:pt x="1217465" y="1462274"/>
                  <a:pt x="1203871" y="1475868"/>
                  <a:pt x="1187102" y="1475868"/>
                </a:cubicBezTo>
                <a:cubicBezTo>
                  <a:pt x="1170332" y="1475868"/>
                  <a:pt x="1156738" y="1462274"/>
                  <a:pt x="1156738" y="1445505"/>
                </a:cubicBezTo>
                <a:cubicBezTo>
                  <a:pt x="1156738" y="1428735"/>
                  <a:pt x="1170332" y="1415141"/>
                  <a:pt x="1187102" y="1415141"/>
                </a:cubicBezTo>
                <a:close/>
                <a:moveTo>
                  <a:pt x="1114547" y="1415141"/>
                </a:moveTo>
                <a:cubicBezTo>
                  <a:pt x="1131317" y="1415141"/>
                  <a:pt x="1144911" y="1428735"/>
                  <a:pt x="1144911" y="1445505"/>
                </a:cubicBezTo>
                <a:cubicBezTo>
                  <a:pt x="1144911" y="1462274"/>
                  <a:pt x="1131317" y="1475868"/>
                  <a:pt x="1114547" y="1475868"/>
                </a:cubicBezTo>
                <a:cubicBezTo>
                  <a:pt x="1097778" y="1475868"/>
                  <a:pt x="1084184" y="1462274"/>
                  <a:pt x="1084184" y="1445505"/>
                </a:cubicBezTo>
                <a:cubicBezTo>
                  <a:pt x="1084184" y="1428735"/>
                  <a:pt x="1097778" y="1415141"/>
                  <a:pt x="1114547" y="1415141"/>
                </a:cubicBezTo>
                <a:close/>
                <a:moveTo>
                  <a:pt x="1041993" y="1415141"/>
                </a:moveTo>
                <a:cubicBezTo>
                  <a:pt x="1058762" y="1415141"/>
                  <a:pt x="1072356" y="1428735"/>
                  <a:pt x="1072356" y="1445505"/>
                </a:cubicBezTo>
                <a:cubicBezTo>
                  <a:pt x="1072356" y="1462274"/>
                  <a:pt x="1058762" y="1475868"/>
                  <a:pt x="1041993" y="1475868"/>
                </a:cubicBezTo>
                <a:cubicBezTo>
                  <a:pt x="1025223" y="1475868"/>
                  <a:pt x="1011629" y="1462274"/>
                  <a:pt x="1011629" y="1445505"/>
                </a:cubicBezTo>
                <a:cubicBezTo>
                  <a:pt x="1011629" y="1428735"/>
                  <a:pt x="1025223" y="1415141"/>
                  <a:pt x="1041993" y="1415141"/>
                </a:cubicBezTo>
                <a:close/>
                <a:moveTo>
                  <a:pt x="969438" y="1415141"/>
                </a:moveTo>
                <a:cubicBezTo>
                  <a:pt x="986208" y="1415141"/>
                  <a:pt x="999801" y="1428735"/>
                  <a:pt x="999801" y="1445505"/>
                </a:cubicBezTo>
                <a:cubicBezTo>
                  <a:pt x="999801" y="1462274"/>
                  <a:pt x="986208" y="1475868"/>
                  <a:pt x="969438" y="1475868"/>
                </a:cubicBezTo>
                <a:cubicBezTo>
                  <a:pt x="952669" y="1475868"/>
                  <a:pt x="939075" y="1462274"/>
                  <a:pt x="939075" y="1445505"/>
                </a:cubicBezTo>
                <a:cubicBezTo>
                  <a:pt x="939075" y="1428735"/>
                  <a:pt x="952669" y="1415141"/>
                  <a:pt x="969438" y="1415141"/>
                </a:cubicBezTo>
                <a:close/>
                <a:moveTo>
                  <a:pt x="896883" y="1415141"/>
                </a:moveTo>
                <a:cubicBezTo>
                  <a:pt x="913653" y="1415141"/>
                  <a:pt x="927247" y="1428735"/>
                  <a:pt x="927247" y="1445505"/>
                </a:cubicBezTo>
                <a:cubicBezTo>
                  <a:pt x="927247" y="1462274"/>
                  <a:pt x="913653" y="1475868"/>
                  <a:pt x="896883" y="1475868"/>
                </a:cubicBezTo>
                <a:cubicBezTo>
                  <a:pt x="880114" y="1475868"/>
                  <a:pt x="866520" y="1462274"/>
                  <a:pt x="866520" y="1445505"/>
                </a:cubicBezTo>
                <a:cubicBezTo>
                  <a:pt x="866520" y="1428735"/>
                  <a:pt x="880114" y="1415141"/>
                  <a:pt x="896883" y="1415141"/>
                </a:cubicBezTo>
                <a:close/>
                <a:moveTo>
                  <a:pt x="824329" y="1415141"/>
                </a:moveTo>
                <a:cubicBezTo>
                  <a:pt x="841098" y="1415141"/>
                  <a:pt x="854692" y="1428735"/>
                  <a:pt x="854692" y="1445505"/>
                </a:cubicBezTo>
                <a:cubicBezTo>
                  <a:pt x="854692" y="1462274"/>
                  <a:pt x="841098" y="1475868"/>
                  <a:pt x="824329" y="1475868"/>
                </a:cubicBezTo>
                <a:cubicBezTo>
                  <a:pt x="807559" y="1475868"/>
                  <a:pt x="793965" y="1462274"/>
                  <a:pt x="793965" y="1445505"/>
                </a:cubicBezTo>
                <a:cubicBezTo>
                  <a:pt x="793965" y="1428735"/>
                  <a:pt x="807559" y="1415141"/>
                  <a:pt x="824329" y="1415141"/>
                </a:cubicBezTo>
                <a:close/>
                <a:moveTo>
                  <a:pt x="751774" y="1415141"/>
                </a:moveTo>
                <a:cubicBezTo>
                  <a:pt x="768544" y="1415141"/>
                  <a:pt x="782138" y="1428735"/>
                  <a:pt x="782138" y="1445505"/>
                </a:cubicBezTo>
                <a:cubicBezTo>
                  <a:pt x="782138" y="1462274"/>
                  <a:pt x="768544" y="1475868"/>
                  <a:pt x="751774" y="1475868"/>
                </a:cubicBezTo>
                <a:cubicBezTo>
                  <a:pt x="735005" y="1475868"/>
                  <a:pt x="721411" y="1462274"/>
                  <a:pt x="721411" y="1445505"/>
                </a:cubicBezTo>
                <a:cubicBezTo>
                  <a:pt x="721411" y="1428735"/>
                  <a:pt x="735005" y="1415141"/>
                  <a:pt x="751774" y="1415141"/>
                </a:cubicBezTo>
                <a:close/>
                <a:moveTo>
                  <a:pt x="679220" y="1415141"/>
                </a:moveTo>
                <a:cubicBezTo>
                  <a:pt x="695989" y="1415141"/>
                  <a:pt x="709583" y="1428735"/>
                  <a:pt x="709583" y="1445505"/>
                </a:cubicBezTo>
                <a:cubicBezTo>
                  <a:pt x="709583" y="1462274"/>
                  <a:pt x="695989" y="1475868"/>
                  <a:pt x="679220" y="1475868"/>
                </a:cubicBezTo>
                <a:cubicBezTo>
                  <a:pt x="662450" y="1475868"/>
                  <a:pt x="648856" y="1462274"/>
                  <a:pt x="648856" y="1445505"/>
                </a:cubicBezTo>
                <a:cubicBezTo>
                  <a:pt x="648856" y="1428735"/>
                  <a:pt x="662450" y="1415141"/>
                  <a:pt x="679220" y="1415141"/>
                </a:cubicBezTo>
                <a:close/>
                <a:moveTo>
                  <a:pt x="606665" y="1415141"/>
                </a:moveTo>
                <a:cubicBezTo>
                  <a:pt x="623435" y="1415141"/>
                  <a:pt x="637029" y="1428735"/>
                  <a:pt x="637029" y="1445505"/>
                </a:cubicBezTo>
                <a:cubicBezTo>
                  <a:pt x="637029" y="1462274"/>
                  <a:pt x="623435" y="1475868"/>
                  <a:pt x="606665" y="1475868"/>
                </a:cubicBezTo>
                <a:cubicBezTo>
                  <a:pt x="589896" y="1475868"/>
                  <a:pt x="576302" y="1462274"/>
                  <a:pt x="576302" y="1445505"/>
                </a:cubicBezTo>
                <a:cubicBezTo>
                  <a:pt x="576302" y="1428735"/>
                  <a:pt x="589896" y="1415141"/>
                  <a:pt x="606665" y="1415141"/>
                </a:cubicBezTo>
                <a:close/>
                <a:moveTo>
                  <a:pt x="534111" y="1415141"/>
                </a:moveTo>
                <a:cubicBezTo>
                  <a:pt x="550880" y="1415141"/>
                  <a:pt x="564474" y="1428735"/>
                  <a:pt x="564474" y="1445505"/>
                </a:cubicBezTo>
                <a:cubicBezTo>
                  <a:pt x="564474" y="1462274"/>
                  <a:pt x="550880" y="1475868"/>
                  <a:pt x="534111" y="1475868"/>
                </a:cubicBezTo>
                <a:cubicBezTo>
                  <a:pt x="517341" y="1475868"/>
                  <a:pt x="503747" y="1462274"/>
                  <a:pt x="503747" y="1445505"/>
                </a:cubicBezTo>
                <a:cubicBezTo>
                  <a:pt x="503747" y="1428735"/>
                  <a:pt x="517341" y="1415141"/>
                  <a:pt x="534111" y="1415141"/>
                </a:cubicBezTo>
                <a:close/>
                <a:moveTo>
                  <a:pt x="461556" y="1415141"/>
                </a:moveTo>
                <a:cubicBezTo>
                  <a:pt x="478326" y="1415141"/>
                  <a:pt x="491920" y="1428735"/>
                  <a:pt x="491920" y="1445505"/>
                </a:cubicBezTo>
                <a:cubicBezTo>
                  <a:pt x="491920" y="1462274"/>
                  <a:pt x="478326" y="1475868"/>
                  <a:pt x="461556" y="1475868"/>
                </a:cubicBezTo>
                <a:cubicBezTo>
                  <a:pt x="444787" y="1475868"/>
                  <a:pt x="431192" y="1462274"/>
                  <a:pt x="431192" y="1445505"/>
                </a:cubicBezTo>
                <a:cubicBezTo>
                  <a:pt x="431192" y="1428735"/>
                  <a:pt x="444787" y="1415141"/>
                  <a:pt x="461556" y="1415141"/>
                </a:cubicBezTo>
                <a:close/>
                <a:moveTo>
                  <a:pt x="389002" y="1415141"/>
                </a:moveTo>
                <a:cubicBezTo>
                  <a:pt x="405771" y="1415141"/>
                  <a:pt x="419365" y="1428735"/>
                  <a:pt x="419365" y="1445505"/>
                </a:cubicBezTo>
                <a:cubicBezTo>
                  <a:pt x="419365" y="1462274"/>
                  <a:pt x="405771" y="1475868"/>
                  <a:pt x="389002" y="1475868"/>
                </a:cubicBezTo>
                <a:cubicBezTo>
                  <a:pt x="372232" y="1475868"/>
                  <a:pt x="358638" y="1462274"/>
                  <a:pt x="358638" y="1445505"/>
                </a:cubicBezTo>
                <a:cubicBezTo>
                  <a:pt x="358638" y="1428735"/>
                  <a:pt x="372232" y="1415141"/>
                  <a:pt x="389002" y="1415141"/>
                </a:cubicBezTo>
                <a:close/>
                <a:moveTo>
                  <a:pt x="316447" y="1415141"/>
                </a:moveTo>
                <a:cubicBezTo>
                  <a:pt x="333216" y="1415141"/>
                  <a:pt x="346810" y="1428735"/>
                  <a:pt x="346810" y="1445505"/>
                </a:cubicBezTo>
                <a:cubicBezTo>
                  <a:pt x="346810" y="1462274"/>
                  <a:pt x="333216" y="1475868"/>
                  <a:pt x="316447" y="1475868"/>
                </a:cubicBezTo>
                <a:cubicBezTo>
                  <a:pt x="299677" y="1475868"/>
                  <a:pt x="286084" y="1462274"/>
                  <a:pt x="286084" y="1445505"/>
                </a:cubicBezTo>
                <a:cubicBezTo>
                  <a:pt x="286084" y="1428735"/>
                  <a:pt x="299677" y="1415141"/>
                  <a:pt x="316447" y="1415141"/>
                </a:cubicBezTo>
                <a:close/>
                <a:moveTo>
                  <a:pt x="243892" y="1415141"/>
                </a:moveTo>
                <a:cubicBezTo>
                  <a:pt x="260662" y="1415141"/>
                  <a:pt x="274256" y="1428735"/>
                  <a:pt x="274256" y="1445505"/>
                </a:cubicBezTo>
                <a:cubicBezTo>
                  <a:pt x="274256" y="1462274"/>
                  <a:pt x="260662" y="1475868"/>
                  <a:pt x="243892" y="1475868"/>
                </a:cubicBezTo>
                <a:cubicBezTo>
                  <a:pt x="227123" y="1475868"/>
                  <a:pt x="213529" y="1462274"/>
                  <a:pt x="213529" y="1445505"/>
                </a:cubicBezTo>
                <a:cubicBezTo>
                  <a:pt x="213529" y="1428735"/>
                  <a:pt x="227123" y="1415141"/>
                  <a:pt x="243892" y="1415141"/>
                </a:cubicBezTo>
                <a:close/>
                <a:moveTo>
                  <a:pt x="171339" y="1415141"/>
                </a:moveTo>
                <a:cubicBezTo>
                  <a:pt x="188107" y="1415141"/>
                  <a:pt x="201701" y="1428735"/>
                  <a:pt x="201701" y="1445505"/>
                </a:cubicBezTo>
                <a:cubicBezTo>
                  <a:pt x="201701" y="1462274"/>
                  <a:pt x="188107" y="1475868"/>
                  <a:pt x="171339" y="1475868"/>
                </a:cubicBezTo>
                <a:cubicBezTo>
                  <a:pt x="154611" y="1475868"/>
                  <a:pt x="141018" y="1462274"/>
                  <a:pt x="141018" y="1445505"/>
                </a:cubicBezTo>
                <a:cubicBezTo>
                  <a:pt x="141018" y="1428735"/>
                  <a:pt x="154611" y="1415141"/>
                  <a:pt x="171339" y="1415141"/>
                </a:cubicBezTo>
                <a:close/>
                <a:moveTo>
                  <a:pt x="98831" y="1415141"/>
                </a:moveTo>
                <a:cubicBezTo>
                  <a:pt x="115598" y="1415141"/>
                  <a:pt x="129192" y="1428735"/>
                  <a:pt x="129192" y="1445505"/>
                </a:cubicBezTo>
                <a:cubicBezTo>
                  <a:pt x="129192" y="1462274"/>
                  <a:pt x="115598" y="1475868"/>
                  <a:pt x="98831" y="1475868"/>
                </a:cubicBezTo>
                <a:cubicBezTo>
                  <a:pt x="82060" y="1475868"/>
                  <a:pt x="68467" y="1462274"/>
                  <a:pt x="68467" y="1445505"/>
                </a:cubicBezTo>
                <a:cubicBezTo>
                  <a:pt x="68467" y="1428735"/>
                  <a:pt x="82060" y="1415141"/>
                  <a:pt x="98831" y="1415141"/>
                </a:cubicBezTo>
                <a:close/>
                <a:moveTo>
                  <a:pt x="26277" y="1415141"/>
                </a:moveTo>
                <a:cubicBezTo>
                  <a:pt x="43044" y="1415141"/>
                  <a:pt x="56638" y="1428735"/>
                  <a:pt x="56638" y="1445505"/>
                </a:cubicBezTo>
                <a:cubicBezTo>
                  <a:pt x="56638" y="1462274"/>
                  <a:pt x="43044" y="1475868"/>
                  <a:pt x="26277" y="1475868"/>
                </a:cubicBezTo>
                <a:cubicBezTo>
                  <a:pt x="17892" y="1475868"/>
                  <a:pt x="10301" y="1472470"/>
                  <a:pt x="4807" y="1466975"/>
                </a:cubicBezTo>
                <a:lnTo>
                  <a:pt x="0" y="1455370"/>
                </a:lnTo>
                <a:lnTo>
                  <a:pt x="0" y="1435640"/>
                </a:lnTo>
                <a:lnTo>
                  <a:pt x="4807" y="1424034"/>
                </a:lnTo>
                <a:cubicBezTo>
                  <a:pt x="10301" y="1418540"/>
                  <a:pt x="17892" y="1415141"/>
                  <a:pt x="26277" y="1415141"/>
                </a:cubicBezTo>
                <a:close/>
                <a:moveTo>
                  <a:pt x="1332211" y="1334690"/>
                </a:moveTo>
                <a:cubicBezTo>
                  <a:pt x="1340596" y="1334690"/>
                  <a:pt x="1348186" y="1338088"/>
                  <a:pt x="1353681" y="1343583"/>
                </a:cubicBezTo>
                <a:lnTo>
                  <a:pt x="1356143" y="1349526"/>
                </a:lnTo>
                <a:lnTo>
                  <a:pt x="1331934" y="1381900"/>
                </a:lnTo>
                <a:lnTo>
                  <a:pt x="1321597" y="1393274"/>
                </a:lnTo>
                <a:lnTo>
                  <a:pt x="1320392" y="1393030"/>
                </a:lnTo>
                <a:cubicBezTo>
                  <a:pt x="1309494" y="1388421"/>
                  <a:pt x="1301847" y="1377631"/>
                  <a:pt x="1301847" y="1365053"/>
                </a:cubicBezTo>
                <a:cubicBezTo>
                  <a:pt x="1301847" y="1348284"/>
                  <a:pt x="1315441" y="1334690"/>
                  <a:pt x="1332211" y="1334690"/>
                </a:cubicBezTo>
                <a:close/>
                <a:moveTo>
                  <a:pt x="1259656" y="1334690"/>
                </a:moveTo>
                <a:cubicBezTo>
                  <a:pt x="1276426" y="1334690"/>
                  <a:pt x="1290020" y="1348284"/>
                  <a:pt x="1290020" y="1365053"/>
                </a:cubicBezTo>
                <a:cubicBezTo>
                  <a:pt x="1290020" y="1381823"/>
                  <a:pt x="1276426" y="1395417"/>
                  <a:pt x="1259656" y="1395417"/>
                </a:cubicBezTo>
                <a:cubicBezTo>
                  <a:pt x="1242887" y="1395417"/>
                  <a:pt x="1229293" y="1381823"/>
                  <a:pt x="1229293" y="1365053"/>
                </a:cubicBezTo>
                <a:cubicBezTo>
                  <a:pt x="1229293" y="1348284"/>
                  <a:pt x="1242887" y="1334690"/>
                  <a:pt x="1259656" y="1334690"/>
                </a:cubicBezTo>
                <a:close/>
                <a:moveTo>
                  <a:pt x="1187102" y="1334690"/>
                </a:moveTo>
                <a:cubicBezTo>
                  <a:pt x="1203871" y="1334690"/>
                  <a:pt x="1217465" y="1348284"/>
                  <a:pt x="1217465" y="1365053"/>
                </a:cubicBezTo>
                <a:cubicBezTo>
                  <a:pt x="1217465" y="1381823"/>
                  <a:pt x="1203871" y="1395417"/>
                  <a:pt x="1187102" y="1395417"/>
                </a:cubicBezTo>
                <a:cubicBezTo>
                  <a:pt x="1170332" y="1395417"/>
                  <a:pt x="1156738" y="1381823"/>
                  <a:pt x="1156738" y="1365053"/>
                </a:cubicBezTo>
                <a:cubicBezTo>
                  <a:pt x="1156738" y="1348284"/>
                  <a:pt x="1170332" y="1334690"/>
                  <a:pt x="1187102" y="1334690"/>
                </a:cubicBezTo>
                <a:close/>
                <a:moveTo>
                  <a:pt x="1114547" y="1334690"/>
                </a:moveTo>
                <a:cubicBezTo>
                  <a:pt x="1131317" y="1334690"/>
                  <a:pt x="1144911" y="1348284"/>
                  <a:pt x="1144911" y="1365053"/>
                </a:cubicBezTo>
                <a:cubicBezTo>
                  <a:pt x="1144911" y="1381823"/>
                  <a:pt x="1131317" y="1395417"/>
                  <a:pt x="1114547" y="1395417"/>
                </a:cubicBezTo>
                <a:cubicBezTo>
                  <a:pt x="1097778" y="1395417"/>
                  <a:pt x="1084184" y="1381823"/>
                  <a:pt x="1084184" y="1365053"/>
                </a:cubicBezTo>
                <a:cubicBezTo>
                  <a:pt x="1084184" y="1348284"/>
                  <a:pt x="1097778" y="1334690"/>
                  <a:pt x="1114547" y="1334690"/>
                </a:cubicBezTo>
                <a:close/>
                <a:moveTo>
                  <a:pt x="1041993" y="1334690"/>
                </a:moveTo>
                <a:cubicBezTo>
                  <a:pt x="1058762" y="1334690"/>
                  <a:pt x="1072356" y="1348284"/>
                  <a:pt x="1072356" y="1365053"/>
                </a:cubicBezTo>
                <a:cubicBezTo>
                  <a:pt x="1072356" y="1381823"/>
                  <a:pt x="1058762" y="1395417"/>
                  <a:pt x="1041993" y="1395417"/>
                </a:cubicBezTo>
                <a:cubicBezTo>
                  <a:pt x="1025223" y="1395417"/>
                  <a:pt x="1011629" y="1381823"/>
                  <a:pt x="1011629" y="1365053"/>
                </a:cubicBezTo>
                <a:cubicBezTo>
                  <a:pt x="1011629" y="1348284"/>
                  <a:pt x="1025223" y="1334690"/>
                  <a:pt x="1041993" y="1334690"/>
                </a:cubicBezTo>
                <a:close/>
                <a:moveTo>
                  <a:pt x="969438" y="1334690"/>
                </a:moveTo>
                <a:cubicBezTo>
                  <a:pt x="986208" y="1334690"/>
                  <a:pt x="999801" y="1348284"/>
                  <a:pt x="999801" y="1365053"/>
                </a:cubicBezTo>
                <a:cubicBezTo>
                  <a:pt x="999801" y="1381823"/>
                  <a:pt x="986208" y="1395417"/>
                  <a:pt x="969438" y="1395417"/>
                </a:cubicBezTo>
                <a:cubicBezTo>
                  <a:pt x="952669" y="1395417"/>
                  <a:pt x="939075" y="1381823"/>
                  <a:pt x="939075" y="1365053"/>
                </a:cubicBezTo>
                <a:cubicBezTo>
                  <a:pt x="939075" y="1348284"/>
                  <a:pt x="952669" y="1334690"/>
                  <a:pt x="969438" y="1334690"/>
                </a:cubicBezTo>
                <a:close/>
                <a:moveTo>
                  <a:pt x="896883" y="1334690"/>
                </a:moveTo>
                <a:cubicBezTo>
                  <a:pt x="913653" y="1334690"/>
                  <a:pt x="927247" y="1348284"/>
                  <a:pt x="927247" y="1365053"/>
                </a:cubicBezTo>
                <a:cubicBezTo>
                  <a:pt x="927247" y="1381823"/>
                  <a:pt x="913653" y="1395417"/>
                  <a:pt x="896883" y="1395417"/>
                </a:cubicBezTo>
                <a:cubicBezTo>
                  <a:pt x="880114" y="1395417"/>
                  <a:pt x="866520" y="1381823"/>
                  <a:pt x="866520" y="1365053"/>
                </a:cubicBezTo>
                <a:cubicBezTo>
                  <a:pt x="866520" y="1348284"/>
                  <a:pt x="880114" y="1334690"/>
                  <a:pt x="896883" y="1334690"/>
                </a:cubicBezTo>
                <a:close/>
                <a:moveTo>
                  <a:pt x="824329" y="1334690"/>
                </a:moveTo>
                <a:cubicBezTo>
                  <a:pt x="841098" y="1334690"/>
                  <a:pt x="854692" y="1348284"/>
                  <a:pt x="854692" y="1365053"/>
                </a:cubicBezTo>
                <a:cubicBezTo>
                  <a:pt x="854692" y="1381823"/>
                  <a:pt x="841098" y="1395417"/>
                  <a:pt x="824329" y="1395417"/>
                </a:cubicBezTo>
                <a:cubicBezTo>
                  <a:pt x="807559" y="1395417"/>
                  <a:pt x="793965" y="1381823"/>
                  <a:pt x="793965" y="1365053"/>
                </a:cubicBezTo>
                <a:cubicBezTo>
                  <a:pt x="793965" y="1348284"/>
                  <a:pt x="807559" y="1334690"/>
                  <a:pt x="824329" y="1334690"/>
                </a:cubicBezTo>
                <a:close/>
                <a:moveTo>
                  <a:pt x="751774" y="1334690"/>
                </a:moveTo>
                <a:cubicBezTo>
                  <a:pt x="768544" y="1334690"/>
                  <a:pt x="782138" y="1348284"/>
                  <a:pt x="782138" y="1365053"/>
                </a:cubicBezTo>
                <a:cubicBezTo>
                  <a:pt x="782138" y="1381823"/>
                  <a:pt x="768544" y="1395417"/>
                  <a:pt x="751774" y="1395417"/>
                </a:cubicBezTo>
                <a:cubicBezTo>
                  <a:pt x="735005" y="1395417"/>
                  <a:pt x="721411" y="1381823"/>
                  <a:pt x="721411" y="1365053"/>
                </a:cubicBezTo>
                <a:cubicBezTo>
                  <a:pt x="721411" y="1348284"/>
                  <a:pt x="735005" y="1334690"/>
                  <a:pt x="751774" y="1334690"/>
                </a:cubicBezTo>
                <a:close/>
                <a:moveTo>
                  <a:pt x="679220" y="1334690"/>
                </a:moveTo>
                <a:cubicBezTo>
                  <a:pt x="695989" y="1334690"/>
                  <a:pt x="709583" y="1348284"/>
                  <a:pt x="709583" y="1365053"/>
                </a:cubicBezTo>
                <a:cubicBezTo>
                  <a:pt x="709583" y="1381823"/>
                  <a:pt x="695989" y="1395417"/>
                  <a:pt x="679220" y="1395417"/>
                </a:cubicBezTo>
                <a:cubicBezTo>
                  <a:pt x="662450" y="1395417"/>
                  <a:pt x="648856" y="1381823"/>
                  <a:pt x="648856" y="1365053"/>
                </a:cubicBezTo>
                <a:cubicBezTo>
                  <a:pt x="648856" y="1348284"/>
                  <a:pt x="662450" y="1334690"/>
                  <a:pt x="679220" y="1334690"/>
                </a:cubicBezTo>
                <a:close/>
                <a:moveTo>
                  <a:pt x="606665" y="1334690"/>
                </a:moveTo>
                <a:cubicBezTo>
                  <a:pt x="623435" y="1334690"/>
                  <a:pt x="637029" y="1348284"/>
                  <a:pt x="637029" y="1365053"/>
                </a:cubicBezTo>
                <a:cubicBezTo>
                  <a:pt x="637029" y="1381823"/>
                  <a:pt x="623435" y="1395417"/>
                  <a:pt x="606665" y="1395417"/>
                </a:cubicBezTo>
                <a:cubicBezTo>
                  <a:pt x="589896" y="1395417"/>
                  <a:pt x="576302" y="1381823"/>
                  <a:pt x="576302" y="1365053"/>
                </a:cubicBezTo>
                <a:cubicBezTo>
                  <a:pt x="576302" y="1348284"/>
                  <a:pt x="589896" y="1334690"/>
                  <a:pt x="606665" y="1334690"/>
                </a:cubicBezTo>
                <a:close/>
                <a:moveTo>
                  <a:pt x="534111" y="1334690"/>
                </a:moveTo>
                <a:cubicBezTo>
                  <a:pt x="550880" y="1334690"/>
                  <a:pt x="564474" y="1348284"/>
                  <a:pt x="564474" y="1365053"/>
                </a:cubicBezTo>
                <a:cubicBezTo>
                  <a:pt x="564474" y="1381823"/>
                  <a:pt x="550880" y="1395417"/>
                  <a:pt x="534111" y="1395417"/>
                </a:cubicBezTo>
                <a:cubicBezTo>
                  <a:pt x="517341" y="1395417"/>
                  <a:pt x="503747" y="1381823"/>
                  <a:pt x="503747" y="1365053"/>
                </a:cubicBezTo>
                <a:cubicBezTo>
                  <a:pt x="503747" y="1348284"/>
                  <a:pt x="517341" y="1334690"/>
                  <a:pt x="534111" y="1334690"/>
                </a:cubicBezTo>
                <a:close/>
                <a:moveTo>
                  <a:pt x="461556" y="1334690"/>
                </a:moveTo>
                <a:cubicBezTo>
                  <a:pt x="478326" y="1334690"/>
                  <a:pt x="491920" y="1348284"/>
                  <a:pt x="491920" y="1365053"/>
                </a:cubicBezTo>
                <a:cubicBezTo>
                  <a:pt x="491920" y="1381823"/>
                  <a:pt x="478326" y="1395417"/>
                  <a:pt x="461556" y="1395417"/>
                </a:cubicBezTo>
                <a:cubicBezTo>
                  <a:pt x="444787" y="1395417"/>
                  <a:pt x="431192" y="1381823"/>
                  <a:pt x="431192" y="1365053"/>
                </a:cubicBezTo>
                <a:cubicBezTo>
                  <a:pt x="431192" y="1348284"/>
                  <a:pt x="444787" y="1334690"/>
                  <a:pt x="461556" y="1334690"/>
                </a:cubicBezTo>
                <a:close/>
                <a:moveTo>
                  <a:pt x="389002" y="1334690"/>
                </a:moveTo>
                <a:cubicBezTo>
                  <a:pt x="405771" y="1334690"/>
                  <a:pt x="419365" y="1348284"/>
                  <a:pt x="419365" y="1365053"/>
                </a:cubicBezTo>
                <a:cubicBezTo>
                  <a:pt x="419365" y="1381823"/>
                  <a:pt x="405771" y="1395417"/>
                  <a:pt x="389002" y="1395417"/>
                </a:cubicBezTo>
                <a:cubicBezTo>
                  <a:pt x="372232" y="1395417"/>
                  <a:pt x="358638" y="1381823"/>
                  <a:pt x="358638" y="1365053"/>
                </a:cubicBezTo>
                <a:cubicBezTo>
                  <a:pt x="358638" y="1348284"/>
                  <a:pt x="372232" y="1334690"/>
                  <a:pt x="389002" y="1334690"/>
                </a:cubicBezTo>
                <a:close/>
                <a:moveTo>
                  <a:pt x="316447" y="1334690"/>
                </a:moveTo>
                <a:cubicBezTo>
                  <a:pt x="333216" y="1334690"/>
                  <a:pt x="346810" y="1348284"/>
                  <a:pt x="346810" y="1365053"/>
                </a:cubicBezTo>
                <a:cubicBezTo>
                  <a:pt x="346810" y="1381823"/>
                  <a:pt x="333216" y="1395417"/>
                  <a:pt x="316447" y="1395417"/>
                </a:cubicBezTo>
                <a:cubicBezTo>
                  <a:pt x="299677" y="1395417"/>
                  <a:pt x="286084" y="1381823"/>
                  <a:pt x="286084" y="1365053"/>
                </a:cubicBezTo>
                <a:cubicBezTo>
                  <a:pt x="286084" y="1348284"/>
                  <a:pt x="299677" y="1334690"/>
                  <a:pt x="316447" y="1334690"/>
                </a:cubicBezTo>
                <a:close/>
                <a:moveTo>
                  <a:pt x="243892" y="1334690"/>
                </a:moveTo>
                <a:cubicBezTo>
                  <a:pt x="260662" y="1334690"/>
                  <a:pt x="274256" y="1348284"/>
                  <a:pt x="274256" y="1365053"/>
                </a:cubicBezTo>
                <a:cubicBezTo>
                  <a:pt x="274256" y="1381823"/>
                  <a:pt x="260662" y="1395417"/>
                  <a:pt x="243892" y="1395417"/>
                </a:cubicBezTo>
                <a:cubicBezTo>
                  <a:pt x="227123" y="1395417"/>
                  <a:pt x="213529" y="1381823"/>
                  <a:pt x="213529" y="1365053"/>
                </a:cubicBezTo>
                <a:cubicBezTo>
                  <a:pt x="213529" y="1348284"/>
                  <a:pt x="227123" y="1334690"/>
                  <a:pt x="243892" y="1334690"/>
                </a:cubicBezTo>
                <a:close/>
                <a:moveTo>
                  <a:pt x="171339" y="1334690"/>
                </a:moveTo>
                <a:cubicBezTo>
                  <a:pt x="188107" y="1334690"/>
                  <a:pt x="201701" y="1348284"/>
                  <a:pt x="201701" y="1365053"/>
                </a:cubicBezTo>
                <a:cubicBezTo>
                  <a:pt x="201701" y="1381823"/>
                  <a:pt x="188107" y="1395417"/>
                  <a:pt x="171339" y="1395417"/>
                </a:cubicBezTo>
                <a:cubicBezTo>
                  <a:pt x="154616" y="1395417"/>
                  <a:pt x="141023" y="1381823"/>
                  <a:pt x="141023" y="1365053"/>
                </a:cubicBezTo>
                <a:cubicBezTo>
                  <a:pt x="141023" y="1348284"/>
                  <a:pt x="154616" y="1334690"/>
                  <a:pt x="171339" y="1334690"/>
                </a:cubicBezTo>
                <a:close/>
                <a:moveTo>
                  <a:pt x="98838" y="1334690"/>
                </a:moveTo>
                <a:cubicBezTo>
                  <a:pt x="115605" y="1334690"/>
                  <a:pt x="129198" y="1348284"/>
                  <a:pt x="129198" y="1365053"/>
                </a:cubicBezTo>
                <a:cubicBezTo>
                  <a:pt x="129198" y="1381823"/>
                  <a:pt x="115605" y="1395417"/>
                  <a:pt x="98838" y="1395417"/>
                </a:cubicBezTo>
                <a:cubicBezTo>
                  <a:pt x="82067" y="1395417"/>
                  <a:pt x="68474" y="1381823"/>
                  <a:pt x="68474" y="1365053"/>
                </a:cubicBezTo>
                <a:cubicBezTo>
                  <a:pt x="68474" y="1348284"/>
                  <a:pt x="82067" y="1334690"/>
                  <a:pt x="98838" y="1334690"/>
                </a:cubicBezTo>
                <a:close/>
                <a:moveTo>
                  <a:pt x="26283" y="1334690"/>
                </a:moveTo>
                <a:cubicBezTo>
                  <a:pt x="43051" y="1334690"/>
                  <a:pt x="56645" y="1348284"/>
                  <a:pt x="56645" y="1365053"/>
                </a:cubicBezTo>
                <a:cubicBezTo>
                  <a:pt x="56645" y="1381823"/>
                  <a:pt x="43051" y="1395417"/>
                  <a:pt x="26283" y="1395417"/>
                </a:cubicBezTo>
                <a:cubicBezTo>
                  <a:pt x="17898" y="1395417"/>
                  <a:pt x="10308" y="1392019"/>
                  <a:pt x="4813" y="1386524"/>
                </a:cubicBezTo>
                <a:lnTo>
                  <a:pt x="0" y="1374903"/>
                </a:lnTo>
                <a:lnTo>
                  <a:pt x="0" y="1355203"/>
                </a:lnTo>
                <a:lnTo>
                  <a:pt x="4813" y="1343583"/>
                </a:lnTo>
                <a:cubicBezTo>
                  <a:pt x="10308" y="1338089"/>
                  <a:pt x="17898" y="1334690"/>
                  <a:pt x="26283" y="1334690"/>
                </a:cubicBezTo>
                <a:close/>
                <a:moveTo>
                  <a:pt x="1404765" y="1254238"/>
                </a:moveTo>
                <a:cubicBezTo>
                  <a:pt x="1408957" y="1254238"/>
                  <a:pt x="1412951" y="1255088"/>
                  <a:pt x="1416584" y="1256624"/>
                </a:cubicBezTo>
                <a:lnTo>
                  <a:pt x="1422045" y="1260306"/>
                </a:lnTo>
                <a:lnTo>
                  <a:pt x="1418517" y="1266114"/>
                </a:lnTo>
                <a:lnTo>
                  <a:pt x="1386846" y="1308466"/>
                </a:lnTo>
                <a:lnTo>
                  <a:pt x="1383295" y="1306072"/>
                </a:lnTo>
                <a:cubicBezTo>
                  <a:pt x="1377800" y="1300577"/>
                  <a:pt x="1374402" y="1292986"/>
                  <a:pt x="1374402" y="1284602"/>
                </a:cubicBezTo>
                <a:cubicBezTo>
                  <a:pt x="1374402" y="1267832"/>
                  <a:pt x="1387996" y="1254238"/>
                  <a:pt x="1404765" y="1254238"/>
                </a:cubicBezTo>
                <a:close/>
                <a:moveTo>
                  <a:pt x="1332211" y="1254238"/>
                </a:moveTo>
                <a:cubicBezTo>
                  <a:pt x="1348980" y="1254238"/>
                  <a:pt x="1362574" y="1267832"/>
                  <a:pt x="1362574" y="1284602"/>
                </a:cubicBezTo>
                <a:cubicBezTo>
                  <a:pt x="1362574" y="1301371"/>
                  <a:pt x="1348980" y="1314965"/>
                  <a:pt x="1332211" y="1314965"/>
                </a:cubicBezTo>
                <a:cubicBezTo>
                  <a:pt x="1315441" y="1314965"/>
                  <a:pt x="1301847" y="1301371"/>
                  <a:pt x="1301847" y="1284602"/>
                </a:cubicBezTo>
                <a:cubicBezTo>
                  <a:pt x="1301847" y="1267832"/>
                  <a:pt x="1315441" y="1254238"/>
                  <a:pt x="1332211" y="1254238"/>
                </a:cubicBezTo>
                <a:close/>
                <a:moveTo>
                  <a:pt x="1259656" y="1254238"/>
                </a:moveTo>
                <a:cubicBezTo>
                  <a:pt x="1276426" y="1254238"/>
                  <a:pt x="1290020" y="1267832"/>
                  <a:pt x="1290020" y="1284602"/>
                </a:cubicBezTo>
                <a:cubicBezTo>
                  <a:pt x="1290020" y="1301371"/>
                  <a:pt x="1276426" y="1314965"/>
                  <a:pt x="1259656" y="1314965"/>
                </a:cubicBezTo>
                <a:cubicBezTo>
                  <a:pt x="1242887" y="1314965"/>
                  <a:pt x="1229293" y="1301371"/>
                  <a:pt x="1229293" y="1284602"/>
                </a:cubicBezTo>
                <a:cubicBezTo>
                  <a:pt x="1229293" y="1267832"/>
                  <a:pt x="1242887" y="1254238"/>
                  <a:pt x="1259656" y="1254238"/>
                </a:cubicBezTo>
                <a:close/>
                <a:moveTo>
                  <a:pt x="1187102" y="1254238"/>
                </a:moveTo>
                <a:cubicBezTo>
                  <a:pt x="1203871" y="1254238"/>
                  <a:pt x="1217465" y="1267832"/>
                  <a:pt x="1217465" y="1284602"/>
                </a:cubicBezTo>
                <a:cubicBezTo>
                  <a:pt x="1217465" y="1301371"/>
                  <a:pt x="1203871" y="1314965"/>
                  <a:pt x="1187102" y="1314965"/>
                </a:cubicBezTo>
                <a:cubicBezTo>
                  <a:pt x="1170332" y="1314965"/>
                  <a:pt x="1156738" y="1301371"/>
                  <a:pt x="1156738" y="1284602"/>
                </a:cubicBezTo>
                <a:cubicBezTo>
                  <a:pt x="1156738" y="1267832"/>
                  <a:pt x="1170332" y="1254238"/>
                  <a:pt x="1187102" y="1254238"/>
                </a:cubicBezTo>
                <a:close/>
                <a:moveTo>
                  <a:pt x="1114547" y="1254238"/>
                </a:moveTo>
                <a:cubicBezTo>
                  <a:pt x="1131317" y="1254238"/>
                  <a:pt x="1144911" y="1267832"/>
                  <a:pt x="1144911" y="1284602"/>
                </a:cubicBezTo>
                <a:cubicBezTo>
                  <a:pt x="1144911" y="1301371"/>
                  <a:pt x="1131317" y="1314965"/>
                  <a:pt x="1114547" y="1314965"/>
                </a:cubicBezTo>
                <a:cubicBezTo>
                  <a:pt x="1097778" y="1314965"/>
                  <a:pt x="1084184" y="1301371"/>
                  <a:pt x="1084184" y="1284602"/>
                </a:cubicBezTo>
                <a:cubicBezTo>
                  <a:pt x="1084184" y="1267832"/>
                  <a:pt x="1097778" y="1254238"/>
                  <a:pt x="1114547" y="1254238"/>
                </a:cubicBezTo>
                <a:close/>
                <a:moveTo>
                  <a:pt x="1041993" y="1254238"/>
                </a:moveTo>
                <a:cubicBezTo>
                  <a:pt x="1058762" y="1254238"/>
                  <a:pt x="1072356" y="1267832"/>
                  <a:pt x="1072356" y="1284602"/>
                </a:cubicBezTo>
                <a:cubicBezTo>
                  <a:pt x="1072356" y="1301371"/>
                  <a:pt x="1058762" y="1314965"/>
                  <a:pt x="1041993" y="1314965"/>
                </a:cubicBezTo>
                <a:cubicBezTo>
                  <a:pt x="1025223" y="1314965"/>
                  <a:pt x="1011629" y="1301371"/>
                  <a:pt x="1011629" y="1284602"/>
                </a:cubicBezTo>
                <a:cubicBezTo>
                  <a:pt x="1011629" y="1267832"/>
                  <a:pt x="1025223" y="1254238"/>
                  <a:pt x="1041993" y="1254238"/>
                </a:cubicBezTo>
                <a:close/>
                <a:moveTo>
                  <a:pt x="969438" y="1254238"/>
                </a:moveTo>
                <a:cubicBezTo>
                  <a:pt x="986208" y="1254238"/>
                  <a:pt x="999801" y="1267832"/>
                  <a:pt x="999801" y="1284602"/>
                </a:cubicBezTo>
                <a:cubicBezTo>
                  <a:pt x="999801" y="1301371"/>
                  <a:pt x="986208" y="1314965"/>
                  <a:pt x="969438" y="1314965"/>
                </a:cubicBezTo>
                <a:cubicBezTo>
                  <a:pt x="952669" y="1314965"/>
                  <a:pt x="939075" y="1301371"/>
                  <a:pt x="939075" y="1284602"/>
                </a:cubicBezTo>
                <a:cubicBezTo>
                  <a:pt x="939075" y="1267832"/>
                  <a:pt x="952669" y="1254238"/>
                  <a:pt x="969438" y="1254238"/>
                </a:cubicBezTo>
                <a:close/>
                <a:moveTo>
                  <a:pt x="896883" y="1254238"/>
                </a:moveTo>
                <a:cubicBezTo>
                  <a:pt x="913653" y="1254238"/>
                  <a:pt x="927247" y="1267832"/>
                  <a:pt x="927247" y="1284602"/>
                </a:cubicBezTo>
                <a:cubicBezTo>
                  <a:pt x="927247" y="1301371"/>
                  <a:pt x="913653" y="1314965"/>
                  <a:pt x="896883" y="1314965"/>
                </a:cubicBezTo>
                <a:cubicBezTo>
                  <a:pt x="880114" y="1314965"/>
                  <a:pt x="866520" y="1301371"/>
                  <a:pt x="866520" y="1284602"/>
                </a:cubicBezTo>
                <a:cubicBezTo>
                  <a:pt x="866520" y="1267832"/>
                  <a:pt x="880114" y="1254238"/>
                  <a:pt x="896883" y="1254238"/>
                </a:cubicBezTo>
                <a:close/>
                <a:moveTo>
                  <a:pt x="824329" y="1254238"/>
                </a:moveTo>
                <a:cubicBezTo>
                  <a:pt x="841098" y="1254238"/>
                  <a:pt x="854692" y="1267832"/>
                  <a:pt x="854692" y="1284602"/>
                </a:cubicBezTo>
                <a:cubicBezTo>
                  <a:pt x="854692" y="1301371"/>
                  <a:pt x="841098" y="1314965"/>
                  <a:pt x="824329" y="1314965"/>
                </a:cubicBezTo>
                <a:cubicBezTo>
                  <a:pt x="807559" y="1314965"/>
                  <a:pt x="793965" y="1301371"/>
                  <a:pt x="793965" y="1284602"/>
                </a:cubicBezTo>
                <a:cubicBezTo>
                  <a:pt x="793965" y="1267832"/>
                  <a:pt x="807559" y="1254238"/>
                  <a:pt x="824329" y="1254238"/>
                </a:cubicBezTo>
                <a:close/>
                <a:moveTo>
                  <a:pt x="751774" y="1254238"/>
                </a:moveTo>
                <a:cubicBezTo>
                  <a:pt x="768544" y="1254238"/>
                  <a:pt x="782138" y="1267832"/>
                  <a:pt x="782138" y="1284602"/>
                </a:cubicBezTo>
                <a:cubicBezTo>
                  <a:pt x="782138" y="1301371"/>
                  <a:pt x="768544" y="1314965"/>
                  <a:pt x="751774" y="1314965"/>
                </a:cubicBezTo>
                <a:cubicBezTo>
                  <a:pt x="735005" y="1314965"/>
                  <a:pt x="721411" y="1301371"/>
                  <a:pt x="721411" y="1284602"/>
                </a:cubicBezTo>
                <a:cubicBezTo>
                  <a:pt x="721411" y="1267832"/>
                  <a:pt x="735005" y="1254238"/>
                  <a:pt x="751774" y="1254238"/>
                </a:cubicBezTo>
                <a:close/>
                <a:moveTo>
                  <a:pt x="679220" y="1254238"/>
                </a:moveTo>
                <a:cubicBezTo>
                  <a:pt x="695989" y="1254238"/>
                  <a:pt x="709583" y="1267832"/>
                  <a:pt x="709583" y="1284602"/>
                </a:cubicBezTo>
                <a:cubicBezTo>
                  <a:pt x="709583" y="1301371"/>
                  <a:pt x="695989" y="1314965"/>
                  <a:pt x="679220" y="1314965"/>
                </a:cubicBezTo>
                <a:cubicBezTo>
                  <a:pt x="662450" y="1314965"/>
                  <a:pt x="648856" y="1301371"/>
                  <a:pt x="648856" y="1284602"/>
                </a:cubicBezTo>
                <a:cubicBezTo>
                  <a:pt x="648856" y="1267832"/>
                  <a:pt x="662450" y="1254238"/>
                  <a:pt x="679220" y="1254238"/>
                </a:cubicBezTo>
                <a:close/>
                <a:moveTo>
                  <a:pt x="606665" y="1254238"/>
                </a:moveTo>
                <a:cubicBezTo>
                  <a:pt x="623435" y="1254238"/>
                  <a:pt x="637029" y="1267832"/>
                  <a:pt x="637029" y="1284602"/>
                </a:cubicBezTo>
                <a:cubicBezTo>
                  <a:pt x="637029" y="1301371"/>
                  <a:pt x="623435" y="1314965"/>
                  <a:pt x="606665" y="1314965"/>
                </a:cubicBezTo>
                <a:cubicBezTo>
                  <a:pt x="589896" y="1314965"/>
                  <a:pt x="576302" y="1301371"/>
                  <a:pt x="576302" y="1284602"/>
                </a:cubicBezTo>
                <a:cubicBezTo>
                  <a:pt x="576302" y="1267832"/>
                  <a:pt x="589896" y="1254238"/>
                  <a:pt x="606665" y="1254238"/>
                </a:cubicBezTo>
                <a:close/>
                <a:moveTo>
                  <a:pt x="534111" y="1254238"/>
                </a:moveTo>
                <a:cubicBezTo>
                  <a:pt x="550880" y="1254238"/>
                  <a:pt x="564474" y="1267832"/>
                  <a:pt x="564474" y="1284602"/>
                </a:cubicBezTo>
                <a:cubicBezTo>
                  <a:pt x="564474" y="1301371"/>
                  <a:pt x="550880" y="1314965"/>
                  <a:pt x="534111" y="1314965"/>
                </a:cubicBezTo>
                <a:cubicBezTo>
                  <a:pt x="517341" y="1314965"/>
                  <a:pt x="503747" y="1301371"/>
                  <a:pt x="503747" y="1284602"/>
                </a:cubicBezTo>
                <a:cubicBezTo>
                  <a:pt x="503747" y="1267832"/>
                  <a:pt x="517341" y="1254238"/>
                  <a:pt x="534111" y="1254238"/>
                </a:cubicBezTo>
                <a:close/>
                <a:moveTo>
                  <a:pt x="461556" y="1254238"/>
                </a:moveTo>
                <a:cubicBezTo>
                  <a:pt x="478326" y="1254238"/>
                  <a:pt x="491920" y="1267832"/>
                  <a:pt x="491920" y="1284602"/>
                </a:cubicBezTo>
                <a:cubicBezTo>
                  <a:pt x="491920" y="1301371"/>
                  <a:pt x="478326" y="1314965"/>
                  <a:pt x="461556" y="1314965"/>
                </a:cubicBezTo>
                <a:cubicBezTo>
                  <a:pt x="444787" y="1314965"/>
                  <a:pt x="431192" y="1301371"/>
                  <a:pt x="431192" y="1284602"/>
                </a:cubicBezTo>
                <a:cubicBezTo>
                  <a:pt x="431192" y="1267832"/>
                  <a:pt x="444787" y="1254238"/>
                  <a:pt x="461556" y="1254238"/>
                </a:cubicBezTo>
                <a:close/>
                <a:moveTo>
                  <a:pt x="389002" y="1254238"/>
                </a:moveTo>
                <a:cubicBezTo>
                  <a:pt x="405771" y="1254238"/>
                  <a:pt x="419365" y="1267832"/>
                  <a:pt x="419365" y="1284602"/>
                </a:cubicBezTo>
                <a:cubicBezTo>
                  <a:pt x="419365" y="1301371"/>
                  <a:pt x="405771" y="1314965"/>
                  <a:pt x="389002" y="1314965"/>
                </a:cubicBezTo>
                <a:cubicBezTo>
                  <a:pt x="372232" y="1314965"/>
                  <a:pt x="358638" y="1301371"/>
                  <a:pt x="358638" y="1284602"/>
                </a:cubicBezTo>
                <a:cubicBezTo>
                  <a:pt x="358638" y="1267832"/>
                  <a:pt x="372232" y="1254238"/>
                  <a:pt x="389002" y="1254238"/>
                </a:cubicBezTo>
                <a:close/>
                <a:moveTo>
                  <a:pt x="316447" y="1254238"/>
                </a:moveTo>
                <a:cubicBezTo>
                  <a:pt x="333216" y="1254238"/>
                  <a:pt x="346810" y="1267832"/>
                  <a:pt x="346810" y="1284602"/>
                </a:cubicBezTo>
                <a:cubicBezTo>
                  <a:pt x="346810" y="1301371"/>
                  <a:pt x="333216" y="1314965"/>
                  <a:pt x="316447" y="1314965"/>
                </a:cubicBezTo>
                <a:cubicBezTo>
                  <a:pt x="299677" y="1314965"/>
                  <a:pt x="286084" y="1301371"/>
                  <a:pt x="286084" y="1284602"/>
                </a:cubicBezTo>
                <a:cubicBezTo>
                  <a:pt x="286084" y="1267832"/>
                  <a:pt x="299677" y="1254238"/>
                  <a:pt x="316447" y="1254238"/>
                </a:cubicBezTo>
                <a:close/>
                <a:moveTo>
                  <a:pt x="243892" y="1254238"/>
                </a:moveTo>
                <a:cubicBezTo>
                  <a:pt x="260662" y="1254238"/>
                  <a:pt x="274256" y="1267832"/>
                  <a:pt x="274256" y="1284602"/>
                </a:cubicBezTo>
                <a:cubicBezTo>
                  <a:pt x="274256" y="1301371"/>
                  <a:pt x="260662" y="1314965"/>
                  <a:pt x="243892" y="1314965"/>
                </a:cubicBezTo>
                <a:cubicBezTo>
                  <a:pt x="227123" y="1314965"/>
                  <a:pt x="213529" y="1301371"/>
                  <a:pt x="213529" y="1284602"/>
                </a:cubicBezTo>
                <a:cubicBezTo>
                  <a:pt x="213529" y="1267832"/>
                  <a:pt x="227123" y="1254238"/>
                  <a:pt x="243892" y="1254238"/>
                </a:cubicBezTo>
                <a:close/>
                <a:moveTo>
                  <a:pt x="171339" y="1254238"/>
                </a:moveTo>
                <a:cubicBezTo>
                  <a:pt x="188107" y="1254238"/>
                  <a:pt x="201701" y="1267832"/>
                  <a:pt x="201701" y="1284602"/>
                </a:cubicBezTo>
                <a:cubicBezTo>
                  <a:pt x="201701" y="1301371"/>
                  <a:pt x="188107" y="1314965"/>
                  <a:pt x="171339" y="1314965"/>
                </a:cubicBezTo>
                <a:cubicBezTo>
                  <a:pt x="154622" y="1314965"/>
                  <a:pt x="141029" y="1301371"/>
                  <a:pt x="141029" y="1284602"/>
                </a:cubicBezTo>
                <a:cubicBezTo>
                  <a:pt x="141029" y="1267832"/>
                  <a:pt x="154622" y="1254238"/>
                  <a:pt x="171339" y="1254238"/>
                </a:cubicBezTo>
                <a:close/>
                <a:moveTo>
                  <a:pt x="98845" y="1254238"/>
                </a:moveTo>
                <a:cubicBezTo>
                  <a:pt x="115610" y="1254238"/>
                  <a:pt x="129204" y="1267832"/>
                  <a:pt x="129204" y="1284602"/>
                </a:cubicBezTo>
                <a:cubicBezTo>
                  <a:pt x="129204" y="1301371"/>
                  <a:pt x="115610" y="1314965"/>
                  <a:pt x="98845" y="1314965"/>
                </a:cubicBezTo>
                <a:cubicBezTo>
                  <a:pt x="82074" y="1314965"/>
                  <a:pt x="68480" y="1301371"/>
                  <a:pt x="68480" y="1284602"/>
                </a:cubicBezTo>
                <a:cubicBezTo>
                  <a:pt x="68480" y="1267832"/>
                  <a:pt x="82074" y="1254238"/>
                  <a:pt x="98845" y="1254238"/>
                </a:cubicBezTo>
                <a:close/>
                <a:moveTo>
                  <a:pt x="26290" y="1254238"/>
                </a:moveTo>
                <a:cubicBezTo>
                  <a:pt x="43057" y="1254238"/>
                  <a:pt x="56651" y="1267832"/>
                  <a:pt x="56651" y="1284602"/>
                </a:cubicBezTo>
                <a:cubicBezTo>
                  <a:pt x="56651" y="1301371"/>
                  <a:pt x="43057" y="1314965"/>
                  <a:pt x="26290" y="1314965"/>
                </a:cubicBezTo>
                <a:cubicBezTo>
                  <a:pt x="17905" y="1314965"/>
                  <a:pt x="10314" y="1311567"/>
                  <a:pt x="4819" y="1306072"/>
                </a:cubicBezTo>
                <a:lnTo>
                  <a:pt x="0" y="1294437"/>
                </a:lnTo>
                <a:lnTo>
                  <a:pt x="0" y="1274766"/>
                </a:lnTo>
                <a:lnTo>
                  <a:pt x="4819" y="1263131"/>
                </a:lnTo>
                <a:cubicBezTo>
                  <a:pt x="10314" y="1257637"/>
                  <a:pt x="17905" y="1254238"/>
                  <a:pt x="26290" y="1254238"/>
                </a:cubicBezTo>
                <a:close/>
                <a:moveTo>
                  <a:pt x="1474228" y="1174410"/>
                </a:moveTo>
                <a:lnTo>
                  <a:pt x="1450688" y="1213159"/>
                </a:lnTo>
                <a:lnTo>
                  <a:pt x="1446956" y="1204150"/>
                </a:lnTo>
                <a:cubicBezTo>
                  <a:pt x="1446956" y="1191573"/>
                  <a:pt x="1454603" y="1180782"/>
                  <a:pt x="1465501" y="1176173"/>
                </a:cubicBezTo>
                <a:close/>
                <a:moveTo>
                  <a:pt x="1404765" y="1173786"/>
                </a:moveTo>
                <a:cubicBezTo>
                  <a:pt x="1421535" y="1173786"/>
                  <a:pt x="1435129" y="1187380"/>
                  <a:pt x="1435129" y="1204150"/>
                </a:cubicBezTo>
                <a:cubicBezTo>
                  <a:pt x="1435129" y="1220919"/>
                  <a:pt x="1421535" y="1234513"/>
                  <a:pt x="1404765" y="1234513"/>
                </a:cubicBezTo>
                <a:cubicBezTo>
                  <a:pt x="1387996" y="1234513"/>
                  <a:pt x="1374402" y="1220919"/>
                  <a:pt x="1374402" y="1204150"/>
                </a:cubicBezTo>
                <a:cubicBezTo>
                  <a:pt x="1374402" y="1187380"/>
                  <a:pt x="1387996" y="1173786"/>
                  <a:pt x="1404765" y="1173786"/>
                </a:cubicBezTo>
                <a:close/>
                <a:moveTo>
                  <a:pt x="1332211" y="1173786"/>
                </a:moveTo>
                <a:cubicBezTo>
                  <a:pt x="1348980" y="1173786"/>
                  <a:pt x="1362574" y="1187380"/>
                  <a:pt x="1362574" y="1204150"/>
                </a:cubicBezTo>
                <a:cubicBezTo>
                  <a:pt x="1362574" y="1220919"/>
                  <a:pt x="1348980" y="1234513"/>
                  <a:pt x="1332211" y="1234513"/>
                </a:cubicBezTo>
                <a:cubicBezTo>
                  <a:pt x="1315441" y="1234513"/>
                  <a:pt x="1301847" y="1220919"/>
                  <a:pt x="1301847" y="1204150"/>
                </a:cubicBezTo>
                <a:cubicBezTo>
                  <a:pt x="1301847" y="1187380"/>
                  <a:pt x="1315441" y="1173786"/>
                  <a:pt x="1332211" y="1173786"/>
                </a:cubicBezTo>
                <a:close/>
                <a:moveTo>
                  <a:pt x="1259656" y="1173786"/>
                </a:moveTo>
                <a:cubicBezTo>
                  <a:pt x="1276426" y="1173786"/>
                  <a:pt x="1290020" y="1187380"/>
                  <a:pt x="1290020" y="1204150"/>
                </a:cubicBezTo>
                <a:cubicBezTo>
                  <a:pt x="1290020" y="1220919"/>
                  <a:pt x="1276426" y="1234513"/>
                  <a:pt x="1259656" y="1234513"/>
                </a:cubicBezTo>
                <a:cubicBezTo>
                  <a:pt x="1242887" y="1234513"/>
                  <a:pt x="1229293" y="1220919"/>
                  <a:pt x="1229293" y="1204150"/>
                </a:cubicBezTo>
                <a:cubicBezTo>
                  <a:pt x="1229293" y="1187380"/>
                  <a:pt x="1242887" y="1173786"/>
                  <a:pt x="1259656" y="1173786"/>
                </a:cubicBezTo>
                <a:close/>
                <a:moveTo>
                  <a:pt x="1187102" y="1173786"/>
                </a:moveTo>
                <a:cubicBezTo>
                  <a:pt x="1203871" y="1173786"/>
                  <a:pt x="1217465" y="1187380"/>
                  <a:pt x="1217465" y="1204150"/>
                </a:cubicBezTo>
                <a:cubicBezTo>
                  <a:pt x="1217465" y="1220919"/>
                  <a:pt x="1203871" y="1234513"/>
                  <a:pt x="1187102" y="1234513"/>
                </a:cubicBezTo>
                <a:cubicBezTo>
                  <a:pt x="1170332" y="1234513"/>
                  <a:pt x="1156738" y="1220919"/>
                  <a:pt x="1156738" y="1204150"/>
                </a:cubicBezTo>
                <a:cubicBezTo>
                  <a:pt x="1156738" y="1187380"/>
                  <a:pt x="1170332" y="1173786"/>
                  <a:pt x="1187102" y="1173786"/>
                </a:cubicBezTo>
                <a:close/>
                <a:moveTo>
                  <a:pt x="1114547" y="1173786"/>
                </a:moveTo>
                <a:cubicBezTo>
                  <a:pt x="1131317" y="1173786"/>
                  <a:pt x="1144911" y="1187380"/>
                  <a:pt x="1144911" y="1204150"/>
                </a:cubicBezTo>
                <a:cubicBezTo>
                  <a:pt x="1144911" y="1220919"/>
                  <a:pt x="1131317" y="1234513"/>
                  <a:pt x="1114547" y="1234513"/>
                </a:cubicBezTo>
                <a:cubicBezTo>
                  <a:pt x="1097778" y="1234513"/>
                  <a:pt x="1084184" y="1220919"/>
                  <a:pt x="1084184" y="1204150"/>
                </a:cubicBezTo>
                <a:cubicBezTo>
                  <a:pt x="1084184" y="1187380"/>
                  <a:pt x="1097778" y="1173786"/>
                  <a:pt x="1114547" y="1173786"/>
                </a:cubicBezTo>
                <a:close/>
                <a:moveTo>
                  <a:pt x="1041993" y="1173786"/>
                </a:moveTo>
                <a:cubicBezTo>
                  <a:pt x="1058762" y="1173786"/>
                  <a:pt x="1072356" y="1187380"/>
                  <a:pt x="1072356" y="1204150"/>
                </a:cubicBezTo>
                <a:cubicBezTo>
                  <a:pt x="1072356" y="1220919"/>
                  <a:pt x="1058762" y="1234513"/>
                  <a:pt x="1041993" y="1234513"/>
                </a:cubicBezTo>
                <a:cubicBezTo>
                  <a:pt x="1025223" y="1234513"/>
                  <a:pt x="1011629" y="1220919"/>
                  <a:pt x="1011629" y="1204150"/>
                </a:cubicBezTo>
                <a:cubicBezTo>
                  <a:pt x="1011629" y="1187380"/>
                  <a:pt x="1025223" y="1173786"/>
                  <a:pt x="1041993" y="1173786"/>
                </a:cubicBezTo>
                <a:close/>
                <a:moveTo>
                  <a:pt x="969438" y="1173786"/>
                </a:moveTo>
                <a:cubicBezTo>
                  <a:pt x="986208" y="1173786"/>
                  <a:pt x="999801" y="1187380"/>
                  <a:pt x="999801" y="1204150"/>
                </a:cubicBezTo>
                <a:cubicBezTo>
                  <a:pt x="999801" y="1220919"/>
                  <a:pt x="986208" y="1234513"/>
                  <a:pt x="969438" y="1234513"/>
                </a:cubicBezTo>
                <a:cubicBezTo>
                  <a:pt x="952669" y="1234513"/>
                  <a:pt x="939075" y="1220919"/>
                  <a:pt x="939075" y="1204150"/>
                </a:cubicBezTo>
                <a:cubicBezTo>
                  <a:pt x="939075" y="1187380"/>
                  <a:pt x="952669" y="1173786"/>
                  <a:pt x="969438" y="1173786"/>
                </a:cubicBezTo>
                <a:close/>
                <a:moveTo>
                  <a:pt x="896883" y="1173786"/>
                </a:moveTo>
                <a:cubicBezTo>
                  <a:pt x="913653" y="1173786"/>
                  <a:pt x="927247" y="1187380"/>
                  <a:pt x="927247" y="1204150"/>
                </a:cubicBezTo>
                <a:cubicBezTo>
                  <a:pt x="927247" y="1220919"/>
                  <a:pt x="913653" y="1234513"/>
                  <a:pt x="896883" y="1234513"/>
                </a:cubicBezTo>
                <a:cubicBezTo>
                  <a:pt x="880114" y="1234513"/>
                  <a:pt x="866520" y="1220919"/>
                  <a:pt x="866520" y="1204150"/>
                </a:cubicBezTo>
                <a:cubicBezTo>
                  <a:pt x="866520" y="1187380"/>
                  <a:pt x="880114" y="1173786"/>
                  <a:pt x="896883" y="1173786"/>
                </a:cubicBezTo>
                <a:close/>
                <a:moveTo>
                  <a:pt x="824329" y="1173786"/>
                </a:moveTo>
                <a:cubicBezTo>
                  <a:pt x="841098" y="1173786"/>
                  <a:pt x="854692" y="1187380"/>
                  <a:pt x="854692" y="1204150"/>
                </a:cubicBezTo>
                <a:cubicBezTo>
                  <a:pt x="854692" y="1220919"/>
                  <a:pt x="841098" y="1234513"/>
                  <a:pt x="824329" y="1234513"/>
                </a:cubicBezTo>
                <a:cubicBezTo>
                  <a:pt x="807559" y="1234513"/>
                  <a:pt x="793965" y="1220919"/>
                  <a:pt x="793965" y="1204150"/>
                </a:cubicBezTo>
                <a:cubicBezTo>
                  <a:pt x="793965" y="1187380"/>
                  <a:pt x="807559" y="1173786"/>
                  <a:pt x="824329" y="1173786"/>
                </a:cubicBezTo>
                <a:close/>
                <a:moveTo>
                  <a:pt x="751774" y="1173786"/>
                </a:moveTo>
                <a:cubicBezTo>
                  <a:pt x="768544" y="1173786"/>
                  <a:pt x="782138" y="1187380"/>
                  <a:pt x="782138" y="1204150"/>
                </a:cubicBezTo>
                <a:cubicBezTo>
                  <a:pt x="782138" y="1220919"/>
                  <a:pt x="768544" y="1234513"/>
                  <a:pt x="751774" y="1234513"/>
                </a:cubicBezTo>
                <a:cubicBezTo>
                  <a:pt x="735005" y="1234513"/>
                  <a:pt x="721411" y="1220919"/>
                  <a:pt x="721411" y="1204150"/>
                </a:cubicBezTo>
                <a:cubicBezTo>
                  <a:pt x="721411" y="1187380"/>
                  <a:pt x="735005" y="1173786"/>
                  <a:pt x="751774" y="1173786"/>
                </a:cubicBezTo>
                <a:close/>
                <a:moveTo>
                  <a:pt x="679220" y="1173786"/>
                </a:moveTo>
                <a:cubicBezTo>
                  <a:pt x="695989" y="1173786"/>
                  <a:pt x="709583" y="1187380"/>
                  <a:pt x="709583" y="1204150"/>
                </a:cubicBezTo>
                <a:cubicBezTo>
                  <a:pt x="709583" y="1220919"/>
                  <a:pt x="695989" y="1234513"/>
                  <a:pt x="679220" y="1234513"/>
                </a:cubicBezTo>
                <a:cubicBezTo>
                  <a:pt x="662450" y="1234513"/>
                  <a:pt x="648856" y="1220919"/>
                  <a:pt x="648856" y="1204150"/>
                </a:cubicBezTo>
                <a:cubicBezTo>
                  <a:pt x="648856" y="1187380"/>
                  <a:pt x="662450" y="1173786"/>
                  <a:pt x="679220" y="1173786"/>
                </a:cubicBezTo>
                <a:close/>
                <a:moveTo>
                  <a:pt x="606665" y="1173786"/>
                </a:moveTo>
                <a:cubicBezTo>
                  <a:pt x="623435" y="1173786"/>
                  <a:pt x="637029" y="1187380"/>
                  <a:pt x="637029" y="1204150"/>
                </a:cubicBezTo>
                <a:cubicBezTo>
                  <a:pt x="637029" y="1220919"/>
                  <a:pt x="623435" y="1234513"/>
                  <a:pt x="606665" y="1234513"/>
                </a:cubicBezTo>
                <a:cubicBezTo>
                  <a:pt x="589896" y="1234513"/>
                  <a:pt x="576302" y="1220919"/>
                  <a:pt x="576302" y="1204150"/>
                </a:cubicBezTo>
                <a:cubicBezTo>
                  <a:pt x="576302" y="1187380"/>
                  <a:pt x="589896" y="1173786"/>
                  <a:pt x="606665" y="1173786"/>
                </a:cubicBezTo>
                <a:close/>
                <a:moveTo>
                  <a:pt x="534111" y="1173786"/>
                </a:moveTo>
                <a:cubicBezTo>
                  <a:pt x="550880" y="1173786"/>
                  <a:pt x="564474" y="1187380"/>
                  <a:pt x="564474" y="1204150"/>
                </a:cubicBezTo>
                <a:cubicBezTo>
                  <a:pt x="564474" y="1220919"/>
                  <a:pt x="550880" y="1234513"/>
                  <a:pt x="534111" y="1234513"/>
                </a:cubicBezTo>
                <a:cubicBezTo>
                  <a:pt x="517341" y="1234513"/>
                  <a:pt x="503747" y="1220919"/>
                  <a:pt x="503747" y="1204150"/>
                </a:cubicBezTo>
                <a:cubicBezTo>
                  <a:pt x="503747" y="1187380"/>
                  <a:pt x="517341" y="1173786"/>
                  <a:pt x="534111" y="1173786"/>
                </a:cubicBezTo>
                <a:close/>
                <a:moveTo>
                  <a:pt x="461556" y="1173786"/>
                </a:moveTo>
                <a:cubicBezTo>
                  <a:pt x="478326" y="1173786"/>
                  <a:pt x="491920" y="1187380"/>
                  <a:pt x="491920" y="1204150"/>
                </a:cubicBezTo>
                <a:cubicBezTo>
                  <a:pt x="491920" y="1220919"/>
                  <a:pt x="478326" y="1234513"/>
                  <a:pt x="461556" y="1234513"/>
                </a:cubicBezTo>
                <a:cubicBezTo>
                  <a:pt x="444787" y="1234513"/>
                  <a:pt x="431192" y="1220919"/>
                  <a:pt x="431192" y="1204150"/>
                </a:cubicBezTo>
                <a:cubicBezTo>
                  <a:pt x="431192" y="1187380"/>
                  <a:pt x="444787" y="1173786"/>
                  <a:pt x="461556" y="1173786"/>
                </a:cubicBezTo>
                <a:close/>
                <a:moveTo>
                  <a:pt x="389002" y="1173786"/>
                </a:moveTo>
                <a:cubicBezTo>
                  <a:pt x="405771" y="1173786"/>
                  <a:pt x="419365" y="1187380"/>
                  <a:pt x="419365" y="1204150"/>
                </a:cubicBezTo>
                <a:cubicBezTo>
                  <a:pt x="419365" y="1220919"/>
                  <a:pt x="405771" y="1234513"/>
                  <a:pt x="389002" y="1234513"/>
                </a:cubicBezTo>
                <a:cubicBezTo>
                  <a:pt x="372232" y="1234513"/>
                  <a:pt x="358638" y="1220919"/>
                  <a:pt x="358638" y="1204150"/>
                </a:cubicBezTo>
                <a:cubicBezTo>
                  <a:pt x="358638" y="1187380"/>
                  <a:pt x="372232" y="1173786"/>
                  <a:pt x="389002" y="1173786"/>
                </a:cubicBezTo>
                <a:close/>
                <a:moveTo>
                  <a:pt x="316447" y="1173786"/>
                </a:moveTo>
                <a:cubicBezTo>
                  <a:pt x="333216" y="1173786"/>
                  <a:pt x="346810" y="1187380"/>
                  <a:pt x="346810" y="1204150"/>
                </a:cubicBezTo>
                <a:cubicBezTo>
                  <a:pt x="346810" y="1220919"/>
                  <a:pt x="333216" y="1234513"/>
                  <a:pt x="316447" y="1234513"/>
                </a:cubicBezTo>
                <a:cubicBezTo>
                  <a:pt x="299677" y="1234513"/>
                  <a:pt x="286084" y="1220919"/>
                  <a:pt x="286084" y="1204150"/>
                </a:cubicBezTo>
                <a:cubicBezTo>
                  <a:pt x="286084" y="1187380"/>
                  <a:pt x="299677" y="1173786"/>
                  <a:pt x="316447" y="1173786"/>
                </a:cubicBezTo>
                <a:close/>
                <a:moveTo>
                  <a:pt x="243892" y="1173786"/>
                </a:moveTo>
                <a:cubicBezTo>
                  <a:pt x="260662" y="1173786"/>
                  <a:pt x="274256" y="1187380"/>
                  <a:pt x="274256" y="1204150"/>
                </a:cubicBezTo>
                <a:cubicBezTo>
                  <a:pt x="274256" y="1220919"/>
                  <a:pt x="260662" y="1234513"/>
                  <a:pt x="243892" y="1234513"/>
                </a:cubicBezTo>
                <a:cubicBezTo>
                  <a:pt x="227123" y="1234513"/>
                  <a:pt x="213529" y="1220919"/>
                  <a:pt x="213529" y="1204150"/>
                </a:cubicBezTo>
                <a:cubicBezTo>
                  <a:pt x="213529" y="1187380"/>
                  <a:pt x="227123" y="1173786"/>
                  <a:pt x="243892" y="1173786"/>
                </a:cubicBezTo>
                <a:close/>
                <a:moveTo>
                  <a:pt x="171339" y="1173786"/>
                </a:moveTo>
                <a:cubicBezTo>
                  <a:pt x="188107" y="1173786"/>
                  <a:pt x="201701" y="1187380"/>
                  <a:pt x="201701" y="1204150"/>
                </a:cubicBezTo>
                <a:cubicBezTo>
                  <a:pt x="201701" y="1220919"/>
                  <a:pt x="188107" y="1234513"/>
                  <a:pt x="171339" y="1234513"/>
                </a:cubicBezTo>
                <a:cubicBezTo>
                  <a:pt x="154627" y="1234513"/>
                  <a:pt x="141034" y="1220919"/>
                  <a:pt x="141034" y="1204150"/>
                </a:cubicBezTo>
                <a:cubicBezTo>
                  <a:pt x="141034" y="1187380"/>
                  <a:pt x="154627" y="1173786"/>
                  <a:pt x="171339" y="1173786"/>
                </a:cubicBezTo>
                <a:close/>
                <a:moveTo>
                  <a:pt x="98852" y="1173786"/>
                </a:moveTo>
                <a:cubicBezTo>
                  <a:pt x="115616" y="1173786"/>
                  <a:pt x="129210" y="1187380"/>
                  <a:pt x="129210" y="1204150"/>
                </a:cubicBezTo>
                <a:cubicBezTo>
                  <a:pt x="129210" y="1220919"/>
                  <a:pt x="115616" y="1234513"/>
                  <a:pt x="98852" y="1234513"/>
                </a:cubicBezTo>
                <a:cubicBezTo>
                  <a:pt x="82080" y="1234513"/>
                  <a:pt x="68486" y="1220919"/>
                  <a:pt x="68486" y="1204150"/>
                </a:cubicBezTo>
                <a:cubicBezTo>
                  <a:pt x="68486" y="1187380"/>
                  <a:pt x="82080" y="1173786"/>
                  <a:pt x="98852" y="1173786"/>
                </a:cubicBezTo>
                <a:close/>
                <a:moveTo>
                  <a:pt x="26297" y="1173786"/>
                </a:moveTo>
                <a:cubicBezTo>
                  <a:pt x="43063" y="1173786"/>
                  <a:pt x="56658" y="1187380"/>
                  <a:pt x="56658" y="1204150"/>
                </a:cubicBezTo>
                <a:cubicBezTo>
                  <a:pt x="56658" y="1220919"/>
                  <a:pt x="43063" y="1234513"/>
                  <a:pt x="26297" y="1234513"/>
                </a:cubicBezTo>
                <a:cubicBezTo>
                  <a:pt x="17912" y="1234513"/>
                  <a:pt x="10321" y="1231115"/>
                  <a:pt x="4826" y="1225620"/>
                </a:cubicBezTo>
                <a:lnTo>
                  <a:pt x="0" y="1213970"/>
                </a:lnTo>
                <a:lnTo>
                  <a:pt x="0" y="1194329"/>
                </a:lnTo>
                <a:lnTo>
                  <a:pt x="4826" y="1182679"/>
                </a:lnTo>
                <a:cubicBezTo>
                  <a:pt x="10321" y="1177185"/>
                  <a:pt x="17912" y="1173786"/>
                  <a:pt x="26297" y="1173786"/>
                </a:cubicBezTo>
                <a:close/>
                <a:moveTo>
                  <a:pt x="1477320" y="1093335"/>
                </a:moveTo>
                <a:cubicBezTo>
                  <a:pt x="1485705" y="1093335"/>
                  <a:pt x="1493295" y="1096733"/>
                  <a:pt x="1498790" y="1102228"/>
                </a:cubicBezTo>
                <a:lnTo>
                  <a:pt x="1505389" y="1118160"/>
                </a:lnTo>
                <a:lnTo>
                  <a:pt x="1493855" y="1142105"/>
                </a:lnTo>
                <a:lnTo>
                  <a:pt x="1487887" y="1151929"/>
                </a:lnTo>
                <a:lnTo>
                  <a:pt x="1477320" y="1154062"/>
                </a:lnTo>
                <a:cubicBezTo>
                  <a:pt x="1460550" y="1154062"/>
                  <a:pt x="1446956" y="1140468"/>
                  <a:pt x="1446956" y="1123698"/>
                </a:cubicBezTo>
                <a:cubicBezTo>
                  <a:pt x="1446956" y="1106929"/>
                  <a:pt x="1460550" y="1093335"/>
                  <a:pt x="1477320" y="1093335"/>
                </a:cubicBezTo>
                <a:close/>
                <a:moveTo>
                  <a:pt x="1404765" y="1093335"/>
                </a:moveTo>
                <a:cubicBezTo>
                  <a:pt x="1421535" y="1093335"/>
                  <a:pt x="1435129" y="1106929"/>
                  <a:pt x="1435129" y="1123698"/>
                </a:cubicBezTo>
                <a:cubicBezTo>
                  <a:pt x="1435129" y="1140468"/>
                  <a:pt x="1421535" y="1154062"/>
                  <a:pt x="1404765" y="1154062"/>
                </a:cubicBezTo>
                <a:cubicBezTo>
                  <a:pt x="1387996" y="1154062"/>
                  <a:pt x="1374402" y="1140468"/>
                  <a:pt x="1374402" y="1123698"/>
                </a:cubicBezTo>
                <a:cubicBezTo>
                  <a:pt x="1374402" y="1106929"/>
                  <a:pt x="1387996" y="1093335"/>
                  <a:pt x="1404765" y="1093335"/>
                </a:cubicBezTo>
                <a:close/>
                <a:moveTo>
                  <a:pt x="1332211" y="1093335"/>
                </a:moveTo>
                <a:cubicBezTo>
                  <a:pt x="1348980" y="1093335"/>
                  <a:pt x="1362574" y="1106929"/>
                  <a:pt x="1362574" y="1123698"/>
                </a:cubicBezTo>
                <a:cubicBezTo>
                  <a:pt x="1362574" y="1140468"/>
                  <a:pt x="1348980" y="1154062"/>
                  <a:pt x="1332211" y="1154062"/>
                </a:cubicBezTo>
                <a:cubicBezTo>
                  <a:pt x="1315441" y="1154062"/>
                  <a:pt x="1301847" y="1140468"/>
                  <a:pt x="1301847" y="1123698"/>
                </a:cubicBezTo>
                <a:cubicBezTo>
                  <a:pt x="1301847" y="1106929"/>
                  <a:pt x="1315441" y="1093335"/>
                  <a:pt x="1332211" y="1093335"/>
                </a:cubicBezTo>
                <a:close/>
                <a:moveTo>
                  <a:pt x="1259656" y="1093335"/>
                </a:moveTo>
                <a:cubicBezTo>
                  <a:pt x="1276426" y="1093335"/>
                  <a:pt x="1290020" y="1106929"/>
                  <a:pt x="1290020" y="1123698"/>
                </a:cubicBezTo>
                <a:cubicBezTo>
                  <a:pt x="1290020" y="1140468"/>
                  <a:pt x="1276426" y="1154062"/>
                  <a:pt x="1259656" y="1154062"/>
                </a:cubicBezTo>
                <a:cubicBezTo>
                  <a:pt x="1242887" y="1154062"/>
                  <a:pt x="1229293" y="1140468"/>
                  <a:pt x="1229293" y="1123698"/>
                </a:cubicBezTo>
                <a:cubicBezTo>
                  <a:pt x="1229293" y="1106929"/>
                  <a:pt x="1242887" y="1093335"/>
                  <a:pt x="1259656" y="1093335"/>
                </a:cubicBezTo>
                <a:close/>
                <a:moveTo>
                  <a:pt x="1187102" y="1093335"/>
                </a:moveTo>
                <a:cubicBezTo>
                  <a:pt x="1203871" y="1093335"/>
                  <a:pt x="1217465" y="1106929"/>
                  <a:pt x="1217465" y="1123698"/>
                </a:cubicBezTo>
                <a:cubicBezTo>
                  <a:pt x="1217465" y="1140468"/>
                  <a:pt x="1203871" y="1154062"/>
                  <a:pt x="1187102" y="1154062"/>
                </a:cubicBezTo>
                <a:cubicBezTo>
                  <a:pt x="1170332" y="1154062"/>
                  <a:pt x="1156738" y="1140468"/>
                  <a:pt x="1156738" y="1123698"/>
                </a:cubicBezTo>
                <a:cubicBezTo>
                  <a:pt x="1156738" y="1106929"/>
                  <a:pt x="1170332" y="1093335"/>
                  <a:pt x="1187102" y="1093335"/>
                </a:cubicBezTo>
                <a:close/>
                <a:moveTo>
                  <a:pt x="1114547" y="1093335"/>
                </a:moveTo>
                <a:cubicBezTo>
                  <a:pt x="1131317" y="1093335"/>
                  <a:pt x="1144911" y="1106929"/>
                  <a:pt x="1144911" y="1123698"/>
                </a:cubicBezTo>
                <a:cubicBezTo>
                  <a:pt x="1144911" y="1140468"/>
                  <a:pt x="1131317" y="1154062"/>
                  <a:pt x="1114547" y="1154062"/>
                </a:cubicBezTo>
                <a:cubicBezTo>
                  <a:pt x="1097778" y="1154062"/>
                  <a:pt x="1084184" y="1140468"/>
                  <a:pt x="1084184" y="1123698"/>
                </a:cubicBezTo>
                <a:cubicBezTo>
                  <a:pt x="1084184" y="1106929"/>
                  <a:pt x="1097778" y="1093335"/>
                  <a:pt x="1114547" y="1093335"/>
                </a:cubicBezTo>
                <a:close/>
                <a:moveTo>
                  <a:pt x="1041993" y="1093335"/>
                </a:moveTo>
                <a:cubicBezTo>
                  <a:pt x="1058762" y="1093335"/>
                  <a:pt x="1072356" y="1106929"/>
                  <a:pt x="1072356" y="1123698"/>
                </a:cubicBezTo>
                <a:cubicBezTo>
                  <a:pt x="1072356" y="1140468"/>
                  <a:pt x="1058762" y="1154062"/>
                  <a:pt x="1041993" y="1154062"/>
                </a:cubicBezTo>
                <a:cubicBezTo>
                  <a:pt x="1025223" y="1154062"/>
                  <a:pt x="1011629" y="1140468"/>
                  <a:pt x="1011629" y="1123698"/>
                </a:cubicBezTo>
                <a:cubicBezTo>
                  <a:pt x="1011629" y="1106929"/>
                  <a:pt x="1025223" y="1093335"/>
                  <a:pt x="1041993" y="1093335"/>
                </a:cubicBezTo>
                <a:close/>
                <a:moveTo>
                  <a:pt x="969438" y="1093335"/>
                </a:moveTo>
                <a:cubicBezTo>
                  <a:pt x="986208" y="1093335"/>
                  <a:pt x="999801" y="1106929"/>
                  <a:pt x="999801" y="1123698"/>
                </a:cubicBezTo>
                <a:cubicBezTo>
                  <a:pt x="999801" y="1140468"/>
                  <a:pt x="986208" y="1154062"/>
                  <a:pt x="969438" y="1154062"/>
                </a:cubicBezTo>
                <a:cubicBezTo>
                  <a:pt x="952669" y="1154062"/>
                  <a:pt x="939075" y="1140468"/>
                  <a:pt x="939075" y="1123698"/>
                </a:cubicBezTo>
                <a:cubicBezTo>
                  <a:pt x="939075" y="1106929"/>
                  <a:pt x="952669" y="1093335"/>
                  <a:pt x="969438" y="1093335"/>
                </a:cubicBezTo>
                <a:close/>
                <a:moveTo>
                  <a:pt x="896883" y="1093335"/>
                </a:moveTo>
                <a:cubicBezTo>
                  <a:pt x="913653" y="1093335"/>
                  <a:pt x="927247" y="1106929"/>
                  <a:pt x="927247" y="1123698"/>
                </a:cubicBezTo>
                <a:cubicBezTo>
                  <a:pt x="927247" y="1140468"/>
                  <a:pt x="913653" y="1154062"/>
                  <a:pt x="896883" y="1154062"/>
                </a:cubicBezTo>
                <a:cubicBezTo>
                  <a:pt x="880114" y="1154062"/>
                  <a:pt x="866520" y="1140468"/>
                  <a:pt x="866520" y="1123698"/>
                </a:cubicBezTo>
                <a:cubicBezTo>
                  <a:pt x="866520" y="1106929"/>
                  <a:pt x="880114" y="1093335"/>
                  <a:pt x="896883" y="1093335"/>
                </a:cubicBezTo>
                <a:close/>
                <a:moveTo>
                  <a:pt x="824329" y="1093335"/>
                </a:moveTo>
                <a:cubicBezTo>
                  <a:pt x="841098" y="1093335"/>
                  <a:pt x="854692" y="1106929"/>
                  <a:pt x="854692" y="1123698"/>
                </a:cubicBezTo>
                <a:cubicBezTo>
                  <a:pt x="854692" y="1140468"/>
                  <a:pt x="841098" y="1154062"/>
                  <a:pt x="824329" y="1154062"/>
                </a:cubicBezTo>
                <a:cubicBezTo>
                  <a:pt x="807559" y="1154062"/>
                  <a:pt x="793965" y="1140468"/>
                  <a:pt x="793965" y="1123698"/>
                </a:cubicBezTo>
                <a:cubicBezTo>
                  <a:pt x="793965" y="1106929"/>
                  <a:pt x="807559" y="1093335"/>
                  <a:pt x="824329" y="1093335"/>
                </a:cubicBezTo>
                <a:close/>
                <a:moveTo>
                  <a:pt x="751774" y="1093335"/>
                </a:moveTo>
                <a:cubicBezTo>
                  <a:pt x="768544" y="1093335"/>
                  <a:pt x="782138" y="1106929"/>
                  <a:pt x="782138" y="1123698"/>
                </a:cubicBezTo>
                <a:cubicBezTo>
                  <a:pt x="782138" y="1140468"/>
                  <a:pt x="768544" y="1154062"/>
                  <a:pt x="751774" y="1154062"/>
                </a:cubicBezTo>
                <a:cubicBezTo>
                  <a:pt x="735005" y="1154062"/>
                  <a:pt x="721411" y="1140468"/>
                  <a:pt x="721411" y="1123698"/>
                </a:cubicBezTo>
                <a:cubicBezTo>
                  <a:pt x="721411" y="1106929"/>
                  <a:pt x="735005" y="1093335"/>
                  <a:pt x="751774" y="1093335"/>
                </a:cubicBezTo>
                <a:close/>
                <a:moveTo>
                  <a:pt x="679220" y="1093335"/>
                </a:moveTo>
                <a:cubicBezTo>
                  <a:pt x="695989" y="1093335"/>
                  <a:pt x="709583" y="1106929"/>
                  <a:pt x="709583" y="1123698"/>
                </a:cubicBezTo>
                <a:cubicBezTo>
                  <a:pt x="709583" y="1140468"/>
                  <a:pt x="695989" y="1154062"/>
                  <a:pt x="679220" y="1154062"/>
                </a:cubicBezTo>
                <a:cubicBezTo>
                  <a:pt x="662450" y="1154062"/>
                  <a:pt x="648856" y="1140468"/>
                  <a:pt x="648856" y="1123698"/>
                </a:cubicBezTo>
                <a:cubicBezTo>
                  <a:pt x="648856" y="1106929"/>
                  <a:pt x="662450" y="1093335"/>
                  <a:pt x="679220" y="1093335"/>
                </a:cubicBezTo>
                <a:close/>
                <a:moveTo>
                  <a:pt x="606665" y="1093335"/>
                </a:moveTo>
                <a:cubicBezTo>
                  <a:pt x="623435" y="1093335"/>
                  <a:pt x="637029" y="1106929"/>
                  <a:pt x="637029" y="1123698"/>
                </a:cubicBezTo>
                <a:cubicBezTo>
                  <a:pt x="637029" y="1140468"/>
                  <a:pt x="623435" y="1154062"/>
                  <a:pt x="606665" y="1154062"/>
                </a:cubicBezTo>
                <a:cubicBezTo>
                  <a:pt x="589896" y="1154062"/>
                  <a:pt x="576302" y="1140468"/>
                  <a:pt x="576302" y="1123698"/>
                </a:cubicBezTo>
                <a:cubicBezTo>
                  <a:pt x="576302" y="1106929"/>
                  <a:pt x="589896" y="1093335"/>
                  <a:pt x="606665" y="1093335"/>
                </a:cubicBezTo>
                <a:close/>
                <a:moveTo>
                  <a:pt x="534111" y="1093335"/>
                </a:moveTo>
                <a:cubicBezTo>
                  <a:pt x="550880" y="1093335"/>
                  <a:pt x="564474" y="1106929"/>
                  <a:pt x="564474" y="1123698"/>
                </a:cubicBezTo>
                <a:cubicBezTo>
                  <a:pt x="564474" y="1140468"/>
                  <a:pt x="550880" y="1154062"/>
                  <a:pt x="534111" y="1154062"/>
                </a:cubicBezTo>
                <a:cubicBezTo>
                  <a:pt x="517341" y="1154062"/>
                  <a:pt x="503747" y="1140468"/>
                  <a:pt x="503747" y="1123698"/>
                </a:cubicBezTo>
                <a:cubicBezTo>
                  <a:pt x="503747" y="1106929"/>
                  <a:pt x="517341" y="1093335"/>
                  <a:pt x="534111" y="1093335"/>
                </a:cubicBezTo>
                <a:close/>
                <a:moveTo>
                  <a:pt x="461556" y="1093335"/>
                </a:moveTo>
                <a:cubicBezTo>
                  <a:pt x="478326" y="1093335"/>
                  <a:pt x="491920" y="1106929"/>
                  <a:pt x="491920" y="1123698"/>
                </a:cubicBezTo>
                <a:cubicBezTo>
                  <a:pt x="491920" y="1140468"/>
                  <a:pt x="478326" y="1154062"/>
                  <a:pt x="461556" y="1154062"/>
                </a:cubicBezTo>
                <a:cubicBezTo>
                  <a:pt x="444787" y="1154062"/>
                  <a:pt x="431192" y="1140468"/>
                  <a:pt x="431192" y="1123698"/>
                </a:cubicBezTo>
                <a:cubicBezTo>
                  <a:pt x="431192" y="1106929"/>
                  <a:pt x="444787" y="1093335"/>
                  <a:pt x="461556" y="1093335"/>
                </a:cubicBezTo>
                <a:close/>
                <a:moveTo>
                  <a:pt x="389002" y="1093335"/>
                </a:moveTo>
                <a:cubicBezTo>
                  <a:pt x="405771" y="1093335"/>
                  <a:pt x="419365" y="1106929"/>
                  <a:pt x="419365" y="1123698"/>
                </a:cubicBezTo>
                <a:cubicBezTo>
                  <a:pt x="419365" y="1140468"/>
                  <a:pt x="405771" y="1154062"/>
                  <a:pt x="389002" y="1154062"/>
                </a:cubicBezTo>
                <a:cubicBezTo>
                  <a:pt x="372232" y="1154062"/>
                  <a:pt x="358638" y="1140468"/>
                  <a:pt x="358638" y="1123698"/>
                </a:cubicBezTo>
                <a:cubicBezTo>
                  <a:pt x="358638" y="1106929"/>
                  <a:pt x="372232" y="1093335"/>
                  <a:pt x="389002" y="1093335"/>
                </a:cubicBezTo>
                <a:close/>
                <a:moveTo>
                  <a:pt x="316447" y="1093335"/>
                </a:moveTo>
                <a:cubicBezTo>
                  <a:pt x="333216" y="1093335"/>
                  <a:pt x="346810" y="1106929"/>
                  <a:pt x="346810" y="1123698"/>
                </a:cubicBezTo>
                <a:cubicBezTo>
                  <a:pt x="346810" y="1140468"/>
                  <a:pt x="333216" y="1154062"/>
                  <a:pt x="316447" y="1154062"/>
                </a:cubicBezTo>
                <a:cubicBezTo>
                  <a:pt x="299677" y="1154062"/>
                  <a:pt x="286084" y="1140468"/>
                  <a:pt x="286084" y="1123698"/>
                </a:cubicBezTo>
                <a:cubicBezTo>
                  <a:pt x="286084" y="1106929"/>
                  <a:pt x="299677" y="1093335"/>
                  <a:pt x="316447" y="1093335"/>
                </a:cubicBezTo>
                <a:close/>
                <a:moveTo>
                  <a:pt x="243892" y="1093335"/>
                </a:moveTo>
                <a:cubicBezTo>
                  <a:pt x="260662" y="1093335"/>
                  <a:pt x="274256" y="1106929"/>
                  <a:pt x="274256" y="1123698"/>
                </a:cubicBezTo>
                <a:cubicBezTo>
                  <a:pt x="274256" y="1140468"/>
                  <a:pt x="260662" y="1154062"/>
                  <a:pt x="243892" y="1154062"/>
                </a:cubicBezTo>
                <a:cubicBezTo>
                  <a:pt x="227123" y="1154062"/>
                  <a:pt x="213529" y="1140468"/>
                  <a:pt x="213529" y="1123698"/>
                </a:cubicBezTo>
                <a:cubicBezTo>
                  <a:pt x="213529" y="1106929"/>
                  <a:pt x="227123" y="1093335"/>
                  <a:pt x="243892" y="1093335"/>
                </a:cubicBezTo>
                <a:close/>
                <a:moveTo>
                  <a:pt x="171339" y="1093335"/>
                </a:moveTo>
                <a:cubicBezTo>
                  <a:pt x="188107" y="1093335"/>
                  <a:pt x="201701" y="1106929"/>
                  <a:pt x="201701" y="1123698"/>
                </a:cubicBezTo>
                <a:cubicBezTo>
                  <a:pt x="201701" y="1140468"/>
                  <a:pt x="188107" y="1154062"/>
                  <a:pt x="171339" y="1154062"/>
                </a:cubicBezTo>
                <a:cubicBezTo>
                  <a:pt x="154633" y="1154062"/>
                  <a:pt x="141040" y="1140468"/>
                  <a:pt x="141040" y="1123698"/>
                </a:cubicBezTo>
                <a:cubicBezTo>
                  <a:pt x="141040" y="1106929"/>
                  <a:pt x="154633" y="1093335"/>
                  <a:pt x="171339" y="1093335"/>
                </a:cubicBezTo>
                <a:close/>
                <a:moveTo>
                  <a:pt x="98858" y="1093335"/>
                </a:moveTo>
                <a:cubicBezTo>
                  <a:pt x="115622" y="1093335"/>
                  <a:pt x="129216" y="1106929"/>
                  <a:pt x="129216" y="1123698"/>
                </a:cubicBezTo>
                <a:cubicBezTo>
                  <a:pt x="129216" y="1140468"/>
                  <a:pt x="115622" y="1154062"/>
                  <a:pt x="98858" y="1154062"/>
                </a:cubicBezTo>
                <a:cubicBezTo>
                  <a:pt x="82086" y="1154062"/>
                  <a:pt x="68492" y="1140468"/>
                  <a:pt x="68492" y="1123698"/>
                </a:cubicBezTo>
                <a:cubicBezTo>
                  <a:pt x="68492" y="1106929"/>
                  <a:pt x="82086" y="1093335"/>
                  <a:pt x="98858" y="1093335"/>
                </a:cubicBezTo>
                <a:close/>
                <a:moveTo>
                  <a:pt x="26303" y="1093335"/>
                </a:moveTo>
                <a:cubicBezTo>
                  <a:pt x="43069" y="1093335"/>
                  <a:pt x="56664" y="1106929"/>
                  <a:pt x="56664" y="1123698"/>
                </a:cubicBezTo>
                <a:cubicBezTo>
                  <a:pt x="56664" y="1140468"/>
                  <a:pt x="43069" y="1154062"/>
                  <a:pt x="26303" y="1154062"/>
                </a:cubicBezTo>
                <a:cubicBezTo>
                  <a:pt x="17918" y="1154062"/>
                  <a:pt x="10327" y="1150664"/>
                  <a:pt x="4832" y="1145169"/>
                </a:cubicBezTo>
                <a:lnTo>
                  <a:pt x="0" y="1133503"/>
                </a:lnTo>
                <a:lnTo>
                  <a:pt x="0" y="1113894"/>
                </a:lnTo>
                <a:lnTo>
                  <a:pt x="4832" y="1102228"/>
                </a:lnTo>
                <a:cubicBezTo>
                  <a:pt x="10327" y="1096734"/>
                  <a:pt x="17918" y="1093335"/>
                  <a:pt x="26303" y="1093335"/>
                </a:cubicBezTo>
                <a:close/>
                <a:moveTo>
                  <a:pt x="1549874" y="1012883"/>
                </a:moveTo>
                <a:lnTo>
                  <a:pt x="1555552" y="1014029"/>
                </a:lnTo>
                <a:lnTo>
                  <a:pt x="1530465" y="1066106"/>
                </a:lnTo>
                <a:lnTo>
                  <a:pt x="1528404" y="1064717"/>
                </a:lnTo>
                <a:cubicBezTo>
                  <a:pt x="1522910" y="1059222"/>
                  <a:pt x="1519511" y="1051631"/>
                  <a:pt x="1519511" y="1043246"/>
                </a:cubicBezTo>
                <a:cubicBezTo>
                  <a:pt x="1519511" y="1026477"/>
                  <a:pt x="1533105" y="1012883"/>
                  <a:pt x="1549874" y="1012883"/>
                </a:cubicBezTo>
                <a:close/>
                <a:moveTo>
                  <a:pt x="1477320" y="1012883"/>
                </a:moveTo>
                <a:cubicBezTo>
                  <a:pt x="1494089" y="1012883"/>
                  <a:pt x="1507683" y="1026477"/>
                  <a:pt x="1507683" y="1043246"/>
                </a:cubicBezTo>
                <a:cubicBezTo>
                  <a:pt x="1507683" y="1060016"/>
                  <a:pt x="1494089" y="1073610"/>
                  <a:pt x="1477320" y="1073610"/>
                </a:cubicBezTo>
                <a:cubicBezTo>
                  <a:pt x="1460550" y="1073610"/>
                  <a:pt x="1446956" y="1060016"/>
                  <a:pt x="1446956" y="1043246"/>
                </a:cubicBezTo>
                <a:cubicBezTo>
                  <a:pt x="1446956" y="1026477"/>
                  <a:pt x="1460550" y="1012883"/>
                  <a:pt x="1477320" y="1012883"/>
                </a:cubicBezTo>
                <a:close/>
                <a:moveTo>
                  <a:pt x="1404765" y="1012883"/>
                </a:moveTo>
                <a:cubicBezTo>
                  <a:pt x="1421535" y="1012883"/>
                  <a:pt x="1435129" y="1026477"/>
                  <a:pt x="1435129" y="1043246"/>
                </a:cubicBezTo>
                <a:cubicBezTo>
                  <a:pt x="1435129" y="1060016"/>
                  <a:pt x="1421535" y="1073610"/>
                  <a:pt x="1404765" y="1073610"/>
                </a:cubicBezTo>
                <a:cubicBezTo>
                  <a:pt x="1387996" y="1073610"/>
                  <a:pt x="1374402" y="1060016"/>
                  <a:pt x="1374402" y="1043246"/>
                </a:cubicBezTo>
                <a:cubicBezTo>
                  <a:pt x="1374402" y="1026477"/>
                  <a:pt x="1387996" y="1012883"/>
                  <a:pt x="1404765" y="1012883"/>
                </a:cubicBezTo>
                <a:close/>
                <a:moveTo>
                  <a:pt x="1332211" y="1012883"/>
                </a:moveTo>
                <a:cubicBezTo>
                  <a:pt x="1348980" y="1012883"/>
                  <a:pt x="1362574" y="1026477"/>
                  <a:pt x="1362574" y="1043246"/>
                </a:cubicBezTo>
                <a:cubicBezTo>
                  <a:pt x="1362574" y="1060016"/>
                  <a:pt x="1348980" y="1073610"/>
                  <a:pt x="1332211" y="1073610"/>
                </a:cubicBezTo>
                <a:cubicBezTo>
                  <a:pt x="1315441" y="1073610"/>
                  <a:pt x="1301847" y="1060016"/>
                  <a:pt x="1301847" y="1043246"/>
                </a:cubicBezTo>
                <a:cubicBezTo>
                  <a:pt x="1301847" y="1026477"/>
                  <a:pt x="1315441" y="1012883"/>
                  <a:pt x="1332211" y="1012883"/>
                </a:cubicBezTo>
                <a:close/>
                <a:moveTo>
                  <a:pt x="1259656" y="1012883"/>
                </a:moveTo>
                <a:cubicBezTo>
                  <a:pt x="1276426" y="1012883"/>
                  <a:pt x="1290020" y="1026477"/>
                  <a:pt x="1290020" y="1043246"/>
                </a:cubicBezTo>
                <a:cubicBezTo>
                  <a:pt x="1290020" y="1060016"/>
                  <a:pt x="1276426" y="1073610"/>
                  <a:pt x="1259656" y="1073610"/>
                </a:cubicBezTo>
                <a:cubicBezTo>
                  <a:pt x="1242887" y="1073610"/>
                  <a:pt x="1229293" y="1060016"/>
                  <a:pt x="1229293" y="1043246"/>
                </a:cubicBezTo>
                <a:cubicBezTo>
                  <a:pt x="1229293" y="1026477"/>
                  <a:pt x="1242887" y="1012883"/>
                  <a:pt x="1259656" y="1012883"/>
                </a:cubicBezTo>
                <a:close/>
                <a:moveTo>
                  <a:pt x="1187102" y="1012883"/>
                </a:moveTo>
                <a:cubicBezTo>
                  <a:pt x="1203871" y="1012883"/>
                  <a:pt x="1217465" y="1026477"/>
                  <a:pt x="1217465" y="1043246"/>
                </a:cubicBezTo>
                <a:cubicBezTo>
                  <a:pt x="1217465" y="1060016"/>
                  <a:pt x="1203871" y="1073610"/>
                  <a:pt x="1187102" y="1073610"/>
                </a:cubicBezTo>
                <a:cubicBezTo>
                  <a:pt x="1170332" y="1073610"/>
                  <a:pt x="1156738" y="1060016"/>
                  <a:pt x="1156738" y="1043246"/>
                </a:cubicBezTo>
                <a:cubicBezTo>
                  <a:pt x="1156738" y="1026477"/>
                  <a:pt x="1170332" y="1012883"/>
                  <a:pt x="1187102" y="1012883"/>
                </a:cubicBezTo>
                <a:close/>
                <a:moveTo>
                  <a:pt x="1114547" y="1012883"/>
                </a:moveTo>
                <a:cubicBezTo>
                  <a:pt x="1131317" y="1012883"/>
                  <a:pt x="1144911" y="1026477"/>
                  <a:pt x="1144911" y="1043246"/>
                </a:cubicBezTo>
                <a:cubicBezTo>
                  <a:pt x="1144911" y="1060016"/>
                  <a:pt x="1131317" y="1073610"/>
                  <a:pt x="1114547" y="1073610"/>
                </a:cubicBezTo>
                <a:cubicBezTo>
                  <a:pt x="1097778" y="1073610"/>
                  <a:pt x="1084184" y="1060016"/>
                  <a:pt x="1084184" y="1043246"/>
                </a:cubicBezTo>
                <a:cubicBezTo>
                  <a:pt x="1084184" y="1026477"/>
                  <a:pt x="1097778" y="1012883"/>
                  <a:pt x="1114547" y="1012883"/>
                </a:cubicBezTo>
                <a:close/>
                <a:moveTo>
                  <a:pt x="1041993" y="1012883"/>
                </a:moveTo>
                <a:cubicBezTo>
                  <a:pt x="1058762" y="1012883"/>
                  <a:pt x="1072356" y="1026477"/>
                  <a:pt x="1072356" y="1043246"/>
                </a:cubicBezTo>
                <a:cubicBezTo>
                  <a:pt x="1072356" y="1060016"/>
                  <a:pt x="1058762" y="1073610"/>
                  <a:pt x="1041993" y="1073610"/>
                </a:cubicBezTo>
                <a:cubicBezTo>
                  <a:pt x="1025223" y="1073610"/>
                  <a:pt x="1011629" y="1060016"/>
                  <a:pt x="1011629" y="1043246"/>
                </a:cubicBezTo>
                <a:cubicBezTo>
                  <a:pt x="1011629" y="1026477"/>
                  <a:pt x="1025223" y="1012883"/>
                  <a:pt x="1041993" y="1012883"/>
                </a:cubicBezTo>
                <a:close/>
                <a:moveTo>
                  <a:pt x="969438" y="1012883"/>
                </a:moveTo>
                <a:cubicBezTo>
                  <a:pt x="986208" y="1012883"/>
                  <a:pt x="999801" y="1026477"/>
                  <a:pt x="999801" y="1043246"/>
                </a:cubicBezTo>
                <a:cubicBezTo>
                  <a:pt x="999801" y="1060016"/>
                  <a:pt x="986208" y="1073610"/>
                  <a:pt x="969438" y="1073610"/>
                </a:cubicBezTo>
                <a:cubicBezTo>
                  <a:pt x="952669" y="1073610"/>
                  <a:pt x="939075" y="1060016"/>
                  <a:pt x="939075" y="1043246"/>
                </a:cubicBezTo>
                <a:cubicBezTo>
                  <a:pt x="939075" y="1026477"/>
                  <a:pt x="952669" y="1012883"/>
                  <a:pt x="969438" y="1012883"/>
                </a:cubicBezTo>
                <a:close/>
                <a:moveTo>
                  <a:pt x="896883" y="1012883"/>
                </a:moveTo>
                <a:cubicBezTo>
                  <a:pt x="913653" y="1012883"/>
                  <a:pt x="927247" y="1026477"/>
                  <a:pt x="927247" y="1043246"/>
                </a:cubicBezTo>
                <a:cubicBezTo>
                  <a:pt x="927247" y="1060016"/>
                  <a:pt x="913653" y="1073610"/>
                  <a:pt x="896883" y="1073610"/>
                </a:cubicBezTo>
                <a:cubicBezTo>
                  <a:pt x="880114" y="1073610"/>
                  <a:pt x="866520" y="1060016"/>
                  <a:pt x="866520" y="1043246"/>
                </a:cubicBezTo>
                <a:cubicBezTo>
                  <a:pt x="866520" y="1026477"/>
                  <a:pt x="880114" y="1012883"/>
                  <a:pt x="896883" y="1012883"/>
                </a:cubicBezTo>
                <a:close/>
                <a:moveTo>
                  <a:pt x="824329" y="1012883"/>
                </a:moveTo>
                <a:cubicBezTo>
                  <a:pt x="841098" y="1012883"/>
                  <a:pt x="854692" y="1026477"/>
                  <a:pt x="854692" y="1043246"/>
                </a:cubicBezTo>
                <a:cubicBezTo>
                  <a:pt x="854692" y="1060016"/>
                  <a:pt x="841098" y="1073610"/>
                  <a:pt x="824329" y="1073610"/>
                </a:cubicBezTo>
                <a:cubicBezTo>
                  <a:pt x="807559" y="1073610"/>
                  <a:pt x="793965" y="1060016"/>
                  <a:pt x="793965" y="1043246"/>
                </a:cubicBezTo>
                <a:cubicBezTo>
                  <a:pt x="793965" y="1026477"/>
                  <a:pt x="807559" y="1012883"/>
                  <a:pt x="824329" y="1012883"/>
                </a:cubicBezTo>
                <a:close/>
                <a:moveTo>
                  <a:pt x="751774" y="1012883"/>
                </a:moveTo>
                <a:cubicBezTo>
                  <a:pt x="768544" y="1012883"/>
                  <a:pt x="782138" y="1026477"/>
                  <a:pt x="782138" y="1043246"/>
                </a:cubicBezTo>
                <a:cubicBezTo>
                  <a:pt x="782138" y="1060016"/>
                  <a:pt x="768544" y="1073610"/>
                  <a:pt x="751774" y="1073610"/>
                </a:cubicBezTo>
                <a:cubicBezTo>
                  <a:pt x="735005" y="1073610"/>
                  <a:pt x="721411" y="1060016"/>
                  <a:pt x="721411" y="1043246"/>
                </a:cubicBezTo>
                <a:cubicBezTo>
                  <a:pt x="721411" y="1026477"/>
                  <a:pt x="735005" y="1012883"/>
                  <a:pt x="751774" y="1012883"/>
                </a:cubicBezTo>
                <a:close/>
                <a:moveTo>
                  <a:pt x="679220" y="1012883"/>
                </a:moveTo>
                <a:cubicBezTo>
                  <a:pt x="695989" y="1012883"/>
                  <a:pt x="709583" y="1026477"/>
                  <a:pt x="709583" y="1043246"/>
                </a:cubicBezTo>
                <a:cubicBezTo>
                  <a:pt x="709583" y="1060016"/>
                  <a:pt x="695989" y="1073610"/>
                  <a:pt x="679220" y="1073610"/>
                </a:cubicBezTo>
                <a:cubicBezTo>
                  <a:pt x="662450" y="1073610"/>
                  <a:pt x="648856" y="1060016"/>
                  <a:pt x="648856" y="1043246"/>
                </a:cubicBezTo>
                <a:cubicBezTo>
                  <a:pt x="648856" y="1026477"/>
                  <a:pt x="662450" y="1012883"/>
                  <a:pt x="679220" y="1012883"/>
                </a:cubicBezTo>
                <a:close/>
                <a:moveTo>
                  <a:pt x="606665" y="1012883"/>
                </a:moveTo>
                <a:cubicBezTo>
                  <a:pt x="623435" y="1012883"/>
                  <a:pt x="637029" y="1026477"/>
                  <a:pt x="637029" y="1043246"/>
                </a:cubicBezTo>
                <a:cubicBezTo>
                  <a:pt x="637029" y="1060016"/>
                  <a:pt x="623435" y="1073610"/>
                  <a:pt x="606665" y="1073610"/>
                </a:cubicBezTo>
                <a:cubicBezTo>
                  <a:pt x="589896" y="1073610"/>
                  <a:pt x="576302" y="1060016"/>
                  <a:pt x="576302" y="1043246"/>
                </a:cubicBezTo>
                <a:cubicBezTo>
                  <a:pt x="576302" y="1026477"/>
                  <a:pt x="589896" y="1012883"/>
                  <a:pt x="606665" y="1012883"/>
                </a:cubicBezTo>
                <a:close/>
                <a:moveTo>
                  <a:pt x="534111" y="1012883"/>
                </a:moveTo>
                <a:cubicBezTo>
                  <a:pt x="550880" y="1012883"/>
                  <a:pt x="564474" y="1026477"/>
                  <a:pt x="564474" y="1043246"/>
                </a:cubicBezTo>
                <a:cubicBezTo>
                  <a:pt x="564474" y="1060016"/>
                  <a:pt x="550880" y="1073610"/>
                  <a:pt x="534111" y="1073610"/>
                </a:cubicBezTo>
                <a:cubicBezTo>
                  <a:pt x="517341" y="1073610"/>
                  <a:pt x="503747" y="1060016"/>
                  <a:pt x="503747" y="1043246"/>
                </a:cubicBezTo>
                <a:cubicBezTo>
                  <a:pt x="503747" y="1026477"/>
                  <a:pt x="517341" y="1012883"/>
                  <a:pt x="534111" y="1012883"/>
                </a:cubicBezTo>
                <a:close/>
                <a:moveTo>
                  <a:pt x="461556" y="1012883"/>
                </a:moveTo>
                <a:cubicBezTo>
                  <a:pt x="478326" y="1012883"/>
                  <a:pt x="491920" y="1026477"/>
                  <a:pt x="491920" y="1043246"/>
                </a:cubicBezTo>
                <a:cubicBezTo>
                  <a:pt x="491920" y="1060016"/>
                  <a:pt x="478326" y="1073610"/>
                  <a:pt x="461556" y="1073610"/>
                </a:cubicBezTo>
                <a:cubicBezTo>
                  <a:pt x="444787" y="1073610"/>
                  <a:pt x="431192" y="1060016"/>
                  <a:pt x="431192" y="1043246"/>
                </a:cubicBezTo>
                <a:cubicBezTo>
                  <a:pt x="431192" y="1026477"/>
                  <a:pt x="444787" y="1012883"/>
                  <a:pt x="461556" y="1012883"/>
                </a:cubicBezTo>
                <a:close/>
                <a:moveTo>
                  <a:pt x="389002" y="1012883"/>
                </a:moveTo>
                <a:cubicBezTo>
                  <a:pt x="405771" y="1012883"/>
                  <a:pt x="419365" y="1026477"/>
                  <a:pt x="419365" y="1043246"/>
                </a:cubicBezTo>
                <a:cubicBezTo>
                  <a:pt x="419365" y="1060016"/>
                  <a:pt x="405771" y="1073610"/>
                  <a:pt x="389002" y="1073610"/>
                </a:cubicBezTo>
                <a:cubicBezTo>
                  <a:pt x="372232" y="1073610"/>
                  <a:pt x="358638" y="1060016"/>
                  <a:pt x="358638" y="1043246"/>
                </a:cubicBezTo>
                <a:cubicBezTo>
                  <a:pt x="358638" y="1026477"/>
                  <a:pt x="372232" y="1012883"/>
                  <a:pt x="389002" y="1012883"/>
                </a:cubicBezTo>
                <a:close/>
                <a:moveTo>
                  <a:pt x="316447" y="1012883"/>
                </a:moveTo>
                <a:cubicBezTo>
                  <a:pt x="333216" y="1012883"/>
                  <a:pt x="346810" y="1026477"/>
                  <a:pt x="346810" y="1043246"/>
                </a:cubicBezTo>
                <a:cubicBezTo>
                  <a:pt x="346810" y="1060016"/>
                  <a:pt x="333216" y="1073610"/>
                  <a:pt x="316447" y="1073610"/>
                </a:cubicBezTo>
                <a:cubicBezTo>
                  <a:pt x="299677" y="1073610"/>
                  <a:pt x="286084" y="1060016"/>
                  <a:pt x="286084" y="1043246"/>
                </a:cubicBezTo>
                <a:cubicBezTo>
                  <a:pt x="286084" y="1026477"/>
                  <a:pt x="299677" y="1012883"/>
                  <a:pt x="316447" y="1012883"/>
                </a:cubicBezTo>
                <a:close/>
                <a:moveTo>
                  <a:pt x="243892" y="1012883"/>
                </a:moveTo>
                <a:cubicBezTo>
                  <a:pt x="260662" y="1012883"/>
                  <a:pt x="274256" y="1026477"/>
                  <a:pt x="274256" y="1043246"/>
                </a:cubicBezTo>
                <a:cubicBezTo>
                  <a:pt x="274256" y="1060016"/>
                  <a:pt x="260662" y="1073610"/>
                  <a:pt x="243892" y="1073610"/>
                </a:cubicBezTo>
                <a:cubicBezTo>
                  <a:pt x="227123" y="1073610"/>
                  <a:pt x="213529" y="1060016"/>
                  <a:pt x="213529" y="1043246"/>
                </a:cubicBezTo>
                <a:cubicBezTo>
                  <a:pt x="213529" y="1026477"/>
                  <a:pt x="227123" y="1012883"/>
                  <a:pt x="243892" y="1012883"/>
                </a:cubicBezTo>
                <a:close/>
                <a:moveTo>
                  <a:pt x="171339" y="1012883"/>
                </a:moveTo>
                <a:cubicBezTo>
                  <a:pt x="188107" y="1012883"/>
                  <a:pt x="201701" y="1026477"/>
                  <a:pt x="201701" y="1043246"/>
                </a:cubicBezTo>
                <a:cubicBezTo>
                  <a:pt x="201701" y="1060016"/>
                  <a:pt x="188107" y="1073610"/>
                  <a:pt x="171339" y="1073610"/>
                </a:cubicBezTo>
                <a:cubicBezTo>
                  <a:pt x="154639" y="1073610"/>
                  <a:pt x="141045" y="1060016"/>
                  <a:pt x="141045" y="1043246"/>
                </a:cubicBezTo>
                <a:cubicBezTo>
                  <a:pt x="141045" y="1026477"/>
                  <a:pt x="154639" y="1012883"/>
                  <a:pt x="171339" y="1012883"/>
                </a:cubicBezTo>
                <a:close/>
                <a:moveTo>
                  <a:pt x="98865" y="1012883"/>
                </a:moveTo>
                <a:cubicBezTo>
                  <a:pt x="115628" y="1012883"/>
                  <a:pt x="129222" y="1026477"/>
                  <a:pt x="129222" y="1043246"/>
                </a:cubicBezTo>
                <a:cubicBezTo>
                  <a:pt x="129222" y="1060016"/>
                  <a:pt x="115628" y="1073610"/>
                  <a:pt x="98865" y="1073610"/>
                </a:cubicBezTo>
                <a:cubicBezTo>
                  <a:pt x="82093" y="1073610"/>
                  <a:pt x="68498" y="1060016"/>
                  <a:pt x="68498" y="1043246"/>
                </a:cubicBezTo>
                <a:cubicBezTo>
                  <a:pt x="68498" y="1026477"/>
                  <a:pt x="82093" y="1012883"/>
                  <a:pt x="98865" y="1012883"/>
                </a:cubicBezTo>
                <a:close/>
                <a:moveTo>
                  <a:pt x="26309" y="1012883"/>
                </a:moveTo>
                <a:cubicBezTo>
                  <a:pt x="43075" y="1012883"/>
                  <a:pt x="56670" y="1026477"/>
                  <a:pt x="56670" y="1043246"/>
                </a:cubicBezTo>
                <a:cubicBezTo>
                  <a:pt x="56670" y="1060016"/>
                  <a:pt x="43075" y="1073610"/>
                  <a:pt x="26309" y="1073610"/>
                </a:cubicBezTo>
                <a:cubicBezTo>
                  <a:pt x="17924" y="1073610"/>
                  <a:pt x="10333" y="1070212"/>
                  <a:pt x="4838" y="1064717"/>
                </a:cubicBezTo>
                <a:lnTo>
                  <a:pt x="0" y="1053036"/>
                </a:lnTo>
                <a:lnTo>
                  <a:pt x="0" y="1033457"/>
                </a:lnTo>
                <a:lnTo>
                  <a:pt x="4838" y="1021776"/>
                </a:lnTo>
                <a:cubicBezTo>
                  <a:pt x="10333" y="1016282"/>
                  <a:pt x="17924" y="1012883"/>
                  <a:pt x="26309" y="1012883"/>
                </a:cubicBezTo>
                <a:close/>
                <a:moveTo>
                  <a:pt x="1549874" y="932431"/>
                </a:moveTo>
                <a:cubicBezTo>
                  <a:pt x="1558259" y="932431"/>
                  <a:pt x="1565850" y="935830"/>
                  <a:pt x="1571345" y="941324"/>
                </a:cubicBezTo>
                <a:lnTo>
                  <a:pt x="1577296" y="955693"/>
                </a:lnTo>
                <a:lnTo>
                  <a:pt x="1565363" y="988298"/>
                </a:lnTo>
                <a:lnTo>
                  <a:pt x="1561694" y="990772"/>
                </a:lnTo>
                <a:cubicBezTo>
                  <a:pt x="1558061" y="992309"/>
                  <a:pt x="1554067" y="993158"/>
                  <a:pt x="1549874" y="993158"/>
                </a:cubicBezTo>
                <a:cubicBezTo>
                  <a:pt x="1533105" y="993158"/>
                  <a:pt x="1519511" y="979564"/>
                  <a:pt x="1519511" y="962795"/>
                </a:cubicBezTo>
                <a:cubicBezTo>
                  <a:pt x="1519511" y="946025"/>
                  <a:pt x="1533105" y="932431"/>
                  <a:pt x="1549874" y="932431"/>
                </a:cubicBezTo>
                <a:close/>
                <a:moveTo>
                  <a:pt x="1477320" y="932431"/>
                </a:moveTo>
                <a:cubicBezTo>
                  <a:pt x="1494089" y="932431"/>
                  <a:pt x="1507683" y="946025"/>
                  <a:pt x="1507683" y="962795"/>
                </a:cubicBezTo>
                <a:cubicBezTo>
                  <a:pt x="1507683" y="979564"/>
                  <a:pt x="1494089" y="993158"/>
                  <a:pt x="1477320" y="993158"/>
                </a:cubicBezTo>
                <a:cubicBezTo>
                  <a:pt x="1460550" y="993158"/>
                  <a:pt x="1446956" y="979564"/>
                  <a:pt x="1446956" y="962795"/>
                </a:cubicBezTo>
                <a:cubicBezTo>
                  <a:pt x="1446956" y="946025"/>
                  <a:pt x="1460550" y="932431"/>
                  <a:pt x="1477320" y="932431"/>
                </a:cubicBezTo>
                <a:close/>
                <a:moveTo>
                  <a:pt x="1404765" y="932431"/>
                </a:moveTo>
                <a:cubicBezTo>
                  <a:pt x="1421535" y="932431"/>
                  <a:pt x="1435129" y="946025"/>
                  <a:pt x="1435129" y="962795"/>
                </a:cubicBezTo>
                <a:cubicBezTo>
                  <a:pt x="1435129" y="979564"/>
                  <a:pt x="1421535" y="993158"/>
                  <a:pt x="1404765" y="993158"/>
                </a:cubicBezTo>
                <a:cubicBezTo>
                  <a:pt x="1387996" y="993158"/>
                  <a:pt x="1374402" y="979564"/>
                  <a:pt x="1374402" y="962795"/>
                </a:cubicBezTo>
                <a:cubicBezTo>
                  <a:pt x="1374402" y="946025"/>
                  <a:pt x="1387996" y="932431"/>
                  <a:pt x="1404765" y="932431"/>
                </a:cubicBezTo>
                <a:close/>
                <a:moveTo>
                  <a:pt x="1332211" y="932431"/>
                </a:moveTo>
                <a:cubicBezTo>
                  <a:pt x="1348980" y="932431"/>
                  <a:pt x="1362574" y="946025"/>
                  <a:pt x="1362574" y="962795"/>
                </a:cubicBezTo>
                <a:cubicBezTo>
                  <a:pt x="1362574" y="979564"/>
                  <a:pt x="1348980" y="993158"/>
                  <a:pt x="1332211" y="993158"/>
                </a:cubicBezTo>
                <a:cubicBezTo>
                  <a:pt x="1315441" y="993158"/>
                  <a:pt x="1301847" y="979564"/>
                  <a:pt x="1301847" y="962795"/>
                </a:cubicBezTo>
                <a:cubicBezTo>
                  <a:pt x="1301847" y="946025"/>
                  <a:pt x="1315441" y="932431"/>
                  <a:pt x="1332211" y="932431"/>
                </a:cubicBezTo>
                <a:close/>
                <a:moveTo>
                  <a:pt x="1259656" y="932431"/>
                </a:moveTo>
                <a:cubicBezTo>
                  <a:pt x="1276426" y="932431"/>
                  <a:pt x="1290020" y="946025"/>
                  <a:pt x="1290020" y="962795"/>
                </a:cubicBezTo>
                <a:cubicBezTo>
                  <a:pt x="1290020" y="979564"/>
                  <a:pt x="1276426" y="993158"/>
                  <a:pt x="1259656" y="993158"/>
                </a:cubicBezTo>
                <a:cubicBezTo>
                  <a:pt x="1242887" y="993158"/>
                  <a:pt x="1229293" y="979564"/>
                  <a:pt x="1229293" y="962795"/>
                </a:cubicBezTo>
                <a:cubicBezTo>
                  <a:pt x="1229293" y="946025"/>
                  <a:pt x="1242887" y="932431"/>
                  <a:pt x="1259656" y="932431"/>
                </a:cubicBezTo>
                <a:close/>
                <a:moveTo>
                  <a:pt x="1187102" y="932431"/>
                </a:moveTo>
                <a:cubicBezTo>
                  <a:pt x="1203871" y="932431"/>
                  <a:pt x="1217465" y="946025"/>
                  <a:pt x="1217465" y="962795"/>
                </a:cubicBezTo>
                <a:cubicBezTo>
                  <a:pt x="1217465" y="979564"/>
                  <a:pt x="1203871" y="993158"/>
                  <a:pt x="1187102" y="993158"/>
                </a:cubicBezTo>
                <a:cubicBezTo>
                  <a:pt x="1170332" y="993158"/>
                  <a:pt x="1156738" y="979564"/>
                  <a:pt x="1156738" y="962795"/>
                </a:cubicBezTo>
                <a:cubicBezTo>
                  <a:pt x="1156738" y="946025"/>
                  <a:pt x="1170332" y="932431"/>
                  <a:pt x="1187102" y="932431"/>
                </a:cubicBezTo>
                <a:close/>
                <a:moveTo>
                  <a:pt x="1114547" y="932431"/>
                </a:moveTo>
                <a:cubicBezTo>
                  <a:pt x="1131317" y="932431"/>
                  <a:pt x="1144911" y="946025"/>
                  <a:pt x="1144911" y="962795"/>
                </a:cubicBezTo>
                <a:cubicBezTo>
                  <a:pt x="1144911" y="979564"/>
                  <a:pt x="1131317" y="993158"/>
                  <a:pt x="1114547" y="993158"/>
                </a:cubicBezTo>
                <a:cubicBezTo>
                  <a:pt x="1097778" y="993158"/>
                  <a:pt x="1084184" y="979564"/>
                  <a:pt x="1084184" y="962795"/>
                </a:cubicBezTo>
                <a:cubicBezTo>
                  <a:pt x="1084184" y="946025"/>
                  <a:pt x="1097778" y="932431"/>
                  <a:pt x="1114547" y="932431"/>
                </a:cubicBezTo>
                <a:close/>
                <a:moveTo>
                  <a:pt x="1041993" y="932431"/>
                </a:moveTo>
                <a:cubicBezTo>
                  <a:pt x="1058762" y="932431"/>
                  <a:pt x="1072356" y="946025"/>
                  <a:pt x="1072356" y="962795"/>
                </a:cubicBezTo>
                <a:cubicBezTo>
                  <a:pt x="1072356" y="979564"/>
                  <a:pt x="1058762" y="993158"/>
                  <a:pt x="1041993" y="993158"/>
                </a:cubicBezTo>
                <a:cubicBezTo>
                  <a:pt x="1025223" y="993158"/>
                  <a:pt x="1011629" y="979564"/>
                  <a:pt x="1011629" y="962795"/>
                </a:cubicBezTo>
                <a:cubicBezTo>
                  <a:pt x="1011629" y="946025"/>
                  <a:pt x="1025223" y="932431"/>
                  <a:pt x="1041993" y="932431"/>
                </a:cubicBezTo>
                <a:close/>
                <a:moveTo>
                  <a:pt x="969438" y="932431"/>
                </a:moveTo>
                <a:cubicBezTo>
                  <a:pt x="986208" y="932431"/>
                  <a:pt x="999801" y="946025"/>
                  <a:pt x="999801" y="962795"/>
                </a:cubicBezTo>
                <a:cubicBezTo>
                  <a:pt x="999801" y="979564"/>
                  <a:pt x="986208" y="993158"/>
                  <a:pt x="969438" y="993158"/>
                </a:cubicBezTo>
                <a:cubicBezTo>
                  <a:pt x="952669" y="993158"/>
                  <a:pt x="939075" y="979564"/>
                  <a:pt x="939075" y="962795"/>
                </a:cubicBezTo>
                <a:cubicBezTo>
                  <a:pt x="939075" y="946025"/>
                  <a:pt x="952669" y="932431"/>
                  <a:pt x="969438" y="932431"/>
                </a:cubicBezTo>
                <a:close/>
                <a:moveTo>
                  <a:pt x="896883" y="932431"/>
                </a:moveTo>
                <a:cubicBezTo>
                  <a:pt x="913653" y="932431"/>
                  <a:pt x="927247" y="946025"/>
                  <a:pt x="927247" y="962795"/>
                </a:cubicBezTo>
                <a:cubicBezTo>
                  <a:pt x="927247" y="979564"/>
                  <a:pt x="913653" y="993158"/>
                  <a:pt x="896883" y="993158"/>
                </a:cubicBezTo>
                <a:cubicBezTo>
                  <a:pt x="880114" y="993158"/>
                  <a:pt x="866520" y="979564"/>
                  <a:pt x="866520" y="962795"/>
                </a:cubicBezTo>
                <a:cubicBezTo>
                  <a:pt x="866520" y="946025"/>
                  <a:pt x="880114" y="932431"/>
                  <a:pt x="896883" y="932431"/>
                </a:cubicBezTo>
                <a:close/>
                <a:moveTo>
                  <a:pt x="824329" y="932431"/>
                </a:moveTo>
                <a:cubicBezTo>
                  <a:pt x="841098" y="932431"/>
                  <a:pt x="854692" y="946025"/>
                  <a:pt x="854692" y="962795"/>
                </a:cubicBezTo>
                <a:cubicBezTo>
                  <a:pt x="854692" y="979564"/>
                  <a:pt x="841098" y="993158"/>
                  <a:pt x="824329" y="993158"/>
                </a:cubicBezTo>
                <a:cubicBezTo>
                  <a:pt x="807559" y="993158"/>
                  <a:pt x="793965" y="979564"/>
                  <a:pt x="793965" y="962795"/>
                </a:cubicBezTo>
                <a:cubicBezTo>
                  <a:pt x="793965" y="946025"/>
                  <a:pt x="807559" y="932431"/>
                  <a:pt x="824329" y="932431"/>
                </a:cubicBezTo>
                <a:close/>
                <a:moveTo>
                  <a:pt x="751774" y="932431"/>
                </a:moveTo>
                <a:cubicBezTo>
                  <a:pt x="768544" y="932431"/>
                  <a:pt x="782138" y="946025"/>
                  <a:pt x="782138" y="962795"/>
                </a:cubicBezTo>
                <a:cubicBezTo>
                  <a:pt x="782138" y="979564"/>
                  <a:pt x="768544" y="993158"/>
                  <a:pt x="751774" y="993158"/>
                </a:cubicBezTo>
                <a:cubicBezTo>
                  <a:pt x="735005" y="993158"/>
                  <a:pt x="721411" y="979564"/>
                  <a:pt x="721411" y="962795"/>
                </a:cubicBezTo>
                <a:cubicBezTo>
                  <a:pt x="721411" y="946025"/>
                  <a:pt x="735005" y="932431"/>
                  <a:pt x="751774" y="932431"/>
                </a:cubicBezTo>
                <a:close/>
                <a:moveTo>
                  <a:pt x="679220" y="932431"/>
                </a:moveTo>
                <a:cubicBezTo>
                  <a:pt x="695989" y="932431"/>
                  <a:pt x="709583" y="946025"/>
                  <a:pt x="709583" y="962795"/>
                </a:cubicBezTo>
                <a:cubicBezTo>
                  <a:pt x="709583" y="979564"/>
                  <a:pt x="695989" y="993158"/>
                  <a:pt x="679220" y="993158"/>
                </a:cubicBezTo>
                <a:cubicBezTo>
                  <a:pt x="662450" y="993158"/>
                  <a:pt x="648856" y="979564"/>
                  <a:pt x="648856" y="962795"/>
                </a:cubicBezTo>
                <a:cubicBezTo>
                  <a:pt x="648856" y="946025"/>
                  <a:pt x="662450" y="932431"/>
                  <a:pt x="679220" y="932431"/>
                </a:cubicBezTo>
                <a:close/>
                <a:moveTo>
                  <a:pt x="606665" y="932431"/>
                </a:moveTo>
                <a:cubicBezTo>
                  <a:pt x="623435" y="932431"/>
                  <a:pt x="637029" y="946025"/>
                  <a:pt x="637029" y="962795"/>
                </a:cubicBezTo>
                <a:cubicBezTo>
                  <a:pt x="637029" y="979564"/>
                  <a:pt x="623435" y="993158"/>
                  <a:pt x="606665" y="993158"/>
                </a:cubicBezTo>
                <a:cubicBezTo>
                  <a:pt x="589896" y="993158"/>
                  <a:pt x="576302" y="979564"/>
                  <a:pt x="576302" y="962795"/>
                </a:cubicBezTo>
                <a:cubicBezTo>
                  <a:pt x="576302" y="946025"/>
                  <a:pt x="589896" y="932431"/>
                  <a:pt x="606665" y="932431"/>
                </a:cubicBezTo>
                <a:close/>
                <a:moveTo>
                  <a:pt x="534111" y="932431"/>
                </a:moveTo>
                <a:cubicBezTo>
                  <a:pt x="550880" y="932431"/>
                  <a:pt x="564474" y="946025"/>
                  <a:pt x="564474" y="962795"/>
                </a:cubicBezTo>
                <a:cubicBezTo>
                  <a:pt x="564474" y="979564"/>
                  <a:pt x="550880" y="993158"/>
                  <a:pt x="534111" y="993158"/>
                </a:cubicBezTo>
                <a:cubicBezTo>
                  <a:pt x="517341" y="993158"/>
                  <a:pt x="503747" y="979564"/>
                  <a:pt x="503747" y="962795"/>
                </a:cubicBezTo>
                <a:cubicBezTo>
                  <a:pt x="503747" y="946025"/>
                  <a:pt x="517341" y="932431"/>
                  <a:pt x="534111" y="932431"/>
                </a:cubicBezTo>
                <a:close/>
                <a:moveTo>
                  <a:pt x="461556" y="932431"/>
                </a:moveTo>
                <a:cubicBezTo>
                  <a:pt x="478326" y="932431"/>
                  <a:pt x="491920" y="946025"/>
                  <a:pt x="491920" y="962795"/>
                </a:cubicBezTo>
                <a:cubicBezTo>
                  <a:pt x="491920" y="979564"/>
                  <a:pt x="478326" y="993158"/>
                  <a:pt x="461556" y="993158"/>
                </a:cubicBezTo>
                <a:cubicBezTo>
                  <a:pt x="444787" y="993158"/>
                  <a:pt x="431192" y="979564"/>
                  <a:pt x="431192" y="962795"/>
                </a:cubicBezTo>
                <a:cubicBezTo>
                  <a:pt x="431192" y="946025"/>
                  <a:pt x="444787" y="932431"/>
                  <a:pt x="461556" y="932431"/>
                </a:cubicBezTo>
                <a:close/>
                <a:moveTo>
                  <a:pt x="389002" y="932431"/>
                </a:moveTo>
                <a:cubicBezTo>
                  <a:pt x="405771" y="932431"/>
                  <a:pt x="419365" y="946025"/>
                  <a:pt x="419365" y="962795"/>
                </a:cubicBezTo>
                <a:cubicBezTo>
                  <a:pt x="419365" y="979564"/>
                  <a:pt x="405771" y="993158"/>
                  <a:pt x="389002" y="993158"/>
                </a:cubicBezTo>
                <a:cubicBezTo>
                  <a:pt x="372232" y="993158"/>
                  <a:pt x="358638" y="979564"/>
                  <a:pt x="358638" y="962795"/>
                </a:cubicBezTo>
                <a:cubicBezTo>
                  <a:pt x="358638" y="946025"/>
                  <a:pt x="372232" y="932431"/>
                  <a:pt x="389002" y="932431"/>
                </a:cubicBezTo>
                <a:close/>
                <a:moveTo>
                  <a:pt x="316447" y="932431"/>
                </a:moveTo>
                <a:cubicBezTo>
                  <a:pt x="333216" y="932431"/>
                  <a:pt x="346810" y="946025"/>
                  <a:pt x="346810" y="962795"/>
                </a:cubicBezTo>
                <a:cubicBezTo>
                  <a:pt x="346810" y="979564"/>
                  <a:pt x="333216" y="993158"/>
                  <a:pt x="316447" y="993158"/>
                </a:cubicBezTo>
                <a:cubicBezTo>
                  <a:pt x="299677" y="993158"/>
                  <a:pt x="286084" y="979564"/>
                  <a:pt x="286084" y="962795"/>
                </a:cubicBezTo>
                <a:cubicBezTo>
                  <a:pt x="286084" y="946025"/>
                  <a:pt x="299677" y="932431"/>
                  <a:pt x="316447" y="932431"/>
                </a:cubicBezTo>
                <a:close/>
                <a:moveTo>
                  <a:pt x="243892" y="932431"/>
                </a:moveTo>
                <a:cubicBezTo>
                  <a:pt x="260662" y="932431"/>
                  <a:pt x="274256" y="946025"/>
                  <a:pt x="274256" y="962795"/>
                </a:cubicBezTo>
                <a:cubicBezTo>
                  <a:pt x="274256" y="979564"/>
                  <a:pt x="260662" y="993158"/>
                  <a:pt x="243892" y="993158"/>
                </a:cubicBezTo>
                <a:cubicBezTo>
                  <a:pt x="227123" y="993158"/>
                  <a:pt x="213529" y="979564"/>
                  <a:pt x="213529" y="962795"/>
                </a:cubicBezTo>
                <a:cubicBezTo>
                  <a:pt x="213529" y="946025"/>
                  <a:pt x="227123" y="932431"/>
                  <a:pt x="243892" y="932431"/>
                </a:cubicBezTo>
                <a:close/>
                <a:moveTo>
                  <a:pt x="171339" y="932431"/>
                </a:moveTo>
                <a:cubicBezTo>
                  <a:pt x="188107" y="932431"/>
                  <a:pt x="201701" y="946025"/>
                  <a:pt x="201701" y="962795"/>
                </a:cubicBezTo>
                <a:cubicBezTo>
                  <a:pt x="201701" y="979564"/>
                  <a:pt x="188107" y="993158"/>
                  <a:pt x="171339" y="993158"/>
                </a:cubicBezTo>
                <a:cubicBezTo>
                  <a:pt x="154645" y="993158"/>
                  <a:pt x="141051" y="979564"/>
                  <a:pt x="141051" y="962795"/>
                </a:cubicBezTo>
                <a:cubicBezTo>
                  <a:pt x="141051" y="946025"/>
                  <a:pt x="154645" y="932431"/>
                  <a:pt x="171339" y="932431"/>
                </a:cubicBezTo>
                <a:close/>
                <a:moveTo>
                  <a:pt x="98870" y="932431"/>
                </a:moveTo>
                <a:cubicBezTo>
                  <a:pt x="115634" y="932431"/>
                  <a:pt x="129228" y="946025"/>
                  <a:pt x="129228" y="962795"/>
                </a:cubicBezTo>
                <a:cubicBezTo>
                  <a:pt x="129228" y="979564"/>
                  <a:pt x="115634" y="993158"/>
                  <a:pt x="98870" y="993158"/>
                </a:cubicBezTo>
                <a:cubicBezTo>
                  <a:pt x="82099" y="993158"/>
                  <a:pt x="68505" y="979564"/>
                  <a:pt x="68505" y="962795"/>
                </a:cubicBezTo>
                <a:cubicBezTo>
                  <a:pt x="68505" y="946025"/>
                  <a:pt x="82099" y="932431"/>
                  <a:pt x="98870" y="932431"/>
                </a:cubicBezTo>
                <a:close/>
                <a:moveTo>
                  <a:pt x="26316" y="932431"/>
                </a:moveTo>
                <a:cubicBezTo>
                  <a:pt x="43081" y="932431"/>
                  <a:pt x="56676" y="946025"/>
                  <a:pt x="56676" y="962795"/>
                </a:cubicBezTo>
                <a:cubicBezTo>
                  <a:pt x="56676" y="979564"/>
                  <a:pt x="43081" y="993158"/>
                  <a:pt x="26316" y="993158"/>
                </a:cubicBezTo>
                <a:cubicBezTo>
                  <a:pt x="17931" y="993158"/>
                  <a:pt x="10340" y="989760"/>
                  <a:pt x="4845" y="984265"/>
                </a:cubicBezTo>
                <a:lnTo>
                  <a:pt x="0" y="972570"/>
                </a:lnTo>
                <a:lnTo>
                  <a:pt x="0" y="953020"/>
                </a:lnTo>
                <a:lnTo>
                  <a:pt x="4845" y="941324"/>
                </a:lnTo>
                <a:cubicBezTo>
                  <a:pt x="10340" y="935830"/>
                  <a:pt x="17931" y="932431"/>
                  <a:pt x="26316" y="932431"/>
                </a:cubicBezTo>
                <a:close/>
                <a:moveTo>
                  <a:pt x="1612513" y="853981"/>
                </a:moveTo>
                <a:lnTo>
                  <a:pt x="1607766" y="872445"/>
                </a:lnTo>
                <a:lnTo>
                  <a:pt x="1598477" y="897823"/>
                </a:lnTo>
                <a:lnTo>
                  <a:pt x="1592066" y="882343"/>
                </a:lnTo>
                <a:cubicBezTo>
                  <a:pt x="1592066" y="869766"/>
                  <a:pt x="1599712" y="858975"/>
                  <a:pt x="1610610" y="854366"/>
                </a:cubicBezTo>
                <a:close/>
                <a:moveTo>
                  <a:pt x="1549874" y="851979"/>
                </a:moveTo>
                <a:cubicBezTo>
                  <a:pt x="1566644" y="851979"/>
                  <a:pt x="1580238" y="865573"/>
                  <a:pt x="1580238" y="882343"/>
                </a:cubicBezTo>
                <a:cubicBezTo>
                  <a:pt x="1580238" y="899112"/>
                  <a:pt x="1566644" y="912706"/>
                  <a:pt x="1549874" y="912706"/>
                </a:cubicBezTo>
                <a:cubicBezTo>
                  <a:pt x="1533105" y="912706"/>
                  <a:pt x="1519511" y="899112"/>
                  <a:pt x="1519511" y="882343"/>
                </a:cubicBezTo>
                <a:cubicBezTo>
                  <a:pt x="1519511" y="865573"/>
                  <a:pt x="1533105" y="851979"/>
                  <a:pt x="1549874" y="851979"/>
                </a:cubicBezTo>
                <a:close/>
                <a:moveTo>
                  <a:pt x="1477320" y="851979"/>
                </a:moveTo>
                <a:cubicBezTo>
                  <a:pt x="1494089" y="851979"/>
                  <a:pt x="1507683" y="865573"/>
                  <a:pt x="1507683" y="882343"/>
                </a:cubicBezTo>
                <a:cubicBezTo>
                  <a:pt x="1507683" y="899112"/>
                  <a:pt x="1494089" y="912706"/>
                  <a:pt x="1477320" y="912706"/>
                </a:cubicBezTo>
                <a:cubicBezTo>
                  <a:pt x="1460550" y="912706"/>
                  <a:pt x="1446956" y="899112"/>
                  <a:pt x="1446956" y="882343"/>
                </a:cubicBezTo>
                <a:cubicBezTo>
                  <a:pt x="1446956" y="865573"/>
                  <a:pt x="1460550" y="851979"/>
                  <a:pt x="1477320" y="851979"/>
                </a:cubicBezTo>
                <a:close/>
                <a:moveTo>
                  <a:pt x="1404765" y="851979"/>
                </a:moveTo>
                <a:cubicBezTo>
                  <a:pt x="1421535" y="851979"/>
                  <a:pt x="1435129" y="865573"/>
                  <a:pt x="1435129" y="882343"/>
                </a:cubicBezTo>
                <a:cubicBezTo>
                  <a:pt x="1435129" y="899112"/>
                  <a:pt x="1421535" y="912706"/>
                  <a:pt x="1404765" y="912706"/>
                </a:cubicBezTo>
                <a:cubicBezTo>
                  <a:pt x="1387996" y="912706"/>
                  <a:pt x="1374402" y="899112"/>
                  <a:pt x="1374402" y="882343"/>
                </a:cubicBezTo>
                <a:cubicBezTo>
                  <a:pt x="1374402" y="865573"/>
                  <a:pt x="1387996" y="851979"/>
                  <a:pt x="1404765" y="851979"/>
                </a:cubicBezTo>
                <a:close/>
                <a:moveTo>
                  <a:pt x="1332211" y="851979"/>
                </a:moveTo>
                <a:cubicBezTo>
                  <a:pt x="1348980" y="851979"/>
                  <a:pt x="1362574" y="865573"/>
                  <a:pt x="1362574" y="882343"/>
                </a:cubicBezTo>
                <a:cubicBezTo>
                  <a:pt x="1362574" y="899112"/>
                  <a:pt x="1348980" y="912706"/>
                  <a:pt x="1332211" y="912706"/>
                </a:cubicBezTo>
                <a:cubicBezTo>
                  <a:pt x="1315441" y="912706"/>
                  <a:pt x="1301847" y="899112"/>
                  <a:pt x="1301847" y="882343"/>
                </a:cubicBezTo>
                <a:cubicBezTo>
                  <a:pt x="1301847" y="865573"/>
                  <a:pt x="1315441" y="851979"/>
                  <a:pt x="1332211" y="851979"/>
                </a:cubicBezTo>
                <a:close/>
                <a:moveTo>
                  <a:pt x="1259656" y="851979"/>
                </a:moveTo>
                <a:cubicBezTo>
                  <a:pt x="1276426" y="851979"/>
                  <a:pt x="1290020" y="865573"/>
                  <a:pt x="1290020" y="882343"/>
                </a:cubicBezTo>
                <a:cubicBezTo>
                  <a:pt x="1290020" y="899112"/>
                  <a:pt x="1276426" y="912706"/>
                  <a:pt x="1259656" y="912706"/>
                </a:cubicBezTo>
                <a:cubicBezTo>
                  <a:pt x="1242887" y="912706"/>
                  <a:pt x="1229293" y="899112"/>
                  <a:pt x="1229293" y="882343"/>
                </a:cubicBezTo>
                <a:cubicBezTo>
                  <a:pt x="1229293" y="865573"/>
                  <a:pt x="1242887" y="851979"/>
                  <a:pt x="1259656" y="851979"/>
                </a:cubicBezTo>
                <a:close/>
                <a:moveTo>
                  <a:pt x="1187102" y="851979"/>
                </a:moveTo>
                <a:cubicBezTo>
                  <a:pt x="1203871" y="851979"/>
                  <a:pt x="1217465" y="865573"/>
                  <a:pt x="1217465" y="882343"/>
                </a:cubicBezTo>
                <a:cubicBezTo>
                  <a:pt x="1217465" y="899112"/>
                  <a:pt x="1203871" y="912706"/>
                  <a:pt x="1187102" y="912706"/>
                </a:cubicBezTo>
                <a:cubicBezTo>
                  <a:pt x="1170332" y="912706"/>
                  <a:pt x="1156738" y="899112"/>
                  <a:pt x="1156738" y="882343"/>
                </a:cubicBezTo>
                <a:cubicBezTo>
                  <a:pt x="1156738" y="865573"/>
                  <a:pt x="1170332" y="851979"/>
                  <a:pt x="1187102" y="851979"/>
                </a:cubicBezTo>
                <a:close/>
                <a:moveTo>
                  <a:pt x="1114547" y="851979"/>
                </a:moveTo>
                <a:cubicBezTo>
                  <a:pt x="1131317" y="851979"/>
                  <a:pt x="1144911" y="865573"/>
                  <a:pt x="1144911" y="882343"/>
                </a:cubicBezTo>
                <a:cubicBezTo>
                  <a:pt x="1144911" y="899112"/>
                  <a:pt x="1131317" y="912706"/>
                  <a:pt x="1114547" y="912706"/>
                </a:cubicBezTo>
                <a:cubicBezTo>
                  <a:pt x="1097778" y="912706"/>
                  <a:pt x="1084184" y="899112"/>
                  <a:pt x="1084184" y="882343"/>
                </a:cubicBezTo>
                <a:cubicBezTo>
                  <a:pt x="1084184" y="865573"/>
                  <a:pt x="1097778" y="851979"/>
                  <a:pt x="1114547" y="851979"/>
                </a:cubicBezTo>
                <a:close/>
                <a:moveTo>
                  <a:pt x="1041993" y="851979"/>
                </a:moveTo>
                <a:cubicBezTo>
                  <a:pt x="1058762" y="851979"/>
                  <a:pt x="1072356" y="865573"/>
                  <a:pt x="1072356" y="882343"/>
                </a:cubicBezTo>
                <a:cubicBezTo>
                  <a:pt x="1072356" y="899112"/>
                  <a:pt x="1058762" y="912706"/>
                  <a:pt x="1041993" y="912706"/>
                </a:cubicBezTo>
                <a:cubicBezTo>
                  <a:pt x="1025223" y="912706"/>
                  <a:pt x="1011629" y="899112"/>
                  <a:pt x="1011629" y="882343"/>
                </a:cubicBezTo>
                <a:cubicBezTo>
                  <a:pt x="1011629" y="865573"/>
                  <a:pt x="1025223" y="851979"/>
                  <a:pt x="1041993" y="851979"/>
                </a:cubicBezTo>
                <a:close/>
                <a:moveTo>
                  <a:pt x="969438" y="851979"/>
                </a:moveTo>
                <a:cubicBezTo>
                  <a:pt x="986208" y="851979"/>
                  <a:pt x="999801" y="865573"/>
                  <a:pt x="999801" y="882343"/>
                </a:cubicBezTo>
                <a:cubicBezTo>
                  <a:pt x="999801" y="899112"/>
                  <a:pt x="986208" y="912706"/>
                  <a:pt x="969438" y="912706"/>
                </a:cubicBezTo>
                <a:cubicBezTo>
                  <a:pt x="952669" y="912706"/>
                  <a:pt x="939075" y="899112"/>
                  <a:pt x="939075" y="882343"/>
                </a:cubicBezTo>
                <a:cubicBezTo>
                  <a:pt x="939075" y="865573"/>
                  <a:pt x="952669" y="851979"/>
                  <a:pt x="969438" y="851979"/>
                </a:cubicBezTo>
                <a:close/>
                <a:moveTo>
                  <a:pt x="896883" y="851979"/>
                </a:moveTo>
                <a:cubicBezTo>
                  <a:pt x="913653" y="851979"/>
                  <a:pt x="927247" y="865573"/>
                  <a:pt x="927247" y="882343"/>
                </a:cubicBezTo>
                <a:cubicBezTo>
                  <a:pt x="927247" y="899112"/>
                  <a:pt x="913653" y="912706"/>
                  <a:pt x="896883" y="912706"/>
                </a:cubicBezTo>
                <a:cubicBezTo>
                  <a:pt x="880114" y="912706"/>
                  <a:pt x="866520" y="899112"/>
                  <a:pt x="866520" y="882343"/>
                </a:cubicBezTo>
                <a:cubicBezTo>
                  <a:pt x="866520" y="865573"/>
                  <a:pt x="880114" y="851979"/>
                  <a:pt x="896883" y="851979"/>
                </a:cubicBezTo>
                <a:close/>
                <a:moveTo>
                  <a:pt x="824329" y="851979"/>
                </a:moveTo>
                <a:cubicBezTo>
                  <a:pt x="841098" y="851979"/>
                  <a:pt x="854692" y="865573"/>
                  <a:pt x="854692" y="882343"/>
                </a:cubicBezTo>
                <a:cubicBezTo>
                  <a:pt x="854692" y="899112"/>
                  <a:pt x="841098" y="912706"/>
                  <a:pt x="824329" y="912706"/>
                </a:cubicBezTo>
                <a:cubicBezTo>
                  <a:pt x="807559" y="912706"/>
                  <a:pt x="793965" y="899112"/>
                  <a:pt x="793965" y="882343"/>
                </a:cubicBezTo>
                <a:cubicBezTo>
                  <a:pt x="793965" y="865573"/>
                  <a:pt x="807559" y="851979"/>
                  <a:pt x="824329" y="851979"/>
                </a:cubicBezTo>
                <a:close/>
                <a:moveTo>
                  <a:pt x="751774" y="851979"/>
                </a:moveTo>
                <a:cubicBezTo>
                  <a:pt x="768544" y="851979"/>
                  <a:pt x="782138" y="865573"/>
                  <a:pt x="782138" y="882343"/>
                </a:cubicBezTo>
                <a:cubicBezTo>
                  <a:pt x="782138" y="899112"/>
                  <a:pt x="768544" y="912706"/>
                  <a:pt x="751774" y="912706"/>
                </a:cubicBezTo>
                <a:cubicBezTo>
                  <a:pt x="735005" y="912706"/>
                  <a:pt x="721411" y="899112"/>
                  <a:pt x="721411" y="882343"/>
                </a:cubicBezTo>
                <a:cubicBezTo>
                  <a:pt x="721411" y="865573"/>
                  <a:pt x="735005" y="851979"/>
                  <a:pt x="751774" y="851979"/>
                </a:cubicBezTo>
                <a:close/>
                <a:moveTo>
                  <a:pt x="679220" y="851979"/>
                </a:moveTo>
                <a:cubicBezTo>
                  <a:pt x="695989" y="851979"/>
                  <a:pt x="709583" y="865573"/>
                  <a:pt x="709583" y="882343"/>
                </a:cubicBezTo>
                <a:cubicBezTo>
                  <a:pt x="709583" y="899112"/>
                  <a:pt x="695989" y="912706"/>
                  <a:pt x="679220" y="912706"/>
                </a:cubicBezTo>
                <a:cubicBezTo>
                  <a:pt x="662450" y="912706"/>
                  <a:pt x="648856" y="899112"/>
                  <a:pt x="648856" y="882343"/>
                </a:cubicBezTo>
                <a:cubicBezTo>
                  <a:pt x="648856" y="865573"/>
                  <a:pt x="662450" y="851979"/>
                  <a:pt x="679220" y="851979"/>
                </a:cubicBezTo>
                <a:close/>
                <a:moveTo>
                  <a:pt x="606665" y="851979"/>
                </a:moveTo>
                <a:cubicBezTo>
                  <a:pt x="623435" y="851979"/>
                  <a:pt x="637029" y="865573"/>
                  <a:pt x="637029" y="882343"/>
                </a:cubicBezTo>
                <a:cubicBezTo>
                  <a:pt x="637029" y="899112"/>
                  <a:pt x="623435" y="912706"/>
                  <a:pt x="606665" y="912706"/>
                </a:cubicBezTo>
                <a:cubicBezTo>
                  <a:pt x="589896" y="912706"/>
                  <a:pt x="576302" y="899112"/>
                  <a:pt x="576302" y="882343"/>
                </a:cubicBezTo>
                <a:cubicBezTo>
                  <a:pt x="576302" y="865573"/>
                  <a:pt x="589896" y="851979"/>
                  <a:pt x="606665" y="851979"/>
                </a:cubicBezTo>
                <a:close/>
                <a:moveTo>
                  <a:pt x="534111" y="851979"/>
                </a:moveTo>
                <a:cubicBezTo>
                  <a:pt x="550880" y="851979"/>
                  <a:pt x="564474" y="865573"/>
                  <a:pt x="564474" y="882343"/>
                </a:cubicBezTo>
                <a:cubicBezTo>
                  <a:pt x="564474" y="899112"/>
                  <a:pt x="550880" y="912706"/>
                  <a:pt x="534111" y="912706"/>
                </a:cubicBezTo>
                <a:cubicBezTo>
                  <a:pt x="517341" y="912706"/>
                  <a:pt x="503747" y="899112"/>
                  <a:pt x="503747" y="882343"/>
                </a:cubicBezTo>
                <a:cubicBezTo>
                  <a:pt x="503747" y="865573"/>
                  <a:pt x="517341" y="851979"/>
                  <a:pt x="534111" y="851979"/>
                </a:cubicBezTo>
                <a:close/>
                <a:moveTo>
                  <a:pt x="461556" y="851979"/>
                </a:moveTo>
                <a:cubicBezTo>
                  <a:pt x="478326" y="851979"/>
                  <a:pt x="491920" y="865573"/>
                  <a:pt x="491920" y="882343"/>
                </a:cubicBezTo>
                <a:cubicBezTo>
                  <a:pt x="491920" y="899112"/>
                  <a:pt x="478326" y="912706"/>
                  <a:pt x="461556" y="912706"/>
                </a:cubicBezTo>
                <a:cubicBezTo>
                  <a:pt x="444787" y="912706"/>
                  <a:pt x="431192" y="899112"/>
                  <a:pt x="431192" y="882343"/>
                </a:cubicBezTo>
                <a:cubicBezTo>
                  <a:pt x="431192" y="865573"/>
                  <a:pt x="444787" y="851979"/>
                  <a:pt x="461556" y="851979"/>
                </a:cubicBezTo>
                <a:close/>
                <a:moveTo>
                  <a:pt x="389002" y="851979"/>
                </a:moveTo>
                <a:cubicBezTo>
                  <a:pt x="405771" y="851979"/>
                  <a:pt x="419365" y="865573"/>
                  <a:pt x="419365" y="882343"/>
                </a:cubicBezTo>
                <a:cubicBezTo>
                  <a:pt x="419365" y="899112"/>
                  <a:pt x="405771" y="912706"/>
                  <a:pt x="389002" y="912706"/>
                </a:cubicBezTo>
                <a:cubicBezTo>
                  <a:pt x="372232" y="912706"/>
                  <a:pt x="358638" y="899112"/>
                  <a:pt x="358638" y="882343"/>
                </a:cubicBezTo>
                <a:cubicBezTo>
                  <a:pt x="358638" y="865573"/>
                  <a:pt x="372232" y="851979"/>
                  <a:pt x="389002" y="851979"/>
                </a:cubicBezTo>
                <a:close/>
                <a:moveTo>
                  <a:pt x="316447" y="851979"/>
                </a:moveTo>
                <a:cubicBezTo>
                  <a:pt x="333216" y="851979"/>
                  <a:pt x="346810" y="865573"/>
                  <a:pt x="346810" y="882343"/>
                </a:cubicBezTo>
                <a:cubicBezTo>
                  <a:pt x="346810" y="899112"/>
                  <a:pt x="333216" y="912706"/>
                  <a:pt x="316447" y="912706"/>
                </a:cubicBezTo>
                <a:cubicBezTo>
                  <a:pt x="299677" y="912706"/>
                  <a:pt x="286084" y="899112"/>
                  <a:pt x="286084" y="882343"/>
                </a:cubicBezTo>
                <a:cubicBezTo>
                  <a:pt x="286084" y="865573"/>
                  <a:pt x="299677" y="851979"/>
                  <a:pt x="316447" y="851979"/>
                </a:cubicBezTo>
                <a:close/>
                <a:moveTo>
                  <a:pt x="243892" y="851979"/>
                </a:moveTo>
                <a:cubicBezTo>
                  <a:pt x="260662" y="851979"/>
                  <a:pt x="274256" y="865573"/>
                  <a:pt x="274256" y="882343"/>
                </a:cubicBezTo>
                <a:cubicBezTo>
                  <a:pt x="274256" y="899112"/>
                  <a:pt x="260662" y="912706"/>
                  <a:pt x="243892" y="912706"/>
                </a:cubicBezTo>
                <a:cubicBezTo>
                  <a:pt x="227123" y="912706"/>
                  <a:pt x="213529" y="899112"/>
                  <a:pt x="213529" y="882343"/>
                </a:cubicBezTo>
                <a:cubicBezTo>
                  <a:pt x="213529" y="865573"/>
                  <a:pt x="227123" y="851979"/>
                  <a:pt x="243892" y="851979"/>
                </a:cubicBezTo>
                <a:close/>
                <a:moveTo>
                  <a:pt x="171339" y="851979"/>
                </a:moveTo>
                <a:cubicBezTo>
                  <a:pt x="188107" y="851979"/>
                  <a:pt x="201701" y="865573"/>
                  <a:pt x="201701" y="882343"/>
                </a:cubicBezTo>
                <a:cubicBezTo>
                  <a:pt x="201701" y="899112"/>
                  <a:pt x="188107" y="912706"/>
                  <a:pt x="171339" y="912706"/>
                </a:cubicBezTo>
                <a:cubicBezTo>
                  <a:pt x="154651" y="912706"/>
                  <a:pt x="141056" y="899112"/>
                  <a:pt x="141056" y="882343"/>
                </a:cubicBezTo>
                <a:cubicBezTo>
                  <a:pt x="141056" y="865573"/>
                  <a:pt x="154651" y="851979"/>
                  <a:pt x="171339" y="851979"/>
                </a:cubicBezTo>
                <a:close/>
                <a:moveTo>
                  <a:pt x="98877" y="851979"/>
                </a:moveTo>
                <a:cubicBezTo>
                  <a:pt x="115640" y="851979"/>
                  <a:pt x="129234" y="865573"/>
                  <a:pt x="129234" y="882343"/>
                </a:cubicBezTo>
                <a:cubicBezTo>
                  <a:pt x="129234" y="899112"/>
                  <a:pt x="115640" y="912706"/>
                  <a:pt x="98877" y="912706"/>
                </a:cubicBezTo>
                <a:cubicBezTo>
                  <a:pt x="82106" y="912706"/>
                  <a:pt x="68511" y="899112"/>
                  <a:pt x="68511" y="882343"/>
                </a:cubicBezTo>
                <a:cubicBezTo>
                  <a:pt x="68511" y="865573"/>
                  <a:pt x="82106" y="851979"/>
                  <a:pt x="98877" y="851979"/>
                </a:cubicBezTo>
                <a:close/>
                <a:moveTo>
                  <a:pt x="26322" y="851979"/>
                </a:moveTo>
                <a:cubicBezTo>
                  <a:pt x="43087" y="851979"/>
                  <a:pt x="56682" y="865573"/>
                  <a:pt x="56682" y="882343"/>
                </a:cubicBezTo>
                <a:cubicBezTo>
                  <a:pt x="56682" y="899112"/>
                  <a:pt x="43087" y="912706"/>
                  <a:pt x="26322" y="912706"/>
                </a:cubicBezTo>
                <a:cubicBezTo>
                  <a:pt x="17937" y="912706"/>
                  <a:pt x="10346" y="909308"/>
                  <a:pt x="4851" y="903813"/>
                </a:cubicBezTo>
                <a:lnTo>
                  <a:pt x="0" y="892101"/>
                </a:lnTo>
                <a:lnTo>
                  <a:pt x="0" y="872585"/>
                </a:lnTo>
                <a:lnTo>
                  <a:pt x="4851" y="860872"/>
                </a:lnTo>
                <a:cubicBezTo>
                  <a:pt x="10346" y="855378"/>
                  <a:pt x="17937" y="851979"/>
                  <a:pt x="26322" y="851979"/>
                </a:cubicBezTo>
                <a:close/>
                <a:moveTo>
                  <a:pt x="1622429" y="771528"/>
                </a:moveTo>
                <a:lnTo>
                  <a:pt x="1633158" y="773694"/>
                </a:lnTo>
                <a:lnTo>
                  <a:pt x="1618313" y="831424"/>
                </a:lnTo>
                <a:lnTo>
                  <a:pt x="1610610" y="829868"/>
                </a:lnTo>
                <a:cubicBezTo>
                  <a:pt x="1599712" y="825259"/>
                  <a:pt x="1592066" y="814469"/>
                  <a:pt x="1592066" y="801891"/>
                </a:cubicBezTo>
                <a:cubicBezTo>
                  <a:pt x="1592066" y="785122"/>
                  <a:pt x="1605659" y="771528"/>
                  <a:pt x="1622429" y="771528"/>
                </a:cubicBezTo>
                <a:close/>
                <a:moveTo>
                  <a:pt x="1549874" y="771528"/>
                </a:moveTo>
                <a:cubicBezTo>
                  <a:pt x="1566644" y="771528"/>
                  <a:pt x="1580238" y="785122"/>
                  <a:pt x="1580238" y="801891"/>
                </a:cubicBezTo>
                <a:cubicBezTo>
                  <a:pt x="1580238" y="818661"/>
                  <a:pt x="1566644" y="832255"/>
                  <a:pt x="1549874" y="832255"/>
                </a:cubicBezTo>
                <a:cubicBezTo>
                  <a:pt x="1533105" y="832255"/>
                  <a:pt x="1519511" y="818661"/>
                  <a:pt x="1519511" y="801891"/>
                </a:cubicBezTo>
                <a:cubicBezTo>
                  <a:pt x="1519511" y="785122"/>
                  <a:pt x="1533105" y="771528"/>
                  <a:pt x="1549874" y="771528"/>
                </a:cubicBezTo>
                <a:close/>
                <a:moveTo>
                  <a:pt x="1477320" y="771528"/>
                </a:moveTo>
                <a:cubicBezTo>
                  <a:pt x="1494089" y="771528"/>
                  <a:pt x="1507683" y="785122"/>
                  <a:pt x="1507683" y="801891"/>
                </a:cubicBezTo>
                <a:cubicBezTo>
                  <a:pt x="1507683" y="818661"/>
                  <a:pt x="1494089" y="832255"/>
                  <a:pt x="1477320" y="832255"/>
                </a:cubicBezTo>
                <a:cubicBezTo>
                  <a:pt x="1460550" y="832255"/>
                  <a:pt x="1446956" y="818661"/>
                  <a:pt x="1446956" y="801891"/>
                </a:cubicBezTo>
                <a:cubicBezTo>
                  <a:pt x="1446956" y="785122"/>
                  <a:pt x="1460550" y="771528"/>
                  <a:pt x="1477320" y="771528"/>
                </a:cubicBezTo>
                <a:close/>
                <a:moveTo>
                  <a:pt x="1404765" y="771528"/>
                </a:moveTo>
                <a:cubicBezTo>
                  <a:pt x="1421535" y="771528"/>
                  <a:pt x="1435129" y="785122"/>
                  <a:pt x="1435129" y="801891"/>
                </a:cubicBezTo>
                <a:cubicBezTo>
                  <a:pt x="1435129" y="818661"/>
                  <a:pt x="1421535" y="832255"/>
                  <a:pt x="1404765" y="832255"/>
                </a:cubicBezTo>
                <a:cubicBezTo>
                  <a:pt x="1387996" y="832255"/>
                  <a:pt x="1374402" y="818661"/>
                  <a:pt x="1374402" y="801891"/>
                </a:cubicBezTo>
                <a:cubicBezTo>
                  <a:pt x="1374402" y="785122"/>
                  <a:pt x="1387996" y="771528"/>
                  <a:pt x="1404765" y="771528"/>
                </a:cubicBezTo>
                <a:close/>
                <a:moveTo>
                  <a:pt x="1332211" y="771528"/>
                </a:moveTo>
                <a:cubicBezTo>
                  <a:pt x="1348980" y="771528"/>
                  <a:pt x="1362574" y="785122"/>
                  <a:pt x="1362574" y="801891"/>
                </a:cubicBezTo>
                <a:cubicBezTo>
                  <a:pt x="1362574" y="818661"/>
                  <a:pt x="1348980" y="832255"/>
                  <a:pt x="1332211" y="832255"/>
                </a:cubicBezTo>
                <a:cubicBezTo>
                  <a:pt x="1315441" y="832255"/>
                  <a:pt x="1301847" y="818661"/>
                  <a:pt x="1301847" y="801891"/>
                </a:cubicBezTo>
                <a:cubicBezTo>
                  <a:pt x="1301847" y="785122"/>
                  <a:pt x="1315441" y="771528"/>
                  <a:pt x="1332211" y="771528"/>
                </a:cubicBezTo>
                <a:close/>
                <a:moveTo>
                  <a:pt x="1259656" y="771528"/>
                </a:moveTo>
                <a:cubicBezTo>
                  <a:pt x="1276426" y="771528"/>
                  <a:pt x="1290020" y="785122"/>
                  <a:pt x="1290020" y="801891"/>
                </a:cubicBezTo>
                <a:cubicBezTo>
                  <a:pt x="1290020" y="818661"/>
                  <a:pt x="1276426" y="832255"/>
                  <a:pt x="1259656" y="832255"/>
                </a:cubicBezTo>
                <a:cubicBezTo>
                  <a:pt x="1242887" y="832255"/>
                  <a:pt x="1229293" y="818661"/>
                  <a:pt x="1229293" y="801891"/>
                </a:cubicBezTo>
                <a:cubicBezTo>
                  <a:pt x="1229293" y="785122"/>
                  <a:pt x="1242887" y="771528"/>
                  <a:pt x="1259656" y="771528"/>
                </a:cubicBezTo>
                <a:close/>
                <a:moveTo>
                  <a:pt x="1187102" y="771528"/>
                </a:moveTo>
                <a:cubicBezTo>
                  <a:pt x="1203871" y="771528"/>
                  <a:pt x="1217465" y="785122"/>
                  <a:pt x="1217465" y="801891"/>
                </a:cubicBezTo>
                <a:cubicBezTo>
                  <a:pt x="1217465" y="818661"/>
                  <a:pt x="1203871" y="832255"/>
                  <a:pt x="1187102" y="832255"/>
                </a:cubicBezTo>
                <a:cubicBezTo>
                  <a:pt x="1170332" y="832255"/>
                  <a:pt x="1156738" y="818661"/>
                  <a:pt x="1156738" y="801891"/>
                </a:cubicBezTo>
                <a:cubicBezTo>
                  <a:pt x="1156738" y="785122"/>
                  <a:pt x="1170332" y="771528"/>
                  <a:pt x="1187102" y="771528"/>
                </a:cubicBezTo>
                <a:close/>
                <a:moveTo>
                  <a:pt x="1114547" y="771528"/>
                </a:moveTo>
                <a:cubicBezTo>
                  <a:pt x="1131317" y="771528"/>
                  <a:pt x="1144911" y="785122"/>
                  <a:pt x="1144911" y="801891"/>
                </a:cubicBezTo>
                <a:cubicBezTo>
                  <a:pt x="1144911" y="818661"/>
                  <a:pt x="1131317" y="832255"/>
                  <a:pt x="1114547" y="832255"/>
                </a:cubicBezTo>
                <a:cubicBezTo>
                  <a:pt x="1097778" y="832255"/>
                  <a:pt x="1084184" y="818661"/>
                  <a:pt x="1084184" y="801891"/>
                </a:cubicBezTo>
                <a:cubicBezTo>
                  <a:pt x="1084184" y="785122"/>
                  <a:pt x="1097778" y="771528"/>
                  <a:pt x="1114547" y="771528"/>
                </a:cubicBezTo>
                <a:close/>
                <a:moveTo>
                  <a:pt x="1041993" y="771528"/>
                </a:moveTo>
                <a:cubicBezTo>
                  <a:pt x="1058762" y="771528"/>
                  <a:pt x="1072356" y="785122"/>
                  <a:pt x="1072356" y="801891"/>
                </a:cubicBezTo>
                <a:cubicBezTo>
                  <a:pt x="1072356" y="818661"/>
                  <a:pt x="1058762" y="832255"/>
                  <a:pt x="1041993" y="832255"/>
                </a:cubicBezTo>
                <a:cubicBezTo>
                  <a:pt x="1025223" y="832255"/>
                  <a:pt x="1011629" y="818661"/>
                  <a:pt x="1011629" y="801891"/>
                </a:cubicBezTo>
                <a:cubicBezTo>
                  <a:pt x="1011629" y="785122"/>
                  <a:pt x="1025223" y="771528"/>
                  <a:pt x="1041993" y="771528"/>
                </a:cubicBezTo>
                <a:close/>
                <a:moveTo>
                  <a:pt x="969438" y="771528"/>
                </a:moveTo>
                <a:cubicBezTo>
                  <a:pt x="986208" y="771528"/>
                  <a:pt x="999801" y="785122"/>
                  <a:pt x="999801" y="801891"/>
                </a:cubicBezTo>
                <a:cubicBezTo>
                  <a:pt x="999801" y="818661"/>
                  <a:pt x="986208" y="832255"/>
                  <a:pt x="969438" y="832255"/>
                </a:cubicBezTo>
                <a:cubicBezTo>
                  <a:pt x="952669" y="832255"/>
                  <a:pt x="939075" y="818661"/>
                  <a:pt x="939075" y="801891"/>
                </a:cubicBezTo>
                <a:cubicBezTo>
                  <a:pt x="939075" y="785122"/>
                  <a:pt x="952669" y="771528"/>
                  <a:pt x="969438" y="771528"/>
                </a:cubicBezTo>
                <a:close/>
                <a:moveTo>
                  <a:pt x="896883" y="771528"/>
                </a:moveTo>
                <a:cubicBezTo>
                  <a:pt x="913653" y="771528"/>
                  <a:pt x="927247" y="785122"/>
                  <a:pt x="927247" y="801891"/>
                </a:cubicBezTo>
                <a:cubicBezTo>
                  <a:pt x="927247" y="818661"/>
                  <a:pt x="913653" y="832255"/>
                  <a:pt x="896883" y="832255"/>
                </a:cubicBezTo>
                <a:cubicBezTo>
                  <a:pt x="880114" y="832255"/>
                  <a:pt x="866520" y="818661"/>
                  <a:pt x="866520" y="801891"/>
                </a:cubicBezTo>
                <a:cubicBezTo>
                  <a:pt x="866520" y="785122"/>
                  <a:pt x="880114" y="771528"/>
                  <a:pt x="896883" y="771528"/>
                </a:cubicBezTo>
                <a:close/>
                <a:moveTo>
                  <a:pt x="824329" y="771528"/>
                </a:moveTo>
                <a:cubicBezTo>
                  <a:pt x="841098" y="771528"/>
                  <a:pt x="854692" y="785122"/>
                  <a:pt x="854692" y="801891"/>
                </a:cubicBezTo>
                <a:cubicBezTo>
                  <a:pt x="854692" y="818661"/>
                  <a:pt x="841098" y="832255"/>
                  <a:pt x="824329" y="832255"/>
                </a:cubicBezTo>
                <a:cubicBezTo>
                  <a:pt x="807559" y="832255"/>
                  <a:pt x="793965" y="818661"/>
                  <a:pt x="793965" y="801891"/>
                </a:cubicBezTo>
                <a:cubicBezTo>
                  <a:pt x="793965" y="785122"/>
                  <a:pt x="807559" y="771528"/>
                  <a:pt x="824329" y="771528"/>
                </a:cubicBezTo>
                <a:close/>
                <a:moveTo>
                  <a:pt x="751774" y="771528"/>
                </a:moveTo>
                <a:cubicBezTo>
                  <a:pt x="768544" y="771528"/>
                  <a:pt x="782138" y="785122"/>
                  <a:pt x="782138" y="801891"/>
                </a:cubicBezTo>
                <a:cubicBezTo>
                  <a:pt x="782138" y="818661"/>
                  <a:pt x="768544" y="832255"/>
                  <a:pt x="751774" y="832255"/>
                </a:cubicBezTo>
                <a:cubicBezTo>
                  <a:pt x="735005" y="832255"/>
                  <a:pt x="721411" y="818661"/>
                  <a:pt x="721411" y="801891"/>
                </a:cubicBezTo>
                <a:cubicBezTo>
                  <a:pt x="721411" y="785122"/>
                  <a:pt x="735005" y="771528"/>
                  <a:pt x="751774" y="771528"/>
                </a:cubicBezTo>
                <a:close/>
                <a:moveTo>
                  <a:pt x="679220" y="771528"/>
                </a:moveTo>
                <a:cubicBezTo>
                  <a:pt x="695989" y="771528"/>
                  <a:pt x="709583" y="785122"/>
                  <a:pt x="709583" y="801891"/>
                </a:cubicBezTo>
                <a:cubicBezTo>
                  <a:pt x="709583" y="818661"/>
                  <a:pt x="695989" y="832255"/>
                  <a:pt x="679220" y="832255"/>
                </a:cubicBezTo>
                <a:cubicBezTo>
                  <a:pt x="662450" y="832255"/>
                  <a:pt x="648856" y="818661"/>
                  <a:pt x="648856" y="801891"/>
                </a:cubicBezTo>
                <a:cubicBezTo>
                  <a:pt x="648856" y="785122"/>
                  <a:pt x="662450" y="771528"/>
                  <a:pt x="679220" y="771528"/>
                </a:cubicBezTo>
                <a:close/>
                <a:moveTo>
                  <a:pt x="606665" y="771528"/>
                </a:moveTo>
                <a:cubicBezTo>
                  <a:pt x="623435" y="771528"/>
                  <a:pt x="637029" y="785122"/>
                  <a:pt x="637029" y="801891"/>
                </a:cubicBezTo>
                <a:cubicBezTo>
                  <a:pt x="637029" y="818661"/>
                  <a:pt x="623435" y="832255"/>
                  <a:pt x="606665" y="832255"/>
                </a:cubicBezTo>
                <a:cubicBezTo>
                  <a:pt x="589896" y="832255"/>
                  <a:pt x="576302" y="818661"/>
                  <a:pt x="576302" y="801891"/>
                </a:cubicBezTo>
                <a:cubicBezTo>
                  <a:pt x="576302" y="785122"/>
                  <a:pt x="589896" y="771528"/>
                  <a:pt x="606665" y="771528"/>
                </a:cubicBezTo>
                <a:close/>
                <a:moveTo>
                  <a:pt x="534111" y="771528"/>
                </a:moveTo>
                <a:cubicBezTo>
                  <a:pt x="550880" y="771528"/>
                  <a:pt x="564474" y="785122"/>
                  <a:pt x="564474" y="801891"/>
                </a:cubicBezTo>
                <a:cubicBezTo>
                  <a:pt x="564474" y="818661"/>
                  <a:pt x="550880" y="832255"/>
                  <a:pt x="534111" y="832255"/>
                </a:cubicBezTo>
                <a:cubicBezTo>
                  <a:pt x="517341" y="832255"/>
                  <a:pt x="503747" y="818661"/>
                  <a:pt x="503747" y="801891"/>
                </a:cubicBezTo>
                <a:cubicBezTo>
                  <a:pt x="503747" y="785122"/>
                  <a:pt x="517341" y="771528"/>
                  <a:pt x="534111" y="771528"/>
                </a:cubicBezTo>
                <a:close/>
                <a:moveTo>
                  <a:pt x="461556" y="771528"/>
                </a:moveTo>
                <a:cubicBezTo>
                  <a:pt x="478326" y="771528"/>
                  <a:pt x="491920" y="785122"/>
                  <a:pt x="491920" y="801891"/>
                </a:cubicBezTo>
                <a:cubicBezTo>
                  <a:pt x="491920" y="818661"/>
                  <a:pt x="478326" y="832255"/>
                  <a:pt x="461556" y="832255"/>
                </a:cubicBezTo>
                <a:cubicBezTo>
                  <a:pt x="444787" y="832255"/>
                  <a:pt x="431192" y="818661"/>
                  <a:pt x="431192" y="801891"/>
                </a:cubicBezTo>
                <a:cubicBezTo>
                  <a:pt x="431192" y="785122"/>
                  <a:pt x="444787" y="771528"/>
                  <a:pt x="461556" y="771528"/>
                </a:cubicBezTo>
                <a:close/>
                <a:moveTo>
                  <a:pt x="389002" y="771528"/>
                </a:moveTo>
                <a:cubicBezTo>
                  <a:pt x="405771" y="771528"/>
                  <a:pt x="419365" y="785122"/>
                  <a:pt x="419365" y="801891"/>
                </a:cubicBezTo>
                <a:cubicBezTo>
                  <a:pt x="419365" y="818661"/>
                  <a:pt x="405771" y="832255"/>
                  <a:pt x="389002" y="832255"/>
                </a:cubicBezTo>
                <a:cubicBezTo>
                  <a:pt x="372232" y="832255"/>
                  <a:pt x="358638" y="818661"/>
                  <a:pt x="358638" y="801891"/>
                </a:cubicBezTo>
                <a:cubicBezTo>
                  <a:pt x="358638" y="785122"/>
                  <a:pt x="372232" y="771528"/>
                  <a:pt x="389002" y="771528"/>
                </a:cubicBezTo>
                <a:close/>
                <a:moveTo>
                  <a:pt x="316447" y="771528"/>
                </a:moveTo>
                <a:cubicBezTo>
                  <a:pt x="333216" y="771528"/>
                  <a:pt x="346810" y="785122"/>
                  <a:pt x="346810" y="801891"/>
                </a:cubicBezTo>
                <a:cubicBezTo>
                  <a:pt x="346810" y="818661"/>
                  <a:pt x="333216" y="832255"/>
                  <a:pt x="316447" y="832255"/>
                </a:cubicBezTo>
                <a:cubicBezTo>
                  <a:pt x="299677" y="832255"/>
                  <a:pt x="286084" y="818661"/>
                  <a:pt x="286084" y="801891"/>
                </a:cubicBezTo>
                <a:cubicBezTo>
                  <a:pt x="286084" y="785122"/>
                  <a:pt x="299677" y="771528"/>
                  <a:pt x="316447" y="771528"/>
                </a:cubicBezTo>
                <a:close/>
                <a:moveTo>
                  <a:pt x="243892" y="771528"/>
                </a:moveTo>
                <a:cubicBezTo>
                  <a:pt x="260662" y="771528"/>
                  <a:pt x="274256" y="785122"/>
                  <a:pt x="274256" y="801891"/>
                </a:cubicBezTo>
                <a:cubicBezTo>
                  <a:pt x="274256" y="818661"/>
                  <a:pt x="260662" y="832255"/>
                  <a:pt x="243892" y="832255"/>
                </a:cubicBezTo>
                <a:cubicBezTo>
                  <a:pt x="227123" y="832255"/>
                  <a:pt x="213529" y="818661"/>
                  <a:pt x="213529" y="801891"/>
                </a:cubicBezTo>
                <a:cubicBezTo>
                  <a:pt x="213529" y="785122"/>
                  <a:pt x="227123" y="771528"/>
                  <a:pt x="243892" y="771528"/>
                </a:cubicBezTo>
                <a:close/>
                <a:moveTo>
                  <a:pt x="171339" y="771528"/>
                </a:moveTo>
                <a:cubicBezTo>
                  <a:pt x="188107" y="771528"/>
                  <a:pt x="201701" y="785122"/>
                  <a:pt x="201701" y="801891"/>
                </a:cubicBezTo>
                <a:cubicBezTo>
                  <a:pt x="201701" y="818661"/>
                  <a:pt x="188107" y="832255"/>
                  <a:pt x="171339" y="832255"/>
                </a:cubicBezTo>
                <a:cubicBezTo>
                  <a:pt x="154656" y="832255"/>
                  <a:pt x="141062" y="818661"/>
                  <a:pt x="141062" y="801891"/>
                </a:cubicBezTo>
                <a:cubicBezTo>
                  <a:pt x="141062" y="785122"/>
                  <a:pt x="154656" y="771528"/>
                  <a:pt x="171339" y="771528"/>
                </a:cubicBezTo>
                <a:close/>
                <a:moveTo>
                  <a:pt x="98884" y="771528"/>
                </a:moveTo>
                <a:cubicBezTo>
                  <a:pt x="115646" y="771528"/>
                  <a:pt x="129240" y="785122"/>
                  <a:pt x="129240" y="801891"/>
                </a:cubicBezTo>
                <a:cubicBezTo>
                  <a:pt x="129240" y="818661"/>
                  <a:pt x="115646" y="832255"/>
                  <a:pt x="98884" y="832255"/>
                </a:cubicBezTo>
                <a:cubicBezTo>
                  <a:pt x="82112" y="832255"/>
                  <a:pt x="68517" y="818661"/>
                  <a:pt x="68517" y="801891"/>
                </a:cubicBezTo>
                <a:cubicBezTo>
                  <a:pt x="68517" y="785122"/>
                  <a:pt x="82112" y="771528"/>
                  <a:pt x="98884" y="771528"/>
                </a:cubicBezTo>
                <a:close/>
                <a:moveTo>
                  <a:pt x="26329" y="771528"/>
                </a:moveTo>
                <a:cubicBezTo>
                  <a:pt x="43093" y="771528"/>
                  <a:pt x="56688" y="785122"/>
                  <a:pt x="56688" y="801891"/>
                </a:cubicBezTo>
                <a:cubicBezTo>
                  <a:pt x="56688" y="818661"/>
                  <a:pt x="43093" y="832255"/>
                  <a:pt x="26329" y="832255"/>
                </a:cubicBezTo>
                <a:cubicBezTo>
                  <a:pt x="17944" y="832255"/>
                  <a:pt x="10353" y="828857"/>
                  <a:pt x="4858" y="823362"/>
                </a:cubicBezTo>
                <a:lnTo>
                  <a:pt x="0" y="811633"/>
                </a:lnTo>
                <a:lnTo>
                  <a:pt x="0" y="792150"/>
                </a:lnTo>
                <a:lnTo>
                  <a:pt x="4858" y="780421"/>
                </a:lnTo>
                <a:cubicBezTo>
                  <a:pt x="10353" y="774927"/>
                  <a:pt x="17944" y="771528"/>
                  <a:pt x="26329" y="771528"/>
                </a:cubicBezTo>
                <a:close/>
                <a:moveTo>
                  <a:pt x="1622429" y="691076"/>
                </a:moveTo>
                <a:cubicBezTo>
                  <a:pt x="1630814" y="691076"/>
                  <a:pt x="1638404" y="694475"/>
                  <a:pt x="1643899" y="699969"/>
                </a:cubicBezTo>
                <a:lnTo>
                  <a:pt x="1647739" y="709237"/>
                </a:lnTo>
                <a:lnTo>
                  <a:pt x="1644828" y="728305"/>
                </a:lnTo>
                <a:lnTo>
                  <a:pt x="1640480" y="745215"/>
                </a:lnTo>
                <a:lnTo>
                  <a:pt x="1634248" y="749417"/>
                </a:lnTo>
                <a:cubicBezTo>
                  <a:pt x="1630615" y="750953"/>
                  <a:pt x="1626621" y="751803"/>
                  <a:pt x="1622429" y="751803"/>
                </a:cubicBezTo>
                <a:cubicBezTo>
                  <a:pt x="1605659" y="751803"/>
                  <a:pt x="1592066" y="738209"/>
                  <a:pt x="1592066" y="721440"/>
                </a:cubicBezTo>
                <a:cubicBezTo>
                  <a:pt x="1592066" y="704670"/>
                  <a:pt x="1605659" y="691076"/>
                  <a:pt x="1622429" y="691076"/>
                </a:cubicBezTo>
                <a:close/>
                <a:moveTo>
                  <a:pt x="1549874" y="691076"/>
                </a:moveTo>
                <a:cubicBezTo>
                  <a:pt x="1566644" y="691076"/>
                  <a:pt x="1580238" y="704670"/>
                  <a:pt x="1580238" y="721440"/>
                </a:cubicBezTo>
                <a:cubicBezTo>
                  <a:pt x="1580238" y="738209"/>
                  <a:pt x="1566644" y="751803"/>
                  <a:pt x="1549874" y="751803"/>
                </a:cubicBezTo>
                <a:cubicBezTo>
                  <a:pt x="1533105" y="751803"/>
                  <a:pt x="1519511" y="738209"/>
                  <a:pt x="1519511" y="721440"/>
                </a:cubicBezTo>
                <a:cubicBezTo>
                  <a:pt x="1519511" y="704670"/>
                  <a:pt x="1533105" y="691076"/>
                  <a:pt x="1549874" y="691076"/>
                </a:cubicBezTo>
                <a:close/>
                <a:moveTo>
                  <a:pt x="1477320" y="691076"/>
                </a:moveTo>
                <a:cubicBezTo>
                  <a:pt x="1494089" y="691076"/>
                  <a:pt x="1507683" y="704670"/>
                  <a:pt x="1507683" y="721440"/>
                </a:cubicBezTo>
                <a:cubicBezTo>
                  <a:pt x="1507683" y="738209"/>
                  <a:pt x="1494089" y="751803"/>
                  <a:pt x="1477320" y="751803"/>
                </a:cubicBezTo>
                <a:cubicBezTo>
                  <a:pt x="1460550" y="751803"/>
                  <a:pt x="1446956" y="738209"/>
                  <a:pt x="1446956" y="721440"/>
                </a:cubicBezTo>
                <a:cubicBezTo>
                  <a:pt x="1446956" y="704670"/>
                  <a:pt x="1460550" y="691076"/>
                  <a:pt x="1477320" y="691076"/>
                </a:cubicBezTo>
                <a:close/>
                <a:moveTo>
                  <a:pt x="1404765" y="691076"/>
                </a:moveTo>
                <a:cubicBezTo>
                  <a:pt x="1421535" y="691076"/>
                  <a:pt x="1435129" y="704670"/>
                  <a:pt x="1435129" y="721440"/>
                </a:cubicBezTo>
                <a:cubicBezTo>
                  <a:pt x="1435129" y="738209"/>
                  <a:pt x="1421535" y="751803"/>
                  <a:pt x="1404765" y="751803"/>
                </a:cubicBezTo>
                <a:cubicBezTo>
                  <a:pt x="1387996" y="751803"/>
                  <a:pt x="1374402" y="738209"/>
                  <a:pt x="1374402" y="721440"/>
                </a:cubicBezTo>
                <a:cubicBezTo>
                  <a:pt x="1374402" y="704670"/>
                  <a:pt x="1387996" y="691076"/>
                  <a:pt x="1404765" y="691076"/>
                </a:cubicBezTo>
                <a:close/>
                <a:moveTo>
                  <a:pt x="1332211" y="691076"/>
                </a:moveTo>
                <a:cubicBezTo>
                  <a:pt x="1348980" y="691076"/>
                  <a:pt x="1362574" y="704670"/>
                  <a:pt x="1362574" y="721440"/>
                </a:cubicBezTo>
                <a:cubicBezTo>
                  <a:pt x="1362574" y="738209"/>
                  <a:pt x="1348980" y="751803"/>
                  <a:pt x="1332211" y="751803"/>
                </a:cubicBezTo>
                <a:cubicBezTo>
                  <a:pt x="1315441" y="751803"/>
                  <a:pt x="1301847" y="738209"/>
                  <a:pt x="1301847" y="721440"/>
                </a:cubicBezTo>
                <a:cubicBezTo>
                  <a:pt x="1301847" y="704670"/>
                  <a:pt x="1315441" y="691076"/>
                  <a:pt x="1332211" y="691076"/>
                </a:cubicBezTo>
                <a:close/>
                <a:moveTo>
                  <a:pt x="1259656" y="691076"/>
                </a:moveTo>
                <a:cubicBezTo>
                  <a:pt x="1276426" y="691076"/>
                  <a:pt x="1290020" y="704670"/>
                  <a:pt x="1290020" y="721440"/>
                </a:cubicBezTo>
                <a:cubicBezTo>
                  <a:pt x="1290020" y="738209"/>
                  <a:pt x="1276426" y="751803"/>
                  <a:pt x="1259656" y="751803"/>
                </a:cubicBezTo>
                <a:cubicBezTo>
                  <a:pt x="1242887" y="751803"/>
                  <a:pt x="1229293" y="738209"/>
                  <a:pt x="1229293" y="721440"/>
                </a:cubicBezTo>
                <a:cubicBezTo>
                  <a:pt x="1229293" y="704670"/>
                  <a:pt x="1242887" y="691076"/>
                  <a:pt x="1259656" y="691076"/>
                </a:cubicBezTo>
                <a:close/>
                <a:moveTo>
                  <a:pt x="1187102" y="691076"/>
                </a:moveTo>
                <a:cubicBezTo>
                  <a:pt x="1203871" y="691076"/>
                  <a:pt x="1217465" y="704670"/>
                  <a:pt x="1217465" y="721440"/>
                </a:cubicBezTo>
                <a:cubicBezTo>
                  <a:pt x="1217465" y="738209"/>
                  <a:pt x="1203871" y="751803"/>
                  <a:pt x="1187102" y="751803"/>
                </a:cubicBezTo>
                <a:cubicBezTo>
                  <a:pt x="1170332" y="751803"/>
                  <a:pt x="1156738" y="738209"/>
                  <a:pt x="1156738" y="721440"/>
                </a:cubicBezTo>
                <a:cubicBezTo>
                  <a:pt x="1156738" y="704670"/>
                  <a:pt x="1170332" y="691076"/>
                  <a:pt x="1187102" y="691076"/>
                </a:cubicBezTo>
                <a:close/>
                <a:moveTo>
                  <a:pt x="1114547" y="691076"/>
                </a:moveTo>
                <a:cubicBezTo>
                  <a:pt x="1131317" y="691076"/>
                  <a:pt x="1144911" y="704670"/>
                  <a:pt x="1144911" y="721440"/>
                </a:cubicBezTo>
                <a:cubicBezTo>
                  <a:pt x="1144911" y="738209"/>
                  <a:pt x="1131317" y="751803"/>
                  <a:pt x="1114547" y="751803"/>
                </a:cubicBezTo>
                <a:cubicBezTo>
                  <a:pt x="1097778" y="751803"/>
                  <a:pt x="1084184" y="738209"/>
                  <a:pt x="1084184" y="721440"/>
                </a:cubicBezTo>
                <a:cubicBezTo>
                  <a:pt x="1084184" y="704670"/>
                  <a:pt x="1097778" y="691076"/>
                  <a:pt x="1114547" y="691076"/>
                </a:cubicBezTo>
                <a:close/>
                <a:moveTo>
                  <a:pt x="1041993" y="691076"/>
                </a:moveTo>
                <a:cubicBezTo>
                  <a:pt x="1058762" y="691076"/>
                  <a:pt x="1072356" y="704670"/>
                  <a:pt x="1072356" y="721440"/>
                </a:cubicBezTo>
                <a:cubicBezTo>
                  <a:pt x="1072356" y="738209"/>
                  <a:pt x="1058762" y="751803"/>
                  <a:pt x="1041993" y="751803"/>
                </a:cubicBezTo>
                <a:cubicBezTo>
                  <a:pt x="1025223" y="751803"/>
                  <a:pt x="1011629" y="738209"/>
                  <a:pt x="1011629" y="721440"/>
                </a:cubicBezTo>
                <a:cubicBezTo>
                  <a:pt x="1011629" y="704670"/>
                  <a:pt x="1025223" y="691076"/>
                  <a:pt x="1041993" y="691076"/>
                </a:cubicBezTo>
                <a:close/>
                <a:moveTo>
                  <a:pt x="969438" y="691076"/>
                </a:moveTo>
                <a:cubicBezTo>
                  <a:pt x="986208" y="691076"/>
                  <a:pt x="999801" y="704670"/>
                  <a:pt x="999801" y="721440"/>
                </a:cubicBezTo>
                <a:cubicBezTo>
                  <a:pt x="999801" y="738209"/>
                  <a:pt x="986208" y="751803"/>
                  <a:pt x="969438" y="751803"/>
                </a:cubicBezTo>
                <a:cubicBezTo>
                  <a:pt x="952669" y="751803"/>
                  <a:pt x="939075" y="738209"/>
                  <a:pt x="939075" y="721440"/>
                </a:cubicBezTo>
                <a:cubicBezTo>
                  <a:pt x="939075" y="704670"/>
                  <a:pt x="952669" y="691076"/>
                  <a:pt x="969438" y="691076"/>
                </a:cubicBezTo>
                <a:close/>
                <a:moveTo>
                  <a:pt x="896883" y="691076"/>
                </a:moveTo>
                <a:cubicBezTo>
                  <a:pt x="913653" y="691076"/>
                  <a:pt x="927247" y="704670"/>
                  <a:pt x="927247" y="721440"/>
                </a:cubicBezTo>
                <a:cubicBezTo>
                  <a:pt x="927247" y="738209"/>
                  <a:pt x="913653" y="751803"/>
                  <a:pt x="896883" y="751803"/>
                </a:cubicBezTo>
                <a:cubicBezTo>
                  <a:pt x="880114" y="751803"/>
                  <a:pt x="866520" y="738209"/>
                  <a:pt x="866520" y="721440"/>
                </a:cubicBezTo>
                <a:cubicBezTo>
                  <a:pt x="866520" y="704670"/>
                  <a:pt x="880114" y="691076"/>
                  <a:pt x="896883" y="691076"/>
                </a:cubicBezTo>
                <a:close/>
                <a:moveTo>
                  <a:pt x="824329" y="691076"/>
                </a:moveTo>
                <a:cubicBezTo>
                  <a:pt x="841098" y="691076"/>
                  <a:pt x="854692" y="704670"/>
                  <a:pt x="854692" y="721440"/>
                </a:cubicBezTo>
                <a:cubicBezTo>
                  <a:pt x="854692" y="738209"/>
                  <a:pt x="841098" y="751803"/>
                  <a:pt x="824329" y="751803"/>
                </a:cubicBezTo>
                <a:cubicBezTo>
                  <a:pt x="807559" y="751803"/>
                  <a:pt x="793965" y="738209"/>
                  <a:pt x="793965" y="721440"/>
                </a:cubicBezTo>
                <a:cubicBezTo>
                  <a:pt x="793965" y="704670"/>
                  <a:pt x="807559" y="691076"/>
                  <a:pt x="824329" y="691076"/>
                </a:cubicBezTo>
                <a:close/>
                <a:moveTo>
                  <a:pt x="751774" y="691076"/>
                </a:moveTo>
                <a:cubicBezTo>
                  <a:pt x="768544" y="691076"/>
                  <a:pt x="782138" y="704670"/>
                  <a:pt x="782138" y="721440"/>
                </a:cubicBezTo>
                <a:cubicBezTo>
                  <a:pt x="782138" y="738209"/>
                  <a:pt x="768544" y="751803"/>
                  <a:pt x="751774" y="751803"/>
                </a:cubicBezTo>
                <a:cubicBezTo>
                  <a:pt x="735005" y="751803"/>
                  <a:pt x="721411" y="738209"/>
                  <a:pt x="721411" y="721440"/>
                </a:cubicBezTo>
                <a:cubicBezTo>
                  <a:pt x="721411" y="704670"/>
                  <a:pt x="735005" y="691076"/>
                  <a:pt x="751774" y="691076"/>
                </a:cubicBezTo>
                <a:close/>
                <a:moveTo>
                  <a:pt x="679220" y="691076"/>
                </a:moveTo>
                <a:cubicBezTo>
                  <a:pt x="695989" y="691076"/>
                  <a:pt x="709583" y="704670"/>
                  <a:pt x="709583" y="721440"/>
                </a:cubicBezTo>
                <a:cubicBezTo>
                  <a:pt x="709583" y="738209"/>
                  <a:pt x="695989" y="751803"/>
                  <a:pt x="679220" y="751803"/>
                </a:cubicBezTo>
                <a:cubicBezTo>
                  <a:pt x="662450" y="751803"/>
                  <a:pt x="648856" y="738209"/>
                  <a:pt x="648856" y="721440"/>
                </a:cubicBezTo>
                <a:cubicBezTo>
                  <a:pt x="648856" y="704670"/>
                  <a:pt x="662450" y="691076"/>
                  <a:pt x="679220" y="691076"/>
                </a:cubicBezTo>
                <a:close/>
                <a:moveTo>
                  <a:pt x="606665" y="691076"/>
                </a:moveTo>
                <a:cubicBezTo>
                  <a:pt x="623435" y="691076"/>
                  <a:pt x="637029" y="704670"/>
                  <a:pt x="637029" y="721440"/>
                </a:cubicBezTo>
                <a:cubicBezTo>
                  <a:pt x="637029" y="738209"/>
                  <a:pt x="623435" y="751803"/>
                  <a:pt x="606665" y="751803"/>
                </a:cubicBezTo>
                <a:cubicBezTo>
                  <a:pt x="589896" y="751803"/>
                  <a:pt x="576302" y="738209"/>
                  <a:pt x="576302" y="721440"/>
                </a:cubicBezTo>
                <a:cubicBezTo>
                  <a:pt x="576302" y="704670"/>
                  <a:pt x="589896" y="691076"/>
                  <a:pt x="606665" y="691076"/>
                </a:cubicBezTo>
                <a:close/>
                <a:moveTo>
                  <a:pt x="534111" y="691076"/>
                </a:moveTo>
                <a:cubicBezTo>
                  <a:pt x="550880" y="691076"/>
                  <a:pt x="564474" y="704670"/>
                  <a:pt x="564474" y="721440"/>
                </a:cubicBezTo>
                <a:cubicBezTo>
                  <a:pt x="564474" y="738209"/>
                  <a:pt x="550880" y="751803"/>
                  <a:pt x="534111" y="751803"/>
                </a:cubicBezTo>
                <a:cubicBezTo>
                  <a:pt x="517341" y="751803"/>
                  <a:pt x="503747" y="738209"/>
                  <a:pt x="503747" y="721440"/>
                </a:cubicBezTo>
                <a:cubicBezTo>
                  <a:pt x="503747" y="704670"/>
                  <a:pt x="517341" y="691076"/>
                  <a:pt x="534111" y="691076"/>
                </a:cubicBezTo>
                <a:close/>
                <a:moveTo>
                  <a:pt x="461556" y="691076"/>
                </a:moveTo>
                <a:cubicBezTo>
                  <a:pt x="478326" y="691076"/>
                  <a:pt x="491920" y="704670"/>
                  <a:pt x="491920" y="721440"/>
                </a:cubicBezTo>
                <a:cubicBezTo>
                  <a:pt x="491920" y="738209"/>
                  <a:pt x="478326" y="751803"/>
                  <a:pt x="461556" y="751803"/>
                </a:cubicBezTo>
                <a:cubicBezTo>
                  <a:pt x="444787" y="751803"/>
                  <a:pt x="431192" y="738209"/>
                  <a:pt x="431192" y="721440"/>
                </a:cubicBezTo>
                <a:cubicBezTo>
                  <a:pt x="431192" y="704670"/>
                  <a:pt x="444787" y="691076"/>
                  <a:pt x="461556" y="691076"/>
                </a:cubicBezTo>
                <a:close/>
                <a:moveTo>
                  <a:pt x="389002" y="691076"/>
                </a:moveTo>
                <a:cubicBezTo>
                  <a:pt x="405771" y="691076"/>
                  <a:pt x="419365" y="704670"/>
                  <a:pt x="419365" y="721440"/>
                </a:cubicBezTo>
                <a:cubicBezTo>
                  <a:pt x="419365" y="738209"/>
                  <a:pt x="405771" y="751803"/>
                  <a:pt x="389002" y="751803"/>
                </a:cubicBezTo>
                <a:cubicBezTo>
                  <a:pt x="372232" y="751803"/>
                  <a:pt x="358638" y="738209"/>
                  <a:pt x="358638" y="721440"/>
                </a:cubicBezTo>
                <a:cubicBezTo>
                  <a:pt x="358638" y="704670"/>
                  <a:pt x="372232" y="691076"/>
                  <a:pt x="389002" y="691076"/>
                </a:cubicBezTo>
                <a:close/>
                <a:moveTo>
                  <a:pt x="316447" y="691076"/>
                </a:moveTo>
                <a:cubicBezTo>
                  <a:pt x="333216" y="691076"/>
                  <a:pt x="346810" y="704670"/>
                  <a:pt x="346810" y="721440"/>
                </a:cubicBezTo>
                <a:cubicBezTo>
                  <a:pt x="346810" y="738209"/>
                  <a:pt x="333216" y="751803"/>
                  <a:pt x="316447" y="751803"/>
                </a:cubicBezTo>
                <a:cubicBezTo>
                  <a:pt x="299677" y="751803"/>
                  <a:pt x="286084" y="738209"/>
                  <a:pt x="286084" y="721440"/>
                </a:cubicBezTo>
                <a:cubicBezTo>
                  <a:pt x="286084" y="704670"/>
                  <a:pt x="299677" y="691076"/>
                  <a:pt x="316447" y="691076"/>
                </a:cubicBezTo>
                <a:close/>
                <a:moveTo>
                  <a:pt x="243892" y="691076"/>
                </a:moveTo>
                <a:cubicBezTo>
                  <a:pt x="260662" y="691076"/>
                  <a:pt x="274256" y="704670"/>
                  <a:pt x="274256" y="721440"/>
                </a:cubicBezTo>
                <a:cubicBezTo>
                  <a:pt x="274256" y="738209"/>
                  <a:pt x="260662" y="751803"/>
                  <a:pt x="243892" y="751803"/>
                </a:cubicBezTo>
                <a:cubicBezTo>
                  <a:pt x="227123" y="751803"/>
                  <a:pt x="213529" y="738209"/>
                  <a:pt x="213529" y="721440"/>
                </a:cubicBezTo>
                <a:cubicBezTo>
                  <a:pt x="213529" y="704670"/>
                  <a:pt x="227123" y="691076"/>
                  <a:pt x="243892" y="691076"/>
                </a:cubicBezTo>
                <a:close/>
                <a:moveTo>
                  <a:pt x="171339" y="691076"/>
                </a:moveTo>
                <a:cubicBezTo>
                  <a:pt x="188107" y="691076"/>
                  <a:pt x="201701" y="704670"/>
                  <a:pt x="201701" y="721440"/>
                </a:cubicBezTo>
                <a:cubicBezTo>
                  <a:pt x="201701" y="738209"/>
                  <a:pt x="188107" y="751803"/>
                  <a:pt x="171339" y="751803"/>
                </a:cubicBezTo>
                <a:cubicBezTo>
                  <a:pt x="154662" y="751803"/>
                  <a:pt x="141067" y="738209"/>
                  <a:pt x="141067" y="721440"/>
                </a:cubicBezTo>
                <a:cubicBezTo>
                  <a:pt x="141067" y="704670"/>
                  <a:pt x="154662" y="691076"/>
                  <a:pt x="171339" y="691076"/>
                </a:cubicBezTo>
                <a:close/>
                <a:moveTo>
                  <a:pt x="98890" y="691076"/>
                </a:moveTo>
                <a:cubicBezTo>
                  <a:pt x="115653" y="691076"/>
                  <a:pt x="129246" y="704670"/>
                  <a:pt x="129246" y="721440"/>
                </a:cubicBezTo>
                <a:cubicBezTo>
                  <a:pt x="129246" y="738209"/>
                  <a:pt x="115653" y="751803"/>
                  <a:pt x="98890" y="751803"/>
                </a:cubicBezTo>
                <a:cubicBezTo>
                  <a:pt x="82117" y="751803"/>
                  <a:pt x="68523" y="738209"/>
                  <a:pt x="68523" y="721440"/>
                </a:cubicBezTo>
                <a:cubicBezTo>
                  <a:pt x="68523" y="704670"/>
                  <a:pt x="82117" y="691076"/>
                  <a:pt x="98890" y="691076"/>
                </a:cubicBezTo>
                <a:close/>
                <a:moveTo>
                  <a:pt x="26336" y="691076"/>
                </a:moveTo>
                <a:cubicBezTo>
                  <a:pt x="43099" y="691076"/>
                  <a:pt x="56694" y="704670"/>
                  <a:pt x="56694" y="721440"/>
                </a:cubicBezTo>
                <a:cubicBezTo>
                  <a:pt x="56694" y="738209"/>
                  <a:pt x="43099" y="751803"/>
                  <a:pt x="26336" y="751803"/>
                </a:cubicBezTo>
                <a:cubicBezTo>
                  <a:pt x="17950" y="751803"/>
                  <a:pt x="10359" y="748405"/>
                  <a:pt x="4864" y="742910"/>
                </a:cubicBezTo>
                <a:lnTo>
                  <a:pt x="0" y="731167"/>
                </a:lnTo>
                <a:lnTo>
                  <a:pt x="0" y="711713"/>
                </a:lnTo>
                <a:lnTo>
                  <a:pt x="4864" y="699969"/>
                </a:lnTo>
                <a:cubicBezTo>
                  <a:pt x="10359" y="694475"/>
                  <a:pt x="17950" y="691076"/>
                  <a:pt x="26336" y="691076"/>
                </a:cubicBezTo>
                <a:close/>
                <a:moveTo>
                  <a:pt x="1622429" y="610624"/>
                </a:moveTo>
                <a:cubicBezTo>
                  <a:pt x="1639199" y="610624"/>
                  <a:pt x="1652792" y="624218"/>
                  <a:pt x="1652792" y="640988"/>
                </a:cubicBezTo>
                <a:cubicBezTo>
                  <a:pt x="1652792" y="657757"/>
                  <a:pt x="1639199" y="671351"/>
                  <a:pt x="1622429" y="671351"/>
                </a:cubicBezTo>
                <a:cubicBezTo>
                  <a:pt x="1605659" y="671351"/>
                  <a:pt x="1592066" y="657757"/>
                  <a:pt x="1592066" y="640988"/>
                </a:cubicBezTo>
                <a:cubicBezTo>
                  <a:pt x="1592066" y="624218"/>
                  <a:pt x="1605659" y="610624"/>
                  <a:pt x="1622429" y="610624"/>
                </a:cubicBezTo>
                <a:close/>
                <a:moveTo>
                  <a:pt x="1549874" y="610624"/>
                </a:moveTo>
                <a:cubicBezTo>
                  <a:pt x="1566644" y="610624"/>
                  <a:pt x="1580238" y="624218"/>
                  <a:pt x="1580238" y="640988"/>
                </a:cubicBezTo>
                <a:cubicBezTo>
                  <a:pt x="1580238" y="657757"/>
                  <a:pt x="1566644" y="671351"/>
                  <a:pt x="1549874" y="671351"/>
                </a:cubicBezTo>
                <a:cubicBezTo>
                  <a:pt x="1533105" y="671351"/>
                  <a:pt x="1519511" y="657757"/>
                  <a:pt x="1519511" y="640988"/>
                </a:cubicBezTo>
                <a:cubicBezTo>
                  <a:pt x="1519511" y="624218"/>
                  <a:pt x="1533105" y="610624"/>
                  <a:pt x="1549874" y="610624"/>
                </a:cubicBezTo>
                <a:close/>
                <a:moveTo>
                  <a:pt x="1477320" y="610624"/>
                </a:moveTo>
                <a:cubicBezTo>
                  <a:pt x="1494089" y="610624"/>
                  <a:pt x="1507683" y="624218"/>
                  <a:pt x="1507683" y="640988"/>
                </a:cubicBezTo>
                <a:cubicBezTo>
                  <a:pt x="1507683" y="657757"/>
                  <a:pt x="1494089" y="671351"/>
                  <a:pt x="1477320" y="671351"/>
                </a:cubicBezTo>
                <a:cubicBezTo>
                  <a:pt x="1460550" y="671351"/>
                  <a:pt x="1446956" y="657757"/>
                  <a:pt x="1446956" y="640988"/>
                </a:cubicBezTo>
                <a:cubicBezTo>
                  <a:pt x="1446956" y="624218"/>
                  <a:pt x="1460550" y="610624"/>
                  <a:pt x="1477320" y="610624"/>
                </a:cubicBezTo>
                <a:close/>
                <a:moveTo>
                  <a:pt x="1404765" y="610624"/>
                </a:moveTo>
                <a:cubicBezTo>
                  <a:pt x="1421535" y="610624"/>
                  <a:pt x="1435129" y="624218"/>
                  <a:pt x="1435129" y="640988"/>
                </a:cubicBezTo>
                <a:cubicBezTo>
                  <a:pt x="1435129" y="657757"/>
                  <a:pt x="1421535" y="671351"/>
                  <a:pt x="1404765" y="671351"/>
                </a:cubicBezTo>
                <a:cubicBezTo>
                  <a:pt x="1387996" y="671351"/>
                  <a:pt x="1374402" y="657757"/>
                  <a:pt x="1374402" y="640988"/>
                </a:cubicBezTo>
                <a:cubicBezTo>
                  <a:pt x="1374402" y="624218"/>
                  <a:pt x="1387996" y="610624"/>
                  <a:pt x="1404765" y="610624"/>
                </a:cubicBezTo>
                <a:close/>
                <a:moveTo>
                  <a:pt x="1332211" y="610624"/>
                </a:moveTo>
                <a:cubicBezTo>
                  <a:pt x="1348980" y="610624"/>
                  <a:pt x="1362574" y="624218"/>
                  <a:pt x="1362574" y="640988"/>
                </a:cubicBezTo>
                <a:cubicBezTo>
                  <a:pt x="1362574" y="657757"/>
                  <a:pt x="1348980" y="671351"/>
                  <a:pt x="1332211" y="671351"/>
                </a:cubicBezTo>
                <a:cubicBezTo>
                  <a:pt x="1315441" y="671351"/>
                  <a:pt x="1301847" y="657757"/>
                  <a:pt x="1301847" y="640988"/>
                </a:cubicBezTo>
                <a:cubicBezTo>
                  <a:pt x="1301847" y="624218"/>
                  <a:pt x="1315441" y="610624"/>
                  <a:pt x="1332211" y="610624"/>
                </a:cubicBezTo>
                <a:close/>
                <a:moveTo>
                  <a:pt x="1259656" y="610624"/>
                </a:moveTo>
                <a:cubicBezTo>
                  <a:pt x="1276426" y="610624"/>
                  <a:pt x="1290020" y="624218"/>
                  <a:pt x="1290020" y="640988"/>
                </a:cubicBezTo>
                <a:cubicBezTo>
                  <a:pt x="1290020" y="657757"/>
                  <a:pt x="1276426" y="671351"/>
                  <a:pt x="1259656" y="671351"/>
                </a:cubicBezTo>
                <a:cubicBezTo>
                  <a:pt x="1242887" y="671351"/>
                  <a:pt x="1229293" y="657757"/>
                  <a:pt x="1229293" y="640988"/>
                </a:cubicBezTo>
                <a:cubicBezTo>
                  <a:pt x="1229293" y="624218"/>
                  <a:pt x="1242887" y="610624"/>
                  <a:pt x="1259656" y="610624"/>
                </a:cubicBezTo>
                <a:close/>
                <a:moveTo>
                  <a:pt x="1187102" y="610624"/>
                </a:moveTo>
                <a:cubicBezTo>
                  <a:pt x="1203871" y="610624"/>
                  <a:pt x="1217465" y="624218"/>
                  <a:pt x="1217465" y="640988"/>
                </a:cubicBezTo>
                <a:cubicBezTo>
                  <a:pt x="1217465" y="657757"/>
                  <a:pt x="1203871" y="671351"/>
                  <a:pt x="1187102" y="671351"/>
                </a:cubicBezTo>
                <a:cubicBezTo>
                  <a:pt x="1170332" y="671351"/>
                  <a:pt x="1156738" y="657757"/>
                  <a:pt x="1156738" y="640988"/>
                </a:cubicBezTo>
                <a:cubicBezTo>
                  <a:pt x="1156738" y="624218"/>
                  <a:pt x="1170332" y="610624"/>
                  <a:pt x="1187102" y="610624"/>
                </a:cubicBezTo>
                <a:close/>
                <a:moveTo>
                  <a:pt x="1114547" y="610624"/>
                </a:moveTo>
                <a:cubicBezTo>
                  <a:pt x="1131317" y="610624"/>
                  <a:pt x="1144911" y="624218"/>
                  <a:pt x="1144911" y="640988"/>
                </a:cubicBezTo>
                <a:cubicBezTo>
                  <a:pt x="1144911" y="657757"/>
                  <a:pt x="1131317" y="671351"/>
                  <a:pt x="1114547" y="671351"/>
                </a:cubicBezTo>
                <a:cubicBezTo>
                  <a:pt x="1097778" y="671351"/>
                  <a:pt x="1084184" y="657757"/>
                  <a:pt x="1084184" y="640988"/>
                </a:cubicBezTo>
                <a:cubicBezTo>
                  <a:pt x="1084184" y="624218"/>
                  <a:pt x="1097778" y="610624"/>
                  <a:pt x="1114547" y="610624"/>
                </a:cubicBezTo>
                <a:close/>
                <a:moveTo>
                  <a:pt x="1041993" y="610624"/>
                </a:moveTo>
                <a:cubicBezTo>
                  <a:pt x="1058762" y="610624"/>
                  <a:pt x="1072356" y="624218"/>
                  <a:pt x="1072356" y="640988"/>
                </a:cubicBezTo>
                <a:cubicBezTo>
                  <a:pt x="1072356" y="657757"/>
                  <a:pt x="1058762" y="671351"/>
                  <a:pt x="1041993" y="671351"/>
                </a:cubicBezTo>
                <a:cubicBezTo>
                  <a:pt x="1025223" y="671351"/>
                  <a:pt x="1011629" y="657757"/>
                  <a:pt x="1011629" y="640988"/>
                </a:cubicBezTo>
                <a:cubicBezTo>
                  <a:pt x="1011629" y="624218"/>
                  <a:pt x="1025223" y="610624"/>
                  <a:pt x="1041993" y="610624"/>
                </a:cubicBezTo>
                <a:close/>
                <a:moveTo>
                  <a:pt x="969438" y="610624"/>
                </a:moveTo>
                <a:cubicBezTo>
                  <a:pt x="986208" y="610624"/>
                  <a:pt x="999801" y="624218"/>
                  <a:pt x="999801" y="640988"/>
                </a:cubicBezTo>
                <a:cubicBezTo>
                  <a:pt x="999801" y="657757"/>
                  <a:pt x="986208" y="671351"/>
                  <a:pt x="969438" y="671351"/>
                </a:cubicBezTo>
                <a:cubicBezTo>
                  <a:pt x="952669" y="671351"/>
                  <a:pt x="939075" y="657757"/>
                  <a:pt x="939075" y="640988"/>
                </a:cubicBezTo>
                <a:cubicBezTo>
                  <a:pt x="939075" y="624218"/>
                  <a:pt x="952669" y="610624"/>
                  <a:pt x="969438" y="610624"/>
                </a:cubicBezTo>
                <a:close/>
                <a:moveTo>
                  <a:pt x="896883" y="610624"/>
                </a:moveTo>
                <a:cubicBezTo>
                  <a:pt x="913653" y="610624"/>
                  <a:pt x="927247" y="624218"/>
                  <a:pt x="927247" y="640988"/>
                </a:cubicBezTo>
                <a:cubicBezTo>
                  <a:pt x="927247" y="657757"/>
                  <a:pt x="913653" y="671351"/>
                  <a:pt x="896883" y="671351"/>
                </a:cubicBezTo>
                <a:cubicBezTo>
                  <a:pt x="880114" y="671351"/>
                  <a:pt x="866520" y="657757"/>
                  <a:pt x="866520" y="640988"/>
                </a:cubicBezTo>
                <a:cubicBezTo>
                  <a:pt x="866520" y="624218"/>
                  <a:pt x="880114" y="610624"/>
                  <a:pt x="896883" y="610624"/>
                </a:cubicBezTo>
                <a:close/>
                <a:moveTo>
                  <a:pt x="824329" y="610624"/>
                </a:moveTo>
                <a:cubicBezTo>
                  <a:pt x="841098" y="610624"/>
                  <a:pt x="854692" y="624218"/>
                  <a:pt x="854692" y="640988"/>
                </a:cubicBezTo>
                <a:cubicBezTo>
                  <a:pt x="854692" y="657757"/>
                  <a:pt x="841098" y="671351"/>
                  <a:pt x="824329" y="671351"/>
                </a:cubicBezTo>
                <a:cubicBezTo>
                  <a:pt x="807559" y="671351"/>
                  <a:pt x="793965" y="657757"/>
                  <a:pt x="793965" y="640988"/>
                </a:cubicBezTo>
                <a:cubicBezTo>
                  <a:pt x="793965" y="624218"/>
                  <a:pt x="807559" y="610624"/>
                  <a:pt x="824329" y="610624"/>
                </a:cubicBezTo>
                <a:close/>
                <a:moveTo>
                  <a:pt x="751774" y="610624"/>
                </a:moveTo>
                <a:cubicBezTo>
                  <a:pt x="768544" y="610624"/>
                  <a:pt x="782138" y="624218"/>
                  <a:pt x="782138" y="640988"/>
                </a:cubicBezTo>
                <a:cubicBezTo>
                  <a:pt x="782138" y="657757"/>
                  <a:pt x="768544" y="671351"/>
                  <a:pt x="751774" y="671351"/>
                </a:cubicBezTo>
                <a:cubicBezTo>
                  <a:pt x="735005" y="671351"/>
                  <a:pt x="721411" y="657757"/>
                  <a:pt x="721411" y="640988"/>
                </a:cubicBezTo>
                <a:cubicBezTo>
                  <a:pt x="721411" y="624218"/>
                  <a:pt x="735005" y="610624"/>
                  <a:pt x="751774" y="610624"/>
                </a:cubicBezTo>
                <a:close/>
                <a:moveTo>
                  <a:pt x="679220" y="610624"/>
                </a:moveTo>
                <a:cubicBezTo>
                  <a:pt x="695989" y="610624"/>
                  <a:pt x="709583" y="624218"/>
                  <a:pt x="709583" y="640988"/>
                </a:cubicBezTo>
                <a:cubicBezTo>
                  <a:pt x="709583" y="657757"/>
                  <a:pt x="695989" y="671351"/>
                  <a:pt x="679220" y="671351"/>
                </a:cubicBezTo>
                <a:cubicBezTo>
                  <a:pt x="662450" y="671351"/>
                  <a:pt x="648856" y="657757"/>
                  <a:pt x="648856" y="640988"/>
                </a:cubicBezTo>
                <a:cubicBezTo>
                  <a:pt x="648856" y="624218"/>
                  <a:pt x="662450" y="610624"/>
                  <a:pt x="679220" y="610624"/>
                </a:cubicBezTo>
                <a:close/>
                <a:moveTo>
                  <a:pt x="606665" y="610624"/>
                </a:moveTo>
                <a:cubicBezTo>
                  <a:pt x="623435" y="610624"/>
                  <a:pt x="637029" y="624218"/>
                  <a:pt x="637029" y="640988"/>
                </a:cubicBezTo>
                <a:cubicBezTo>
                  <a:pt x="637029" y="657757"/>
                  <a:pt x="623435" y="671351"/>
                  <a:pt x="606665" y="671351"/>
                </a:cubicBezTo>
                <a:cubicBezTo>
                  <a:pt x="589896" y="671351"/>
                  <a:pt x="576302" y="657757"/>
                  <a:pt x="576302" y="640988"/>
                </a:cubicBezTo>
                <a:cubicBezTo>
                  <a:pt x="576302" y="624218"/>
                  <a:pt x="589896" y="610624"/>
                  <a:pt x="606665" y="610624"/>
                </a:cubicBezTo>
                <a:close/>
                <a:moveTo>
                  <a:pt x="534111" y="610624"/>
                </a:moveTo>
                <a:cubicBezTo>
                  <a:pt x="550880" y="610624"/>
                  <a:pt x="564474" y="624218"/>
                  <a:pt x="564474" y="640988"/>
                </a:cubicBezTo>
                <a:cubicBezTo>
                  <a:pt x="564474" y="657757"/>
                  <a:pt x="550880" y="671351"/>
                  <a:pt x="534111" y="671351"/>
                </a:cubicBezTo>
                <a:cubicBezTo>
                  <a:pt x="517341" y="671351"/>
                  <a:pt x="503747" y="657757"/>
                  <a:pt x="503747" y="640988"/>
                </a:cubicBezTo>
                <a:cubicBezTo>
                  <a:pt x="503747" y="624218"/>
                  <a:pt x="517341" y="610624"/>
                  <a:pt x="534111" y="610624"/>
                </a:cubicBezTo>
                <a:close/>
                <a:moveTo>
                  <a:pt x="461556" y="610624"/>
                </a:moveTo>
                <a:cubicBezTo>
                  <a:pt x="478326" y="610624"/>
                  <a:pt x="491920" y="624218"/>
                  <a:pt x="491920" y="640988"/>
                </a:cubicBezTo>
                <a:cubicBezTo>
                  <a:pt x="491920" y="657757"/>
                  <a:pt x="478326" y="671351"/>
                  <a:pt x="461556" y="671351"/>
                </a:cubicBezTo>
                <a:cubicBezTo>
                  <a:pt x="444787" y="671351"/>
                  <a:pt x="431192" y="657757"/>
                  <a:pt x="431192" y="640988"/>
                </a:cubicBezTo>
                <a:cubicBezTo>
                  <a:pt x="431192" y="624218"/>
                  <a:pt x="444787" y="610624"/>
                  <a:pt x="461556" y="610624"/>
                </a:cubicBezTo>
                <a:close/>
                <a:moveTo>
                  <a:pt x="389002" y="610624"/>
                </a:moveTo>
                <a:cubicBezTo>
                  <a:pt x="405771" y="610624"/>
                  <a:pt x="419365" y="624218"/>
                  <a:pt x="419365" y="640988"/>
                </a:cubicBezTo>
                <a:cubicBezTo>
                  <a:pt x="419365" y="657757"/>
                  <a:pt x="405771" y="671351"/>
                  <a:pt x="389002" y="671351"/>
                </a:cubicBezTo>
                <a:cubicBezTo>
                  <a:pt x="372232" y="671351"/>
                  <a:pt x="358638" y="657757"/>
                  <a:pt x="358638" y="640988"/>
                </a:cubicBezTo>
                <a:cubicBezTo>
                  <a:pt x="358638" y="624218"/>
                  <a:pt x="372232" y="610624"/>
                  <a:pt x="389002" y="610624"/>
                </a:cubicBezTo>
                <a:close/>
                <a:moveTo>
                  <a:pt x="316447" y="610624"/>
                </a:moveTo>
                <a:cubicBezTo>
                  <a:pt x="333216" y="610624"/>
                  <a:pt x="346810" y="624218"/>
                  <a:pt x="346810" y="640988"/>
                </a:cubicBezTo>
                <a:cubicBezTo>
                  <a:pt x="346810" y="657757"/>
                  <a:pt x="333216" y="671351"/>
                  <a:pt x="316447" y="671351"/>
                </a:cubicBezTo>
                <a:cubicBezTo>
                  <a:pt x="299677" y="671351"/>
                  <a:pt x="286084" y="657757"/>
                  <a:pt x="286084" y="640988"/>
                </a:cubicBezTo>
                <a:cubicBezTo>
                  <a:pt x="286084" y="624218"/>
                  <a:pt x="299677" y="610624"/>
                  <a:pt x="316447" y="610624"/>
                </a:cubicBezTo>
                <a:close/>
                <a:moveTo>
                  <a:pt x="243892" y="610624"/>
                </a:moveTo>
                <a:cubicBezTo>
                  <a:pt x="260662" y="610624"/>
                  <a:pt x="274256" y="624218"/>
                  <a:pt x="274256" y="640988"/>
                </a:cubicBezTo>
                <a:cubicBezTo>
                  <a:pt x="274256" y="657757"/>
                  <a:pt x="260662" y="671351"/>
                  <a:pt x="243892" y="671351"/>
                </a:cubicBezTo>
                <a:cubicBezTo>
                  <a:pt x="227123" y="671351"/>
                  <a:pt x="213529" y="657757"/>
                  <a:pt x="213529" y="640988"/>
                </a:cubicBezTo>
                <a:cubicBezTo>
                  <a:pt x="213529" y="624218"/>
                  <a:pt x="227123" y="610624"/>
                  <a:pt x="243892" y="610624"/>
                </a:cubicBezTo>
                <a:close/>
                <a:moveTo>
                  <a:pt x="171339" y="610624"/>
                </a:moveTo>
                <a:cubicBezTo>
                  <a:pt x="188107" y="610624"/>
                  <a:pt x="201701" y="624218"/>
                  <a:pt x="201701" y="640988"/>
                </a:cubicBezTo>
                <a:cubicBezTo>
                  <a:pt x="201701" y="657757"/>
                  <a:pt x="188107" y="671351"/>
                  <a:pt x="171339" y="671351"/>
                </a:cubicBezTo>
                <a:cubicBezTo>
                  <a:pt x="154667" y="671351"/>
                  <a:pt x="141073" y="657757"/>
                  <a:pt x="141073" y="640988"/>
                </a:cubicBezTo>
                <a:cubicBezTo>
                  <a:pt x="141073" y="624218"/>
                  <a:pt x="154667" y="610624"/>
                  <a:pt x="171339" y="610624"/>
                </a:cubicBezTo>
                <a:close/>
                <a:moveTo>
                  <a:pt x="98897" y="610624"/>
                </a:moveTo>
                <a:cubicBezTo>
                  <a:pt x="115658" y="610624"/>
                  <a:pt x="129252" y="624218"/>
                  <a:pt x="129252" y="640988"/>
                </a:cubicBezTo>
                <a:cubicBezTo>
                  <a:pt x="129252" y="657757"/>
                  <a:pt x="115658" y="671351"/>
                  <a:pt x="98897" y="671351"/>
                </a:cubicBezTo>
                <a:cubicBezTo>
                  <a:pt x="82124" y="671351"/>
                  <a:pt x="68530" y="657757"/>
                  <a:pt x="68530" y="640988"/>
                </a:cubicBezTo>
                <a:cubicBezTo>
                  <a:pt x="68530" y="624218"/>
                  <a:pt x="82124" y="610624"/>
                  <a:pt x="98897" y="610624"/>
                </a:cubicBezTo>
                <a:close/>
                <a:moveTo>
                  <a:pt x="26342" y="610624"/>
                </a:moveTo>
                <a:cubicBezTo>
                  <a:pt x="43106" y="610624"/>
                  <a:pt x="56701" y="624218"/>
                  <a:pt x="56701" y="640988"/>
                </a:cubicBezTo>
                <a:cubicBezTo>
                  <a:pt x="56701" y="657757"/>
                  <a:pt x="43106" y="671351"/>
                  <a:pt x="26342" y="671351"/>
                </a:cubicBezTo>
                <a:cubicBezTo>
                  <a:pt x="17956" y="671351"/>
                  <a:pt x="10365" y="667953"/>
                  <a:pt x="4871" y="662458"/>
                </a:cubicBezTo>
                <a:lnTo>
                  <a:pt x="0" y="650698"/>
                </a:lnTo>
                <a:lnTo>
                  <a:pt x="0" y="631277"/>
                </a:lnTo>
                <a:lnTo>
                  <a:pt x="4871" y="619517"/>
                </a:lnTo>
                <a:cubicBezTo>
                  <a:pt x="10365" y="614023"/>
                  <a:pt x="17956" y="610624"/>
                  <a:pt x="26342" y="610624"/>
                </a:cubicBezTo>
                <a:close/>
                <a:moveTo>
                  <a:pt x="1669096" y="549730"/>
                </a:moveTo>
                <a:lnTo>
                  <a:pt x="1668124" y="568994"/>
                </a:lnTo>
                <a:lnTo>
                  <a:pt x="1664620" y="560536"/>
                </a:lnTo>
                <a:close/>
                <a:moveTo>
                  <a:pt x="1622429" y="530173"/>
                </a:moveTo>
                <a:cubicBezTo>
                  <a:pt x="1639199" y="530173"/>
                  <a:pt x="1652792" y="543767"/>
                  <a:pt x="1652792" y="560536"/>
                </a:cubicBezTo>
                <a:cubicBezTo>
                  <a:pt x="1652792" y="577306"/>
                  <a:pt x="1639199" y="590900"/>
                  <a:pt x="1622429" y="590900"/>
                </a:cubicBezTo>
                <a:cubicBezTo>
                  <a:pt x="1605659" y="590900"/>
                  <a:pt x="1592066" y="577306"/>
                  <a:pt x="1592066" y="560536"/>
                </a:cubicBezTo>
                <a:cubicBezTo>
                  <a:pt x="1592066" y="543767"/>
                  <a:pt x="1605659" y="530173"/>
                  <a:pt x="1622429" y="530173"/>
                </a:cubicBezTo>
                <a:close/>
                <a:moveTo>
                  <a:pt x="1549874" y="530173"/>
                </a:moveTo>
                <a:cubicBezTo>
                  <a:pt x="1566644" y="530173"/>
                  <a:pt x="1580238" y="543767"/>
                  <a:pt x="1580238" y="560536"/>
                </a:cubicBezTo>
                <a:cubicBezTo>
                  <a:pt x="1580238" y="577306"/>
                  <a:pt x="1566644" y="590900"/>
                  <a:pt x="1549874" y="590900"/>
                </a:cubicBezTo>
                <a:cubicBezTo>
                  <a:pt x="1533105" y="590900"/>
                  <a:pt x="1519511" y="577306"/>
                  <a:pt x="1519511" y="560536"/>
                </a:cubicBezTo>
                <a:cubicBezTo>
                  <a:pt x="1519511" y="543767"/>
                  <a:pt x="1533105" y="530173"/>
                  <a:pt x="1549874" y="530173"/>
                </a:cubicBezTo>
                <a:close/>
                <a:moveTo>
                  <a:pt x="1477320" y="530173"/>
                </a:moveTo>
                <a:cubicBezTo>
                  <a:pt x="1494089" y="530173"/>
                  <a:pt x="1507683" y="543767"/>
                  <a:pt x="1507683" y="560536"/>
                </a:cubicBezTo>
                <a:cubicBezTo>
                  <a:pt x="1507683" y="577306"/>
                  <a:pt x="1494089" y="590900"/>
                  <a:pt x="1477320" y="590900"/>
                </a:cubicBezTo>
                <a:cubicBezTo>
                  <a:pt x="1460550" y="590900"/>
                  <a:pt x="1446956" y="577306"/>
                  <a:pt x="1446956" y="560536"/>
                </a:cubicBezTo>
                <a:cubicBezTo>
                  <a:pt x="1446956" y="543767"/>
                  <a:pt x="1460550" y="530173"/>
                  <a:pt x="1477320" y="530173"/>
                </a:cubicBezTo>
                <a:close/>
                <a:moveTo>
                  <a:pt x="1404765" y="530173"/>
                </a:moveTo>
                <a:cubicBezTo>
                  <a:pt x="1421535" y="530173"/>
                  <a:pt x="1435129" y="543767"/>
                  <a:pt x="1435129" y="560536"/>
                </a:cubicBezTo>
                <a:cubicBezTo>
                  <a:pt x="1435129" y="577306"/>
                  <a:pt x="1421535" y="590900"/>
                  <a:pt x="1404765" y="590900"/>
                </a:cubicBezTo>
                <a:cubicBezTo>
                  <a:pt x="1387996" y="590900"/>
                  <a:pt x="1374402" y="577306"/>
                  <a:pt x="1374402" y="560536"/>
                </a:cubicBezTo>
                <a:cubicBezTo>
                  <a:pt x="1374402" y="543767"/>
                  <a:pt x="1387996" y="530173"/>
                  <a:pt x="1404765" y="530173"/>
                </a:cubicBezTo>
                <a:close/>
                <a:moveTo>
                  <a:pt x="1332211" y="530173"/>
                </a:moveTo>
                <a:cubicBezTo>
                  <a:pt x="1348980" y="530173"/>
                  <a:pt x="1362574" y="543767"/>
                  <a:pt x="1362574" y="560536"/>
                </a:cubicBezTo>
                <a:cubicBezTo>
                  <a:pt x="1362574" y="577306"/>
                  <a:pt x="1348980" y="590900"/>
                  <a:pt x="1332211" y="590900"/>
                </a:cubicBezTo>
                <a:cubicBezTo>
                  <a:pt x="1315441" y="590900"/>
                  <a:pt x="1301847" y="577306"/>
                  <a:pt x="1301847" y="560536"/>
                </a:cubicBezTo>
                <a:cubicBezTo>
                  <a:pt x="1301847" y="543767"/>
                  <a:pt x="1315441" y="530173"/>
                  <a:pt x="1332211" y="530173"/>
                </a:cubicBezTo>
                <a:close/>
                <a:moveTo>
                  <a:pt x="1259656" y="530173"/>
                </a:moveTo>
                <a:cubicBezTo>
                  <a:pt x="1276426" y="530173"/>
                  <a:pt x="1290020" y="543767"/>
                  <a:pt x="1290020" y="560536"/>
                </a:cubicBezTo>
                <a:cubicBezTo>
                  <a:pt x="1290020" y="577306"/>
                  <a:pt x="1276426" y="590900"/>
                  <a:pt x="1259656" y="590900"/>
                </a:cubicBezTo>
                <a:cubicBezTo>
                  <a:pt x="1242887" y="590900"/>
                  <a:pt x="1229293" y="577306"/>
                  <a:pt x="1229293" y="560536"/>
                </a:cubicBezTo>
                <a:cubicBezTo>
                  <a:pt x="1229293" y="543767"/>
                  <a:pt x="1242887" y="530173"/>
                  <a:pt x="1259656" y="530173"/>
                </a:cubicBezTo>
                <a:close/>
                <a:moveTo>
                  <a:pt x="1187102" y="530173"/>
                </a:moveTo>
                <a:cubicBezTo>
                  <a:pt x="1203871" y="530173"/>
                  <a:pt x="1217465" y="543767"/>
                  <a:pt x="1217465" y="560536"/>
                </a:cubicBezTo>
                <a:cubicBezTo>
                  <a:pt x="1217465" y="577306"/>
                  <a:pt x="1203871" y="590900"/>
                  <a:pt x="1187102" y="590900"/>
                </a:cubicBezTo>
                <a:cubicBezTo>
                  <a:pt x="1170332" y="590900"/>
                  <a:pt x="1156738" y="577306"/>
                  <a:pt x="1156738" y="560536"/>
                </a:cubicBezTo>
                <a:cubicBezTo>
                  <a:pt x="1156738" y="543767"/>
                  <a:pt x="1170332" y="530173"/>
                  <a:pt x="1187102" y="530173"/>
                </a:cubicBezTo>
                <a:close/>
                <a:moveTo>
                  <a:pt x="1114547" y="530173"/>
                </a:moveTo>
                <a:cubicBezTo>
                  <a:pt x="1131317" y="530173"/>
                  <a:pt x="1144911" y="543767"/>
                  <a:pt x="1144911" y="560536"/>
                </a:cubicBezTo>
                <a:cubicBezTo>
                  <a:pt x="1144911" y="577306"/>
                  <a:pt x="1131317" y="590900"/>
                  <a:pt x="1114547" y="590900"/>
                </a:cubicBezTo>
                <a:cubicBezTo>
                  <a:pt x="1097778" y="590900"/>
                  <a:pt x="1084184" y="577306"/>
                  <a:pt x="1084184" y="560536"/>
                </a:cubicBezTo>
                <a:cubicBezTo>
                  <a:pt x="1084184" y="543767"/>
                  <a:pt x="1097778" y="530173"/>
                  <a:pt x="1114547" y="530173"/>
                </a:cubicBezTo>
                <a:close/>
                <a:moveTo>
                  <a:pt x="1041993" y="530173"/>
                </a:moveTo>
                <a:cubicBezTo>
                  <a:pt x="1058762" y="530173"/>
                  <a:pt x="1072356" y="543767"/>
                  <a:pt x="1072356" y="560536"/>
                </a:cubicBezTo>
                <a:cubicBezTo>
                  <a:pt x="1072356" y="577306"/>
                  <a:pt x="1058762" y="590900"/>
                  <a:pt x="1041993" y="590900"/>
                </a:cubicBezTo>
                <a:cubicBezTo>
                  <a:pt x="1025223" y="590900"/>
                  <a:pt x="1011629" y="577306"/>
                  <a:pt x="1011629" y="560536"/>
                </a:cubicBezTo>
                <a:cubicBezTo>
                  <a:pt x="1011629" y="543767"/>
                  <a:pt x="1025223" y="530173"/>
                  <a:pt x="1041993" y="530173"/>
                </a:cubicBezTo>
                <a:close/>
                <a:moveTo>
                  <a:pt x="969438" y="530173"/>
                </a:moveTo>
                <a:cubicBezTo>
                  <a:pt x="986208" y="530173"/>
                  <a:pt x="999801" y="543767"/>
                  <a:pt x="999801" y="560536"/>
                </a:cubicBezTo>
                <a:cubicBezTo>
                  <a:pt x="999801" y="577306"/>
                  <a:pt x="986208" y="590900"/>
                  <a:pt x="969438" y="590900"/>
                </a:cubicBezTo>
                <a:cubicBezTo>
                  <a:pt x="952669" y="590900"/>
                  <a:pt x="939075" y="577306"/>
                  <a:pt x="939075" y="560536"/>
                </a:cubicBezTo>
                <a:cubicBezTo>
                  <a:pt x="939075" y="543767"/>
                  <a:pt x="952669" y="530173"/>
                  <a:pt x="969438" y="530173"/>
                </a:cubicBezTo>
                <a:close/>
                <a:moveTo>
                  <a:pt x="896883" y="530173"/>
                </a:moveTo>
                <a:cubicBezTo>
                  <a:pt x="913653" y="530173"/>
                  <a:pt x="927247" y="543767"/>
                  <a:pt x="927247" y="560536"/>
                </a:cubicBezTo>
                <a:cubicBezTo>
                  <a:pt x="927247" y="577306"/>
                  <a:pt x="913653" y="590900"/>
                  <a:pt x="896883" y="590900"/>
                </a:cubicBezTo>
                <a:cubicBezTo>
                  <a:pt x="880114" y="590900"/>
                  <a:pt x="866520" y="577306"/>
                  <a:pt x="866520" y="560536"/>
                </a:cubicBezTo>
                <a:cubicBezTo>
                  <a:pt x="866520" y="543767"/>
                  <a:pt x="880114" y="530173"/>
                  <a:pt x="896883" y="530173"/>
                </a:cubicBezTo>
                <a:close/>
                <a:moveTo>
                  <a:pt x="824329" y="530173"/>
                </a:moveTo>
                <a:cubicBezTo>
                  <a:pt x="841098" y="530173"/>
                  <a:pt x="854692" y="543767"/>
                  <a:pt x="854692" y="560536"/>
                </a:cubicBezTo>
                <a:cubicBezTo>
                  <a:pt x="854692" y="577306"/>
                  <a:pt x="841098" y="590900"/>
                  <a:pt x="824329" y="590900"/>
                </a:cubicBezTo>
                <a:cubicBezTo>
                  <a:pt x="807559" y="590900"/>
                  <a:pt x="793965" y="577306"/>
                  <a:pt x="793965" y="560536"/>
                </a:cubicBezTo>
                <a:cubicBezTo>
                  <a:pt x="793965" y="543767"/>
                  <a:pt x="807559" y="530173"/>
                  <a:pt x="824329" y="530173"/>
                </a:cubicBezTo>
                <a:close/>
                <a:moveTo>
                  <a:pt x="751774" y="530173"/>
                </a:moveTo>
                <a:cubicBezTo>
                  <a:pt x="768544" y="530173"/>
                  <a:pt x="782138" y="543767"/>
                  <a:pt x="782138" y="560536"/>
                </a:cubicBezTo>
                <a:cubicBezTo>
                  <a:pt x="782138" y="577306"/>
                  <a:pt x="768544" y="590900"/>
                  <a:pt x="751774" y="590900"/>
                </a:cubicBezTo>
                <a:cubicBezTo>
                  <a:pt x="735005" y="590900"/>
                  <a:pt x="721411" y="577306"/>
                  <a:pt x="721411" y="560536"/>
                </a:cubicBezTo>
                <a:cubicBezTo>
                  <a:pt x="721411" y="543767"/>
                  <a:pt x="735005" y="530173"/>
                  <a:pt x="751774" y="530173"/>
                </a:cubicBezTo>
                <a:close/>
                <a:moveTo>
                  <a:pt x="679220" y="530173"/>
                </a:moveTo>
                <a:cubicBezTo>
                  <a:pt x="695989" y="530173"/>
                  <a:pt x="709583" y="543767"/>
                  <a:pt x="709583" y="560536"/>
                </a:cubicBezTo>
                <a:cubicBezTo>
                  <a:pt x="709583" y="577306"/>
                  <a:pt x="695989" y="590900"/>
                  <a:pt x="679220" y="590900"/>
                </a:cubicBezTo>
                <a:cubicBezTo>
                  <a:pt x="662450" y="590900"/>
                  <a:pt x="648856" y="577306"/>
                  <a:pt x="648856" y="560536"/>
                </a:cubicBezTo>
                <a:cubicBezTo>
                  <a:pt x="648856" y="543767"/>
                  <a:pt x="662450" y="530173"/>
                  <a:pt x="679220" y="530173"/>
                </a:cubicBezTo>
                <a:close/>
                <a:moveTo>
                  <a:pt x="606665" y="530173"/>
                </a:moveTo>
                <a:cubicBezTo>
                  <a:pt x="623435" y="530173"/>
                  <a:pt x="637029" y="543767"/>
                  <a:pt x="637029" y="560536"/>
                </a:cubicBezTo>
                <a:cubicBezTo>
                  <a:pt x="637029" y="577306"/>
                  <a:pt x="623435" y="590900"/>
                  <a:pt x="606665" y="590900"/>
                </a:cubicBezTo>
                <a:cubicBezTo>
                  <a:pt x="589896" y="590900"/>
                  <a:pt x="576302" y="577306"/>
                  <a:pt x="576302" y="560536"/>
                </a:cubicBezTo>
                <a:cubicBezTo>
                  <a:pt x="576302" y="543767"/>
                  <a:pt x="589896" y="530173"/>
                  <a:pt x="606665" y="530173"/>
                </a:cubicBezTo>
                <a:close/>
                <a:moveTo>
                  <a:pt x="534111" y="530173"/>
                </a:moveTo>
                <a:cubicBezTo>
                  <a:pt x="550880" y="530173"/>
                  <a:pt x="564474" y="543767"/>
                  <a:pt x="564474" y="560536"/>
                </a:cubicBezTo>
                <a:cubicBezTo>
                  <a:pt x="564474" y="577306"/>
                  <a:pt x="550880" y="590900"/>
                  <a:pt x="534111" y="590900"/>
                </a:cubicBezTo>
                <a:cubicBezTo>
                  <a:pt x="517341" y="590900"/>
                  <a:pt x="503747" y="577306"/>
                  <a:pt x="503747" y="560536"/>
                </a:cubicBezTo>
                <a:cubicBezTo>
                  <a:pt x="503747" y="543767"/>
                  <a:pt x="517341" y="530173"/>
                  <a:pt x="534111" y="530173"/>
                </a:cubicBezTo>
                <a:close/>
                <a:moveTo>
                  <a:pt x="461556" y="530173"/>
                </a:moveTo>
                <a:cubicBezTo>
                  <a:pt x="478326" y="530173"/>
                  <a:pt x="491920" y="543767"/>
                  <a:pt x="491920" y="560536"/>
                </a:cubicBezTo>
                <a:cubicBezTo>
                  <a:pt x="491920" y="577306"/>
                  <a:pt x="478326" y="590900"/>
                  <a:pt x="461556" y="590900"/>
                </a:cubicBezTo>
                <a:cubicBezTo>
                  <a:pt x="444787" y="590900"/>
                  <a:pt x="431192" y="577306"/>
                  <a:pt x="431192" y="560536"/>
                </a:cubicBezTo>
                <a:cubicBezTo>
                  <a:pt x="431192" y="543767"/>
                  <a:pt x="444787" y="530173"/>
                  <a:pt x="461556" y="530173"/>
                </a:cubicBezTo>
                <a:close/>
                <a:moveTo>
                  <a:pt x="389002" y="530173"/>
                </a:moveTo>
                <a:cubicBezTo>
                  <a:pt x="405771" y="530173"/>
                  <a:pt x="419365" y="543767"/>
                  <a:pt x="419365" y="560536"/>
                </a:cubicBezTo>
                <a:cubicBezTo>
                  <a:pt x="419365" y="577306"/>
                  <a:pt x="405771" y="590900"/>
                  <a:pt x="389002" y="590900"/>
                </a:cubicBezTo>
                <a:cubicBezTo>
                  <a:pt x="372232" y="590900"/>
                  <a:pt x="358638" y="577306"/>
                  <a:pt x="358638" y="560536"/>
                </a:cubicBezTo>
                <a:cubicBezTo>
                  <a:pt x="358638" y="543767"/>
                  <a:pt x="372232" y="530173"/>
                  <a:pt x="389002" y="530173"/>
                </a:cubicBezTo>
                <a:close/>
                <a:moveTo>
                  <a:pt x="316447" y="530173"/>
                </a:moveTo>
                <a:cubicBezTo>
                  <a:pt x="333216" y="530173"/>
                  <a:pt x="346810" y="543767"/>
                  <a:pt x="346810" y="560536"/>
                </a:cubicBezTo>
                <a:cubicBezTo>
                  <a:pt x="346810" y="577306"/>
                  <a:pt x="333216" y="590900"/>
                  <a:pt x="316447" y="590900"/>
                </a:cubicBezTo>
                <a:cubicBezTo>
                  <a:pt x="299677" y="590900"/>
                  <a:pt x="286084" y="577306"/>
                  <a:pt x="286084" y="560536"/>
                </a:cubicBezTo>
                <a:cubicBezTo>
                  <a:pt x="286084" y="543767"/>
                  <a:pt x="299677" y="530173"/>
                  <a:pt x="316447" y="530173"/>
                </a:cubicBezTo>
                <a:close/>
                <a:moveTo>
                  <a:pt x="243892" y="530173"/>
                </a:moveTo>
                <a:cubicBezTo>
                  <a:pt x="260662" y="530173"/>
                  <a:pt x="274256" y="543767"/>
                  <a:pt x="274256" y="560536"/>
                </a:cubicBezTo>
                <a:cubicBezTo>
                  <a:pt x="274256" y="577306"/>
                  <a:pt x="260662" y="590900"/>
                  <a:pt x="243892" y="590900"/>
                </a:cubicBezTo>
                <a:cubicBezTo>
                  <a:pt x="227123" y="590900"/>
                  <a:pt x="213529" y="577306"/>
                  <a:pt x="213529" y="560536"/>
                </a:cubicBezTo>
                <a:cubicBezTo>
                  <a:pt x="213529" y="543767"/>
                  <a:pt x="227123" y="530173"/>
                  <a:pt x="243892" y="530173"/>
                </a:cubicBezTo>
                <a:close/>
                <a:moveTo>
                  <a:pt x="171339" y="530173"/>
                </a:moveTo>
                <a:cubicBezTo>
                  <a:pt x="188107" y="530173"/>
                  <a:pt x="201701" y="543767"/>
                  <a:pt x="201701" y="560536"/>
                </a:cubicBezTo>
                <a:cubicBezTo>
                  <a:pt x="201701" y="577306"/>
                  <a:pt x="188107" y="590900"/>
                  <a:pt x="171339" y="590900"/>
                </a:cubicBezTo>
                <a:cubicBezTo>
                  <a:pt x="154673" y="590900"/>
                  <a:pt x="141079" y="577306"/>
                  <a:pt x="141079" y="560536"/>
                </a:cubicBezTo>
                <a:cubicBezTo>
                  <a:pt x="141079" y="543767"/>
                  <a:pt x="154673" y="530173"/>
                  <a:pt x="171339" y="530173"/>
                </a:cubicBezTo>
                <a:close/>
                <a:moveTo>
                  <a:pt x="98904" y="530173"/>
                </a:moveTo>
                <a:cubicBezTo>
                  <a:pt x="115664" y="530173"/>
                  <a:pt x="129258" y="543767"/>
                  <a:pt x="129258" y="560536"/>
                </a:cubicBezTo>
                <a:cubicBezTo>
                  <a:pt x="129258" y="577306"/>
                  <a:pt x="115664" y="590900"/>
                  <a:pt x="98904" y="590900"/>
                </a:cubicBezTo>
                <a:cubicBezTo>
                  <a:pt x="82130" y="590900"/>
                  <a:pt x="68536" y="577306"/>
                  <a:pt x="68536" y="560536"/>
                </a:cubicBezTo>
                <a:cubicBezTo>
                  <a:pt x="68536" y="543767"/>
                  <a:pt x="82130" y="530173"/>
                  <a:pt x="98904" y="530173"/>
                </a:cubicBezTo>
                <a:close/>
                <a:moveTo>
                  <a:pt x="26349" y="530173"/>
                </a:moveTo>
                <a:cubicBezTo>
                  <a:pt x="43112" y="530173"/>
                  <a:pt x="56707" y="543767"/>
                  <a:pt x="56707" y="560536"/>
                </a:cubicBezTo>
                <a:cubicBezTo>
                  <a:pt x="56707" y="577306"/>
                  <a:pt x="43112" y="590900"/>
                  <a:pt x="26349" y="590900"/>
                </a:cubicBezTo>
                <a:cubicBezTo>
                  <a:pt x="17963" y="590900"/>
                  <a:pt x="10372" y="587502"/>
                  <a:pt x="4877" y="582007"/>
                </a:cubicBezTo>
                <a:lnTo>
                  <a:pt x="0" y="570232"/>
                </a:lnTo>
                <a:lnTo>
                  <a:pt x="0" y="550840"/>
                </a:lnTo>
                <a:lnTo>
                  <a:pt x="4877" y="539066"/>
                </a:lnTo>
                <a:cubicBezTo>
                  <a:pt x="10372" y="533572"/>
                  <a:pt x="17963" y="530173"/>
                  <a:pt x="26349" y="530173"/>
                </a:cubicBezTo>
                <a:close/>
                <a:moveTo>
                  <a:pt x="1673704" y="458486"/>
                </a:moveTo>
                <a:lnTo>
                  <a:pt x="1671744" y="497284"/>
                </a:lnTo>
                <a:lnTo>
                  <a:pt x="1664620" y="480084"/>
                </a:lnTo>
                <a:cubicBezTo>
                  <a:pt x="1664620" y="471700"/>
                  <a:pt x="1668019" y="464109"/>
                  <a:pt x="1673514" y="458614"/>
                </a:cubicBezTo>
                <a:close/>
                <a:moveTo>
                  <a:pt x="1622429" y="449721"/>
                </a:moveTo>
                <a:cubicBezTo>
                  <a:pt x="1639199" y="449721"/>
                  <a:pt x="1652792" y="463315"/>
                  <a:pt x="1652792" y="480084"/>
                </a:cubicBezTo>
                <a:cubicBezTo>
                  <a:pt x="1652792" y="496854"/>
                  <a:pt x="1639199" y="510448"/>
                  <a:pt x="1622429" y="510448"/>
                </a:cubicBezTo>
                <a:cubicBezTo>
                  <a:pt x="1605659" y="510448"/>
                  <a:pt x="1592066" y="496854"/>
                  <a:pt x="1592066" y="480084"/>
                </a:cubicBezTo>
                <a:cubicBezTo>
                  <a:pt x="1592066" y="463315"/>
                  <a:pt x="1605659" y="449721"/>
                  <a:pt x="1622429" y="449721"/>
                </a:cubicBezTo>
                <a:close/>
                <a:moveTo>
                  <a:pt x="1549874" y="449721"/>
                </a:moveTo>
                <a:cubicBezTo>
                  <a:pt x="1566644" y="449721"/>
                  <a:pt x="1580238" y="463315"/>
                  <a:pt x="1580238" y="480084"/>
                </a:cubicBezTo>
                <a:cubicBezTo>
                  <a:pt x="1580238" y="496854"/>
                  <a:pt x="1566644" y="510448"/>
                  <a:pt x="1549874" y="510448"/>
                </a:cubicBezTo>
                <a:cubicBezTo>
                  <a:pt x="1533105" y="510448"/>
                  <a:pt x="1519511" y="496854"/>
                  <a:pt x="1519511" y="480084"/>
                </a:cubicBezTo>
                <a:cubicBezTo>
                  <a:pt x="1519511" y="463315"/>
                  <a:pt x="1533105" y="449721"/>
                  <a:pt x="1549874" y="449721"/>
                </a:cubicBezTo>
                <a:close/>
                <a:moveTo>
                  <a:pt x="1477320" y="449721"/>
                </a:moveTo>
                <a:cubicBezTo>
                  <a:pt x="1494089" y="449721"/>
                  <a:pt x="1507683" y="463315"/>
                  <a:pt x="1507683" y="480084"/>
                </a:cubicBezTo>
                <a:cubicBezTo>
                  <a:pt x="1507683" y="496854"/>
                  <a:pt x="1494089" y="510448"/>
                  <a:pt x="1477320" y="510448"/>
                </a:cubicBezTo>
                <a:cubicBezTo>
                  <a:pt x="1460550" y="510448"/>
                  <a:pt x="1446956" y="496854"/>
                  <a:pt x="1446956" y="480084"/>
                </a:cubicBezTo>
                <a:cubicBezTo>
                  <a:pt x="1446956" y="463315"/>
                  <a:pt x="1460550" y="449721"/>
                  <a:pt x="1477320" y="449721"/>
                </a:cubicBezTo>
                <a:close/>
                <a:moveTo>
                  <a:pt x="1404765" y="449721"/>
                </a:moveTo>
                <a:cubicBezTo>
                  <a:pt x="1421535" y="449721"/>
                  <a:pt x="1435129" y="463315"/>
                  <a:pt x="1435129" y="480084"/>
                </a:cubicBezTo>
                <a:cubicBezTo>
                  <a:pt x="1435129" y="496854"/>
                  <a:pt x="1421535" y="510448"/>
                  <a:pt x="1404765" y="510448"/>
                </a:cubicBezTo>
                <a:cubicBezTo>
                  <a:pt x="1387996" y="510448"/>
                  <a:pt x="1374402" y="496854"/>
                  <a:pt x="1374402" y="480084"/>
                </a:cubicBezTo>
                <a:cubicBezTo>
                  <a:pt x="1374402" y="463315"/>
                  <a:pt x="1387996" y="449721"/>
                  <a:pt x="1404765" y="449721"/>
                </a:cubicBezTo>
                <a:close/>
                <a:moveTo>
                  <a:pt x="1332211" y="449721"/>
                </a:moveTo>
                <a:cubicBezTo>
                  <a:pt x="1348980" y="449721"/>
                  <a:pt x="1362574" y="463315"/>
                  <a:pt x="1362574" y="480084"/>
                </a:cubicBezTo>
                <a:cubicBezTo>
                  <a:pt x="1362574" y="496854"/>
                  <a:pt x="1348980" y="510448"/>
                  <a:pt x="1332211" y="510448"/>
                </a:cubicBezTo>
                <a:cubicBezTo>
                  <a:pt x="1315441" y="510448"/>
                  <a:pt x="1301847" y="496854"/>
                  <a:pt x="1301847" y="480084"/>
                </a:cubicBezTo>
                <a:cubicBezTo>
                  <a:pt x="1301847" y="463315"/>
                  <a:pt x="1315441" y="449721"/>
                  <a:pt x="1332211" y="449721"/>
                </a:cubicBezTo>
                <a:close/>
                <a:moveTo>
                  <a:pt x="1259656" y="449721"/>
                </a:moveTo>
                <a:cubicBezTo>
                  <a:pt x="1276426" y="449721"/>
                  <a:pt x="1290020" y="463315"/>
                  <a:pt x="1290020" y="480084"/>
                </a:cubicBezTo>
                <a:cubicBezTo>
                  <a:pt x="1290020" y="496854"/>
                  <a:pt x="1276426" y="510448"/>
                  <a:pt x="1259656" y="510448"/>
                </a:cubicBezTo>
                <a:cubicBezTo>
                  <a:pt x="1242887" y="510448"/>
                  <a:pt x="1229293" y="496854"/>
                  <a:pt x="1229293" y="480084"/>
                </a:cubicBezTo>
                <a:cubicBezTo>
                  <a:pt x="1229293" y="463315"/>
                  <a:pt x="1242887" y="449721"/>
                  <a:pt x="1259656" y="449721"/>
                </a:cubicBezTo>
                <a:close/>
                <a:moveTo>
                  <a:pt x="1187102" y="449721"/>
                </a:moveTo>
                <a:cubicBezTo>
                  <a:pt x="1203871" y="449721"/>
                  <a:pt x="1217465" y="463315"/>
                  <a:pt x="1217465" y="480084"/>
                </a:cubicBezTo>
                <a:cubicBezTo>
                  <a:pt x="1217465" y="496854"/>
                  <a:pt x="1203871" y="510448"/>
                  <a:pt x="1187102" y="510448"/>
                </a:cubicBezTo>
                <a:cubicBezTo>
                  <a:pt x="1170332" y="510448"/>
                  <a:pt x="1156738" y="496854"/>
                  <a:pt x="1156738" y="480084"/>
                </a:cubicBezTo>
                <a:cubicBezTo>
                  <a:pt x="1156738" y="463315"/>
                  <a:pt x="1170332" y="449721"/>
                  <a:pt x="1187102" y="449721"/>
                </a:cubicBezTo>
                <a:close/>
                <a:moveTo>
                  <a:pt x="1114547" y="449721"/>
                </a:moveTo>
                <a:cubicBezTo>
                  <a:pt x="1131317" y="449721"/>
                  <a:pt x="1144911" y="463315"/>
                  <a:pt x="1144911" y="480084"/>
                </a:cubicBezTo>
                <a:cubicBezTo>
                  <a:pt x="1144911" y="496854"/>
                  <a:pt x="1131317" y="510448"/>
                  <a:pt x="1114547" y="510448"/>
                </a:cubicBezTo>
                <a:cubicBezTo>
                  <a:pt x="1097778" y="510448"/>
                  <a:pt x="1084184" y="496854"/>
                  <a:pt x="1084184" y="480084"/>
                </a:cubicBezTo>
                <a:cubicBezTo>
                  <a:pt x="1084184" y="463315"/>
                  <a:pt x="1097778" y="449721"/>
                  <a:pt x="1114547" y="449721"/>
                </a:cubicBezTo>
                <a:close/>
                <a:moveTo>
                  <a:pt x="1041993" y="449721"/>
                </a:moveTo>
                <a:cubicBezTo>
                  <a:pt x="1058762" y="449721"/>
                  <a:pt x="1072356" y="463315"/>
                  <a:pt x="1072356" y="480084"/>
                </a:cubicBezTo>
                <a:cubicBezTo>
                  <a:pt x="1072356" y="496854"/>
                  <a:pt x="1058762" y="510448"/>
                  <a:pt x="1041993" y="510448"/>
                </a:cubicBezTo>
                <a:cubicBezTo>
                  <a:pt x="1025223" y="510448"/>
                  <a:pt x="1011629" y="496854"/>
                  <a:pt x="1011629" y="480084"/>
                </a:cubicBezTo>
                <a:cubicBezTo>
                  <a:pt x="1011629" y="463315"/>
                  <a:pt x="1025223" y="449721"/>
                  <a:pt x="1041993" y="449721"/>
                </a:cubicBezTo>
                <a:close/>
                <a:moveTo>
                  <a:pt x="969438" y="449721"/>
                </a:moveTo>
                <a:cubicBezTo>
                  <a:pt x="986208" y="449721"/>
                  <a:pt x="999801" y="463315"/>
                  <a:pt x="999801" y="480084"/>
                </a:cubicBezTo>
                <a:cubicBezTo>
                  <a:pt x="999801" y="496854"/>
                  <a:pt x="986208" y="510448"/>
                  <a:pt x="969438" y="510448"/>
                </a:cubicBezTo>
                <a:cubicBezTo>
                  <a:pt x="952669" y="510448"/>
                  <a:pt x="939075" y="496854"/>
                  <a:pt x="939075" y="480084"/>
                </a:cubicBezTo>
                <a:cubicBezTo>
                  <a:pt x="939075" y="463315"/>
                  <a:pt x="952669" y="449721"/>
                  <a:pt x="969438" y="449721"/>
                </a:cubicBezTo>
                <a:close/>
                <a:moveTo>
                  <a:pt x="896883" y="449721"/>
                </a:moveTo>
                <a:cubicBezTo>
                  <a:pt x="913653" y="449721"/>
                  <a:pt x="927247" y="463315"/>
                  <a:pt x="927247" y="480084"/>
                </a:cubicBezTo>
                <a:cubicBezTo>
                  <a:pt x="927247" y="496854"/>
                  <a:pt x="913653" y="510448"/>
                  <a:pt x="896883" y="510448"/>
                </a:cubicBezTo>
                <a:cubicBezTo>
                  <a:pt x="880114" y="510448"/>
                  <a:pt x="866520" y="496854"/>
                  <a:pt x="866520" y="480084"/>
                </a:cubicBezTo>
                <a:cubicBezTo>
                  <a:pt x="866520" y="463315"/>
                  <a:pt x="880114" y="449721"/>
                  <a:pt x="896883" y="449721"/>
                </a:cubicBezTo>
                <a:close/>
                <a:moveTo>
                  <a:pt x="824329" y="449721"/>
                </a:moveTo>
                <a:cubicBezTo>
                  <a:pt x="841098" y="449721"/>
                  <a:pt x="854692" y="463315"/>
                  <a:pt x="854692" y="480084"/>
                </a:cubicBezTo>
                <a:cubicBezTo>
                  <a:pt x="854692" y="496854"/>
                  <a:pt x="841098" y="510448"/>
                  <a:pt x="824329" y="510448"/>
                </a:cubicBezTo>
                <a:cubicBezTo>
                  <a:pt x="807559" y="510448"/>
                  <a:pt x="793965" y="496854"/>
                  <a:pt x="793965" y="480084"/>
                </a:cubicBezTo>
                <a:cubicBezTo>
                  <a:pt x="793965" y="463315"/>
                  <a:pt x="807559" y="449721"/>
                  <a:pt x="824329" y="449721"/>
                </a:cubicBezTo>
                <a:close/>
                <a:moveTo>
                  <a:pt x="751774" y="449721"/>
                </a:moveTo>
                <a:cubicBezTo>
                  <a:pt x="768544" y="449721"/>
                  <a:pt x="782138" y="463315"/>
                  <a:pt x="782138" y="480084"/>
                </a:cubicBezTo>
                <a:cubicBezTo>
                  <a:pt x="782138" y="496854"/>
                  <a:pt x="768544" y="510448"/>
                  <a:pt x="751774" y="510448"/>
                </a:cubicBezTo>
                <a:cubicBezTo>
                  <a:pt x="735005" y="510448"/>
                  <a:pt x="721411" y="496854"/>
                  <a:pt x="721411" y="480084"/>
                </a:cubicBezTo>
                <a:cubicBezTo>
                  <a:pt x="721411" y="463315"/>
                  <a:pt x="735005" y="449721"/>
                  <a:pt x="751774" y="449721"/>
                </a:cubicBezTo>
                <a:close/>
                <a:moveTo>
                  <a:pt x="679220" y="449721"/>
                </a:moveTo>
                <a:cubicBezTo>
                  <a:pt x="695989" y="449721"/>
                  <a:pt x="709583" y="463315"/>
                  <a:pt x="709583" y="480084"/>
                </a:cubicBezTo>
                <a:cubicBezTo>
                  <a:pt x="709583" y="496854"/>
                  <a:pt x="695989" y="510448"/>
                  <a:pt x="679220" y="510448"/>
                </a:cubicBezTo>
                <a:cubicBezTo>
                  <a:pt x="662450" y="510448"/>
                  <a:pt x="648856" y="496854"/>
                  <a:pt x="648856" y="480084"/>
                </a:cubicBezTo>
                <a:cubicBezTo>
                  <a:pt x="648856" y="463315"/>
                  <a:pt x="662450" y="449721"/>
                  <a:pt x="679220" y="449721"/>
                </a:cubicBezTo>
                <a:close/>
                <a:moveTo>
                  <a:pt x="606665" y="449721"/>
                </a:moveTo>
                <a:cubicBezTo>
                  <a:pt x="623435" y="449721"/>
                  <a:pt x="637029" y="463315"/>
                  <a:pt x="637029" y="480084"/>
                </a:cubicBezTo>
                <a:cubicBezTo>
                  <a:pt x="637029" y="496854"/>
                  <a:pt x="623435" y="510448"/>
                  <a:pt x="606665" y="510448"/>
                </a:cubicBezTo>
                <a:cubicBezTo>
                  <a:pt x="589896" y="510448"/>
                  <a:pt x="576302" y="496854"/>
                  <a:pt x="576302" y="480084"/>
                </a:cubicBezTo>
                <a:cubicBezTo>
                  <a:pt x="576302" y="463315"/>
                  <a:pt x="589896" y="449721"/>
                  <a:pt x="606665" y="449721"/>
                </a:cubicBezTo>
                <a:close/>
                <a:moveTo>
                  <a:pt x="534111" y="449721"/>
                </a:moveTo>
                <a:cubicBezTo>
                  <a:pt x="550880" y="449721"/>
                  <a:pt x="564474" y="463315"/>
                  <a:pt x="564474" y="480084"/>
                </a:cubicBezTo>
                <a:cubicBezTo>
                  <a:pt x="564474" y="496854"/>
                  <a:pt x="550880" y="510448"/>
                  <a:pt x="534111" y="510448"/>
                </a:cubicBezTo>
                <a:cubicBezTo>
                  <a:pt x="517341" y="510448"/>
                  <a:pt x="503747" y="496854"/>
                  <a:pt x="503747" y="480084"/>
                </a:cubicBezTo>
                <a:cubicBezTo>
                  <a:pt x="503747" y="463315"/>
                  <a:pt x="517341" y="449721"/>
                  <a:pt x="534111" y="449721"/>
                </a:cubicBezTo>
                <a:close/>
                <a:moveTo>
                  <a:pt x="461556" y="449721"/>
                </a:moveTo>
                <a:cubicBezTo>
                  <a:pt x="478326" y="449721"/>
                  <a:pt x="491920" y="463315"/>
                  <a:pt x="491920" y="480084"/>
                </a:cubicBezTo>
                <a:cubicBezTo>
                  <a:pt x="491920" y="496854"/>
                  <a:pt x="478326" y="510448"/>
                  <a:pt x="461556" y="510448"/>
                </a:cubicBezTo>
                <a:cubicBezTo>
                  <a:pt x="444787" y="510448"/>
                  <a:pt x="431192" y="496854"/>
                  <a:pt x="431192" y="480084"/>
                </a:cubicBezTo>
                <a:cubicBezTo>
                  <a:pt x="431192" y="463315"/>
                  <a:pt x="444787" y="449721"/>
                  <a:pt x="461556" y="449721"/>
                </a:cubicBezTo>
                <a:close/>
                <a:moveTo>
                  <a:pt x="389002" y="449721"/>
                </a:moveTo>
                <a:cubicBezTo>
                  <a:pt x="405771" y="449721"/>
                  <a:pt x="419365" y="463315"/>
                  <a:pt x="419365" y="480084"/>
                </a:cubicBezTo>
                <a:cubicBezTo>
                  <a:pt x="419365" y="496854"/>
                  <a:pt x="405771" y="510448"/>
                  <a:pt x="389002" y="510448"/>
                </a:cubicBezTo>
                <a:cubicBezTo>
                  <a:pt x="372232" y="510448"/>
                  <a:pt x="358638" y="496854"/>
                  <a:pt x="358638" y="480084"/>
                </a:cubicBezTo>
                <a:cubicBezTo>
                  <a:pt x="358638" y="463315"/>
                  <a:pt x="372232" y="449721"/>
                  <a:pt x="389002" y="449721"/>
                </a:cubicBezTo>
                <a:close/>
                <a:moveTo>
                  <a:pt x="316447" y="449721"/>
                </a:moveTo>
                <a:cubicBezTo>
                  <a:pt x="333216" y="449721"/>
                  <a:pt x="346810" y="463315"/>
                  <a:pt x="346810" y="480084"/>
                </a:cubicBezTo>
                <a:cubicBezTo>
                  <a:pt x="346810" y="496854"/>
                  <a:pt x="333216" y="510448"/>
                  <a:pt x="316447" y="510448"/>
                </a:cubicBezTo>
                <a:cubicBezTo>
                  <a:pt x="299677" y="510448"/>
                  <a:pt x="286084" y="496854"/>
                  <a:pt x="286084" y="480084"/>
                </a:cubicBezTo>
                <a:cubicBezTo>
                  <a:pt x="286084" y="463315"/>
                  <a:pt x="299677" y="449721"/>
                  <a:pt x="316447" y="449721"/>
                </a:cubicBezTo>
                <a:close/>
                <a:moveTo>
                  <a:pt x="243892" y="449721"/>
                </a:moveTo>
                <a:cubicBezTo>
                  <a:pt x="260662" y="449721"/>
                  <a:pt x="274256" y="463315"/>
                  <a:pt x="274256" y="480084"/>
                </a:cubicBezTo>
                <a:cubicBezTo>
                  <a:pt x="274256" y="496854"/>
                  <a:pt x="260662" y="510448"/>
                  <a:pt x="243892" y="510448"/>
                </a:cubicBezTo>
                <a:cubicBezTo>
                  <a:pt x="227123" y="510448"/>
                  <a:pt x="213529" y="496854"/>
                  <a:pt x="213529" y="480084"/>
                </a:cubicBezTo>
                <a:cubicBezTo>
                  <a:pt x="213529" y="463315"/>
                  <a:pt x="227123" y="449721"/>
                  <a:pt x="243892" y="449721"/>
                </a:cubicBezTo>
                <a:close/>
                <a:moveTo>
                  <a:pt x="171339" y="449721"/>
                </a:moveTo>
                <a:cubicBezTo>
                  <a:pt x="188107" y="449721"/>
                  <a:pt x="201701" y="463315"/>
                  <a:pt x="201701" y="480084"/>
                </a:cubicBezTo>
                <a:cubicBezTo>
                  <a:pt x="201701" y="496854"/>
                  <a:pt x="188107" y="510448"/>
                  <a:pt x="171339" y="510448"/>
                </a:cubicBezTo>
                <a:cubicBezTo>
                  <a:pt x="154679" y="510448"/>
                  <a:pt x="141085" y="496854"/>
                  <a:pt x="141085" y="480084"/>
                </a:cubicBezTo>
                <a:cubicBezTo>
                  <a:pt x="141085" y="463315"/>
                  <a:pt x="154679" y="449721"/>
                  <a:pt x="171339" y="449721"/>
                </a:cubicBezTo>
                <a:close/>
                <a:moveTo>
                  <a:pt x="98910" y="449721"/>
                </a:moveTo>
                <a:cubicBezTo>
                  <a:pt x="115670" y="449721"/>
                  <a:pt x="129264" y="463315"/>
                  <a:pt x="129264" y="480084"/>
                </a:cubicBezTo>
                <a:cubicBezTo>
                  <a:pt x="129264" y="496854"/>
                  <a:pt x="115670" y="510448"/>
                  <a:pt x="98910" y="510448"/>
                </a:cubicBezTo>
                <a:cubicBezTo>
                  <a:pt x="82136" y="510448"/>
                  <a:pt x="68542" y="496854"/>
                  <a:pt x="68542" y="480084"/>
                </a:cubicBezTo>
                <a:cubicBezTo>
                  <a:pt x="68542" y="463315"/>
                  <a:pt x="82136" y="449721"/>
                  <a:pt x="98910" y="449721"/>
                </a:cubicBezTo>
                <a:close/>
                <a:moveTo>
                  <a:pt x="26355" y="449721"/>
                </a:moveTo>
                <a:cubicBezTo>
                  <a:pt x="43118" y="449721"/>
                  <a:pt x="56713" y="463315"/>
                  <a:pt x="56713" y="480084"/>
                </a:cubicBezTo>
                <a:cubicBezTo>
                  <a:pt x="56713" y="496854"/>
                  <a:pt x="43118" y="510448"/>
                  <a:pt x="26355" y="510448"/>
                </a:cubicBezTo>
                <a:cubicBezTo>
                  <a:pt x="17970" y="510448"/>
                  <a:pt x="10379" y="507050"/>
                  <a:pt x="4884" y="501555"/>
                </a:cubicBezTo>
                <a:lnTo>
                  <a:pt x="0" y="489763"/>
                </a:lnTo>
                <a:lnTo>
                  <a:pt x="0" y="470405"/>
                </a:lnTo>
                <a:lnTo>
                  <a:pt x="4884" y="458614"/>
                </a:lnTo>
                <a:cubicBezTo>
                  <a:pt x="10379" y="453120"/>
                  <a:pt x="17970" y="449721"/>
                  <a:pt x="26355" y="449721"/>
                </a:cubicBezTo>
                <a:close/>
                <a:moveTo>
                  <a:pt x="1673066" y="379245"/>
                </a:moveTo>
                <a:lnTo>
                  <a:pt x="1675237" y="422266"/>
                </a:lnTo>
                <a:lnTo>
                  <a:pt x="1673514" y="421103"/>
                </a:lnTo>
                <a:cubicBezTo>
                  <a:pt x="1668019" y="415609"/>
                  <a:pt x="1664620" y="408017"/>
                  <a:pt x="1664620" y="399633"/>
                </a:cubicBezTo>
                <a:close/>
                <a:moveTo>
                  <a:pt x="1622429" y="369269"/>
                </a:moveTo>
                <a:cubicBezTo>
                  <a:pt x="1639199" y="369269"/>
                  <a:pt x="1652792" y="382864"/>
                  <a:pt x="1652792" y="399633"/>
                </a:cubicBezTo>
                <a:cubicBezTo>
                  <a:pt x="1652792" y="416402"/>
                  <a:pt x="1639199" y="429997"/>
                  <a:pt x="1622429" y="429997"/>
                </a:cubicBezTo>
                <a:cubicBezTo>
                  <a:pt x="1605659" y="429997"/>
                  <a:pt x="1592066" y="416402"/>
                  <a:pt x="1592066" y="399633"/>
                </a:cubicBezTo>
                <a:cubicBezTo>
                  <a:pt x="1592066" y="382864"/>
                  <a:pt x="1605659" y="369269"/>
                  <a:pt x="1622429" y="369269"/>
                </a:cubicBezTo>
                <a:close/>
                <a:moveTo>
                  <a:pt x="1549874" y="369269"/>
                </a:moveTo>
                <a:cubicBezTo>
                  <a:pt x="1566644" y="369269"/>
                  <a:pt x="1580238" y="382864"/>
                  <a:pt x="1580238" y="399633"/>
                </a:cubicBezTo>
                <a:cubicBezTo>
                  <a:pt x="1580238" y="416402"/>
                  <a:pt x="1566644" y="429997"/>
                  <a:pt x="1549874" y="429997"/>
                </a:cubicBezTo>
                <a:cubicBezTo>
                  <a:pt x="1533105" y="429997"/>
                  <a:pt x="1519511" y="416402"/>
                  <a:pt x="1519511" y="399633"/>
                </a:cubicBezTo>
                <a:cubicBezTo>
                  <a:pt x="1519511" y="382864"/>
                  <a:pt x="1533105" y="369269"/>
                  <a:pt x="1549874" y="369269"/>
                </a:cubicBezTo>
                <a:close/>
                <a:moveTo>
                  <a:pt x="1477320" y="369269"/>
                </a:moveTo>
                <a:cubicBezTo>
                  <a:pt x="1494089" y="369269"/>
                  <a:pt x="1507683" y="382864"/>
                  <a:pt x="1507683" y="399633"/>
                </a:cubicBezTo>
                <a:cubicBezTo>
                  <a:pt x="1507683" y="416402"/>
                  <a:pt x="1494089" y="429997"/>
                  <a:pt x="1477320" y="429997"/>
                </a:cubicBezTo>
                <a:cubicBezTo>
                  <a:pt x="1460550" y="429997"/>
                  <a:pt x="1446956" y="416402"/>
                  <a:pt x="1446956" y="399633"/>
                </a:cubicBezTo>
                <a:cubicBezTo>
                  <a:pt x="1446956" y="382864"/>
                  <a:pt x="1460550" y="369269"/>
                  <a:pt x="1477320" y="369269"/>
                </a:cubicBezTo>
                <a:close/>
                <a:moveTo>
                  <a:pt x="1404765" y="369269"/>
                </a:moveTo>
                <a:cubicBezTo>
                  <a:pt x="1421535" y="369269"/>
                  <a:pt x="1435129" y="382864"/>
                  <a:pt x="1435129" y="399633"/>
                </a:cubicBezTo>
                <a:cubicBezTo>
                  <a:pt x="1435129" y="416402"/>
                  <a:pt x="1421535" y="429997"/>
                  <a:pt x="1404765" y="429997"/>
                </a:cubicBezTo>
                <a:cubicBezTo>
                  <a:pt x="1387996" y="429997"/>
                  <a:pt x="1374402" y="416402"/>
                  <a:pt x="1374402" y="399633"/>
                </a:cubicBezTo>
                <a:cubicBezTo>
                  <a:pt x="1374402" y="382864"/>
                  <a:pt x="1387996" y="369269"/>
                  <a:pt x="1404765" y="369269"/>
                </a:cubicBezTo>
                <a:close/>
                <a:moveTo>
                  <a:pt x="1332211" y="369269"/>
                </a:moveTo>
                <a:cubicBezTo>
                  <a:pt x="1348980" y="369269"/>
                  <a:pt x="1362574" y="382864"/>
                  <a:pt x="1362574" y="399633"/>
                </a:cubicBezTo>
                <a:cubicBezTo>
                  <a:pt x="1362574" y="416402"/>
                  <a:pt x="1348980" y="429997"/>
                  <a:pt x="1332211" y="429997"/>
                </a:cubicBezTo>
                <a:cubicBezTo>
                  <a:pt x="1315441" y="429997"/>
                  <a:pt x="1301847" y="416402"/>
                  <a:pt x="1301847" y="399633"/>
                </a:cubicBezTo>
                <a:cubicBezTo>
                  <a:pt x="1301847" y="382864"/>
                  <a:pt x="1315441" y="369269"/>
                  <a:pt x="1332211" y="369269"/>
                </a:cubicBezTo>
                <a:close/>
                <a:moveTo>
                  <a:pt x="1259656" y="369269"/>
                </a:moveTo>
                <a:cubicBezTo>
                  <a:pt x="1276426" y="369269"/>
                  <a:pt x="1290020" y="382864"/>
                  <a:pt x="1290020" y="399633"/>
                </a:cubicBezTo>
                <a:cubicBezTo>
                  <a:pt x="1290020" y="416402"/>
                  <a:pt x="1276426" y="429997"/>
                  <a:pt x="1259656" y="429997"/>
                </a:cubicBezTo>
                <a:cubicBezTo>
                  <a:pt x="1242887" y="429997"/>
                  <a:pt x="1229293" y="416402"/>
                  <a:pt x="1229293" y="399633"/>
                </a:cubicBezTo>
                <a:cubicBezTo>
                  <a:pt x="1229293" y="382864"/>
                  <a:pt x="1242887" y="369269"/>
                  <a:pt x="1259656" y="369269"/>
                </a:cubicBezTo>
                <a:close/>
                <a:moveTo>
                  <a:pt x="1187102" y="369269"/>
                </a:moveTo>
                <a:cubicBezTo>
                  <a:pt x="1203871" y="369269"/>
                  <a:pt x="1217465" y="382864"/>
                  <a:pt x="1217465" y="399633"/>
                </a:cubicBezTo>
                <a:cubicBezTo>
                  <a:pt x="1217465" y="416402"/>
                  <a:pt x="1203871" y="429997"/>
                  <a:pt x="1187102" y="429997"/>
                </a:cubicBezTo>
                <a:cubicBezTo>
                  <a:pt x="1170332" y="429997"/>
                  <a:pt x="1156738" y="416402"/>
                  <a:pt x="1156738" y="399633"/>
                </a:cubicBezTo>
                <a:cubicBezTo>
                  <a:pt x="1156738" y="382864"/>
                  <a:pt x="1170332" y="369269"/>
                  <a:pt x="1187102" y="369269"/>
                </a:cubicBezTo>
                <a:close/>
                <a:moveTo>
                  <a:pt x="1114547" y="369269"/>
                </a:moveTo>
                <a:cubicBezTo>
                  <a:pt x="1131317" y="369269"/>
                  <a:pt x="1144911" y="382864"/>
                  <a:pt x="1144911" y="399633"/>
                </a:cubicBezTo>
                <a:cubicBezTo>
                  <a:pt x="1144911" y="416402"/>
                  <a:pt x="1131317" y="429997"/>
                  <a:pt x="1114547" y="429997"/>
                </a:cubicBezTo>
                <a:cubicBezTo>
                  <a:pt x="1097778" y="429997"/>
                  <a:pt x="1084184" y="416402"/>
                  <a:pt x="1084184" y="399633"/>
                </a:cubicBezTo>
                <a:cubicBezTo>
                  <a:pt x="1084184" y="382864"/>
                  <a:pt x="1097778" y="369269"/>
                  <a:pt x="1114547" y="369269"/>
                </a:cubicBezTo>
                <a:close/>
                <a:moveTo>
                  <a:pt x="1041993" y="369269"/>
                </a:moveTo>
                <a:cubicBezTo>
                  <a:pt x="1058762" y="369269"/>
                  <a:pt x="1072356" y="382864"/>
                  <a:pt x="1072356" y="399633"/>
                </a:cubicBezTo>
                <a:cubicBezTo>
                  <a:pt x="1072356" y="416402"/>
                  <a:pt x="1058762" y="429997"/>
                  <a:pt x="1041993" y="429997"/>
                </a:cubicBezTo>
                <a:cubicBezTo>
                  <a:pt x="1025223" y="429997"/>
                  <a:pt x="1011629" y="416402"/>
                  <a:pt x="1011629" y="399633"/>
                </a:cubicBezTo>
                <a:cubicBezTo>
                  <a:pt x="1011629" y="382864"/>
                  <a:pt x="1025223" y="369269"/>
                  <a:pt x="1041993" y="369269"/>
                </a:cubicBezTo>
                <a:close/>
                <a:moveTo>
                  <a:pt x="969438" y="369269"/>
                </a:moveTo>
                <a:cubicBezTo>
                  <a:pt x="986208" y="369269"/>
                  <a:pt x="999801" y="382864"/>
                  <a:pt x="999801" y="399633"/>
                </a:cubicBezTo>
                <a:cubicBezTo>
                  <a:pt x="999801" y="416402"/>
                  <a:pt x="986208" y="429997"/>
                  <a:pt x="969438" y="429997"/>
                </a:cubicBezTo>
                <a:cubicBezTo>
                  <a:pt x="952669" y="429997"/>
                  <a:pt x="939075" y="416402"/>
                  <a:pt x="939075" y="399633"/>
                </a:cubicBezTo>
                <a:cubicBezTo>
                  <a:pt x="939075" y="382864"/>
                  <a:pt x="952669" y="369269"/>
                  <a:pt x="969438" y="369269"/>
                </a:cubicBezTo>
                <a:close/>
                <a:moveTo>
                  <a:pt x="896883" y="369269"/>
                </a:moveTo>
                <a:cubicBezTo>
                  <a:pt x="913653" y="369269"/>
                  <a:pt x="927247" y="382864"/>
                  <a:pt x="927247" y="399633"/>
                </a:cubicBezTo>
                <a:cubicBezTo>
                  <a:pt x="927247" y="416402"/>
                  <a:pt x="913653" y="429997"/>
                  <a:pt x="896883" y="429997"/>
                </a:cubicBezTo>
                <a:cubicBezTo>
                  <a:pt x="880114" y="429997"/>
                  <a:pt x="866520" y="416402"/>
                  <a:pt x="866520" y="399633"/>
                </a:cubicBezTo>
                <a:cubicBezTo>
                  <a:pt x="866520" y="382864"/>
                  <a:pt x="880114" y="369269"/>
                  <a:pt x="896883" y="369269"/>
                </a:cubicBezTo>
                <a:close/>
                <a:moveTo>
                  <a:pt x="824329" y="369269"/>
                </a:moveTo>
                <a:cubicBezTo>
                  <a:pt x="841098" y="369269"/>
                  <a:pt x="854692" y="382864"/>
                  <a:pt x="854692" y="399633"/>
                </a:cubicBezTo>
                <a:cubicBezTo>
                  <a:pt x="854692" y="416402"/>
                  <a:pt x="841098" y="429997"/>
                  <a:pt x="824329" y="429997"/>
                </a:cubicBezTo>
                <a:cubicBezTo>
                  <a:pt x="807559" y="429997"/>
                  <a:pt x="793965" y="416402"/>
                  <a:pt x="793965" y="399633"/>
                </a:cubicBezTo>
                <a:cubicBezTo>
                  <a:pt x="793965" y="382864"/>
                  <a:pt x="807559" y="369269"/>
                  <a:pt x="824329" y="369269"/>
                </a:cubicBezTo>
                <a:close/>
                <a:moveTo>
                  <a:pt x="751774" y="369269"/>
                </a:moveTo>
                <a:cubicBezTo>
                  <a:pt x="768544" y="369269"/>
                  <a:pt x="782138" y="382864"/>
                  <a:pt x="782138" y="399633"/>
                </a:cubicBezTo>
                <a:cubicBezTo>
                  <a:pt x="782138" y="416402"/>
                  <a:pt x="768544" y="429997"/>
                  <a:pt x="751774" y="429997"/>
                </a:cubicBezTo>
                <a:cubicBezTo>
                  <a:pt x="735005" y="429997"/>
                  <a:pt x="721411" y="416402"/>
                  <a:pt x="721411" y="399633"/>
                </a:cubicBezTo>
                <a:cubicBezTo>
                  <a:pt x="721411" y="382864"/>
                  <a:pt x="735005" y="369269"/>
                  <a:pt x="751774" y="369269"/>
                </a:cubicBezTo>
                <a:close/>
                <a:moveTo>
                  <a:pt x="679220" y="369269"/>
                </a:moveTo>
                <a:cubicBezTo>
                  <a:pt x="695989" y="369269"/>
                  <a:pt x="709583" y="382864"/>
                  <a:pt x="709583" y="399633"/>
                </a:cubicBezTo>
                <a:cubicBezTo>
                  <a:pt x="709583" y="416402"/>
                  <a:pt x="695989" y="429997"/>
                  <a:pt x="679220" y="429997"/>
                </a:cubicBezTo>
                <a:cubicBezTo>
                  <a:pt x="662450" y="429997"/>
                  <a:pt x="648856" y="416402"/>
                  <a:pt x="648856" y="399633"/>
                </a:cubicBezTo>
                <a:cubicBezTo>
                  <a:pt x="648856" y="382864"/>
                  <a:pt x="662450" y="369269"/>
                  <a:pt x="679220" y="369269"/>
                </a:cubicBezTo>
                <a:close/>
                <a:moveTo>
                  <a:pt x="606665" y="369269"/>
                </a:moveTo>
                <a:cubicBezTo>
                  <a:pt x="623435" y="369269"/>
                  <a:pt x="637029" y="382864"/>
                  <a:pt x="637029" y="399633"/>
                </a:cubicBezTo>
                <a:cubicBezTo>
                  <a:pt x="637029" y="416402"/>
                  <a:pt x="623435" y="429997"/>
                  <a:pt x="606665" y="429997"/>
                </a:cubicBezTo>
                <a:cubicBezTo>
                  <a:pt x="589896" y="429997"/>
                  <a:pt x="576302" y="416402"/>
                  <a:pt x="576302" y="399633"/>
                </a:cubicBezTo>
                <a:cubicBezTo>
                  <a:pt x="576302" y="382864"/>
                  <a:pt x="589896" y="369269"/>
                  <a:pt x="606665" y="369269"/>
                </a:cubicBezTo>
                <a:close/>
                <a:moveTo>
                  <a:pt x="534111" y="369269"/>
                </a:moveTo>
                <a:cubicBezTo>
                  <a:pt x="550880" y="369269"/>
                  <a:pt x="564474" y="382864"/>
                  <a:pt x="564474" y="399633"/>
                </a:cubicBezTo>
                <a:cubicBezTo>
                  <a:pt x="564474" y="416402"/>
                  <a:pt x="550880" y="429997"/>
                  <a:pt x="534111" y="429997"/>
                </a:cubicBezTo>
                <a:cubicBezTo>
                  <a:pt x="517341" y="429997"/>
                  <a:pt x="503747" y="416402"/>
                  <a:pt x="503747" y="399633"/>
                </a:cubicBezTo>
                <a:cubicBezTo>
                  <a:pt x="503747" y="382864"/>
                  <a:pt x="517341" y="369269"/>
                  <a:pt x="534111" y="369269"/>
                </a:cubicBezTo>
                <a:close/>
                <a:moveTo>
                  <a:pt x="461556" y="369269"/>
                </a:moveTo>
                <a:cubicBezTo>
                  <a:pt x="478326" y="369269"/>
                  <a:pt x="491920" y="382864"/>
                  <a:pt x="491920" y="399633"/>
                </a:cubicBezTo>
                <a:cubicBezTo>
                  <a:pt x="491920" y="416402"/>
                  <a:pt x="478326" y="429997"/>
                  <a:pt x="461556" y="429997"/>
                </a:cubicBezTo>
                <a:cubicBezTo>
                  <a:pt x="444787" y="429997"/>
                  <a:pt x="431192" y="416402"/>
                  <a:pt x="431192" y="399633"/>
                </a:cubicBezTo>
                <a:cubicBezTo>
                  <a:pt x="431192" y="382864"/>
                  <a:pt x="444787" y="369269"/>
                  <a:pt x="461556" y="369269"/>
                </a:cubicBezTo>
                <a:close/>
                <a:moveTo>
                  <a:pt x="389002" y="369269"/>
                </a:moveTo>
                <a:cubicBezTo>
                  <a:pt x="405771" y="369269"/>
                  <a:pt x="419365" y="382864"/>
                  <a:pt x="419365" y="399633"/>
                </a:cubicBezTo>
                <a:cubicBezTo>
                  <a:pt x="419365" y="416402"/>
                  <a:pt x="405771" y="429997"/>
                  <a:pt x="389002" y="429997"/>
                </a:cubicBezTo>
                <a:cubicBezTo>
                  <a:pt x="372232" y="429997"/>
                  <a:pt x="358638" y="416402"/>
                  <a:pt x="358638" y="399633"/>
                </a:cubicBezTo>
                <a:cubicBezTo>
                  <a:pt x="358638" y="382864"/>
                  <a:pt x="372232" y="369269"/>
                  <a:pt x="389002" y="369269"/>
                </a:cubicBezTo>
                <a:close/>
                <a:moveTo>
                  <a:pt x="316447" y="369269"/>
                </a:moveTo>
                <a:cubicBezTo>
                  <a:pt x="333216" y="369269"/>
                  <a:pt x="346810" y="382864"/>
                  <a:pt x="346810" y="399633"/>
                </a:cubicBezTo>
                <a:cubicBezTo>
                  <a:pt x="346810" y="416402"/>
                  <a:pt x="333216" y="429997"/>
                  <a:pt x="316447" y="429997"/>
                </a:cubicBezTo>
                <a:cubicBezTo>
                  <a:pt x="299677" y="429997"/>
                  <a:pt x="286084" y="416402"/>
                  <a:pt x="286084" y="399633"/>
                </a:cubicBezTo>
                <a:cubicBezTo>
                  <a:pt x="286084" y="382864"/>
                  <a:pt x="299677" y="369269"/>
                  <a:pt x="316447" y="369269"/>
                </a:cubicBezTo>
                <a:close/>
                <a:moveTo>
                  <a:pt x="243892" y="369269"/>
                </a:moveTo>
                <a:cubicBezTo>
                  <a:pt x="260662" y="369269"/>
                  <a:pt x="274256" y="382864"/>
                  <a:pt x="274256" y="399633"/>
                </a:cubicBezTo>
                <a:cubicBezTo>
                  <a:pt x="274256" y="416402"/>
                  <a:pt x="260662" y="429997"/>
                  <a:pt x="243892" y="429997"/>
                </a:cubicBezTo>
                <a:cubicBezTo>
                  <a:pt x="227123" y="429997"/>
                  <a:pt x="213529" y="416402"/>
                  <a:pt x="213529" y="399633"/>
                </a:cubicBezTo>
                <a:cubicBezTo>
                  <a:pt x="213529" y="382864"/>
                  <a:pt x="227123" y="369269"/>
                  <a:pt x="243892" y="369269"/>
                </a:cubicBezTo>
                <a:close/>
                <a:moveTo>
                  <a:pt x="171339" y="369269"/>
                </a:moveTo>
                <a:cubicBezTo>
                  <a:pt x="188107" y="369269"/>
                  <a:pt x="201701" y="382864"/>
                  <a:pt x="201701" y="399633"/>
                </a:cubicBezTo>
                <a:cubicBezTo>
                  <a:pt x="201701" y="416402"/>
                  <a:pt x="188107" y="429997"/>
                  <a:pt x="171339" y="429997"/>
                </a:cubicBezTo>
                <a:cubicBezTo>
                  <a:pt x="154685" y="429997"/>
                  <a:pt x="141090" y="416402"/>
                  <a:pt x="141090" y="399633"/>
                </a:cubicBezTo>
                <a:cubicBezTo>
                  <a:pt x="141090" y="382864"/>
                  <a:pt x="154685" y="369269"/>
                  <a:pt x="171339" y="369269"/>
                </a:cubicBezTo>
                <a:close/>
                <a:moveTo>
                  <a:pt x="98917" y="369269"/>
                </a:moveTo>
                <a:cubicBezTo>
                  <a:pt x="115677" y="369269"/>
                  <a:pt x="129270" y="382864"/>
                  <a:pt x="129270" y="399633"/>
                </a:cubicBezTo>
                <a:cubicBezTo>
                  <a:pt x="129270" y="416402"/>
                  <a:pt x="115677" y="429997"/>
                  <a:pt x="98917" y="429997"/>
                </a:cubicBezTo>
                <a:cubicBezTo>
                  <a:pt x="82143" y="429997"/>
                  <a:pt x="68549" y="416402"/>
                  <a:pt x="68549" y="399633"/>
                </a:cubicBezTo>
                <a:cubicBezTo>
                  <a:pt x="68549" y="382864"/>
                  <a:pt x="82143" y="369269"/>
                  <a:pt x="98917" y="369269"/>
                </a:cubicBezTo>
                <a:close/>
                <a:moveTo>
                  <a:pt x="26362" y="369269"/>
                </a:moveTo>
                <a:cubicBezTo>
                  <a:pt x="43124" y="369269"/>
                  <a:pt x="56719" y="382864"/>
                  <a:pt x="56719" y="399633"/>
                </a:cubicBezTo>
                <a:cubicBezTo>
                  <a:pt x="56719" y="416402"/>
                  <a:pt x="43124" y="429997"/>
                  <a:pt x="26362" y="429997"/>
                </a:cubicBezTo>
                <a:cubicBezTo>
                  <a:pt x="17976" y="429997"/>
                  <a:pt x="10385" y="426598"/>
                  <a:pt x="4890" y="421103"/>
                </a:cubicBezTo>
                <a:lnTo>
                  <a:pt x="0" y="409299"/>
                </a:lnTo>
                <a:lnTo>
                  <a:pt x="0" y="389967"/>
                </a:lnTo>
                <a:lnTo>
                  <a:pt x="4890" y="378163"/>
                </a:lnTo>
                <a:cubicBezTo>
                  <a:pt x="10385" y="372668"/>
                  <a:pt x="17976" y="369269"/>
                  <a:pt x="26362" y="369269"/>
                </a:cubicBezTo>
                <a:close/>
                <a:moveTo>
                  <a:pt x="1669444" y="307535"/>
                </a:moveTo>
                <a:lnTo>
                  <a:pt x="1670784" y="334061"/>
                </a:lnTo>
                <a:lnTo>
                  <a:pt x="1664620" y="319181"/>
                </a:lnTo>
                <a:close/>
                <a:moveTo>
                  <a:pt x="1622429" y="288818"/>
                </a:moveTo>
                <a:cubicBezTo>
                  <a:pt x="1639199" y="288818"/>
                  <a:pt x="1652792" y="302412"/>
                  <a:pt x="1652792" y="319181"/>
                </a:cubicBezTo>
                <a:cubicBezTo>
                  <a:pt x="1652792" y="335950"/>
                  <a:pt x="1639199" y="349545"/>
                  <a:pt x="1622429" y="349545"/>
                </a:cubicBezTo>
                <a:cubicBezTo>
                  <a:pt x="1605659" y="349545"/>
                  <a:pt x="1592066" y="335950"/>
                  <a:pt x="1592066" y="319181"/>
                </a:cubicBezTo>
                <a:cubicBezTo>
                  <a:pt x="1592066" y="302412"/>
                  <a:pt x="1605659" y="288818"/>
                  <a:pt x="1622429" y="288818"/>
                </a:cubicBezTo>
                <a:close/>
                <a:moveTo>
                  <a:pt x="1549874" y="288818"/>
                </a:moveTo>
                <a:cubicBezTo>
                  <a:pt x="1566644" y="288818"/>
                  <a:pt x="1580238" y="302412"/>
                  <a:pt x="1580238" y="319181"/>
                </a:cubicBezTo>
                <a:cubicBezTo>
                  <a:pt x="1580238" y="335950"/>
                  <a:pt x="1566644" y="349545"/>
                  <a:pt x="1549874" y="349545"/>
                </a:cubicBezTo>
                <a:cubicBezTo>
                  <a:pt x="1533105" y="349545"/>
                  <a:pt x="1519511" y="335950"/>
                  <a:pt x="1519511" y="319181"/>
                </a:cubicBezTo>
                <a:cubicBezTo>
                  <a:pt x="1519511" y="302412"/>
                  <a:pt x="1533105" y="288818"/>
                  <a:pt x="1549874" y="288818"/>
                </a:cubicBezTo>
                <a:close/>
                <a:moveTo>
                  <a:pt x="1477320" y="288818"/>
                </a:moveTo>
                <a:cubicBezTo>
                  <a:pt x="1494089" y="288818"/>
                  <a:pt x="1507683" y="302412"/>
                  <a:pt x="1507683" y="319181"/>
                </a:cubicBezTo>
                <a:cubicBezTo>
                  <a:pt x="1507683" y="335950"/>
                  <a:pt x="1494089" y="349545"/>
                  <a:pt x="1477320" y="349545"/>
                </a:cubicBezTo>
                <a:cubicBezTo>
                  <a:pt x="1460550" y="349545"/>
                  <a:pt x="1446956" y="335950"/>
                  <a:pt x="1446956" y="319181"/>
                </a:cubicBezTo>
                <a:cubicBezTo>
                  <a:pt x="1446956" y="302412"/>
                  <a:pt x="1460550" y="288818"/>
                  <a:pt x="1477320" y="288818"/>
                </a:cubicBezTo>
                <a:close/>
                <a:moveTo>
                  <a:pt x="1404765" y="288818"/>
                </a:moveTo>
                <a:cubicBezTo>
                  <a:pt x="1421535" y="288818"/>
                  <a:pt x="1435129" y="302412"/>
                  <a:pt x="1435129" y="319181"/>
                </a:cubicBezTo>
                <a:cubicBezTo>
                  <a:pt x="1435129" y="335950"/>
                  <a:pt x="1421535" y="349545"/>
                  <a:pt x="1404765" y="349545"/>
                </a:cubicBezTo>
                <a:cubicBezTo>
                  <a:pt x="1387996" y="349545"/>
                  <a:pt x="1374402" y="335950"/>
                  <a:pt x="1374402" y="319181"/>
                </a:cubicBezTo>
                <a:cubicBezTo>
                  <a:pt x="1374402" y="302412"/>
                  <a:pt x="1387996" y="288818"/>
                  <a:pt x="1404765" y="288818"/>
                </a:cubicBezTo>
                <a:close/>
                <a:moveTo>
                  <a:pt x="1332211" y="288818"/>
                </a:moveTo>
                <a:cubicBezTo>
                  <a:pt x="1348980" y="288818"/>
                  <a:pt x="1362574" y="302412"/>
                  <a:pt x="1362574" y="319181"/>
                </a:cubicBezTo>
                <a:cubicBezTo>
                  <a:pt x="1362574" y="335950"/>
                  <a:pt x="1348980" y="349545"/>
                  <a:pt x="1332211" y="349545"/>
                </a:cubicBezTo>
                <a:cubicBezTo>
                  <a:pt x="1315441" y="349545"/>
                  <a:pt x="1301847" y="335950"/>
                  <a:pt x="1301847" y="319181"/>
                </a:cubicBezTo>
                <a:cubicBezTo>
                  <a:pt x="1301847" y="302412"/>
                  <a:pt x="1315441" y="288818"/>
                  <a:pt x="1332211" y="288818"/>
                </a:cubicBezTo>
                <a:close/>
                <a:moveTo>
                  <a:pt x="1259656" y="288818"/>
                </a:moveTo>
                <a:cubicBezTo>
                  <a:pt x="1276426" y="288818"/>
                  <a:pt x="1290020" y="302412"/>
                  <a:pt x="1290020" y="319181"/>
                </a:cubicBezTo>
                <a:cubicBezTo>
                  <a:pt x="1290020" y="335950"/>
                  <a:pt x="1276426" y="349545"/>
                  <a:pt x="1259656" y="349545"/>
                </a:cubicBezTo>
                <a:cubicBezTo>
                  <a:pt x="1242887" y="349545"/>
                  <a:pt x="1229293" y="335950"/>
                  <a:pt x="1229293" y="319181"/>
                </a:cubicBezTo>
                <a:cubicBezTo>
                  <a:pt x="1229293" y="302412"/>
                  <a:pt x="1242887" y="288818"/>
                  <a:pt x="1259656" y="288818"/>
                </a:cubicBezTo>
                <a:close/>
                <a:moveTo>
                  <a:pt x="1187102" y="288818"/>
                </a:moveTo>
                <a:cubicBezTo>
                  <a:pt x="1203871" y="288818"/>
                  <a:pt x="1217465" y="302412"/>
                  <a:pt x="1217465" y="319181"/>
                </a:cubicBezTo>
                <a:cubicBezTo>
                  <a:pt x="1217465" y="335950"/>
                  <a:pt x="1203871" y="349545"/>
                  <a:pt x="1187102" y="349545"/>
                </a:cubicBezTo>
                <a:cubicBezTo>
                  <a:pt x="1170332" y="349545"/>
                  <a:pt x="1156738" y="335950"/>
                  <a:pt x="1156738" y="319181"/>
                </a:cubicBezTo>
                <a:cubicBezTo>
                  <a:pt x="1156738" y="302412"/>
                  <a:pt x="1170332" y="288818"/>
                  <a:pt x="1187102" y="288818"/>
                </a:cubicBezTo>
                <a:close/>
                <a:moveTo>
                  <a:pt x="1114547" y="288818"/>
                </a:moveTo>
                <a:cubicBezTo>
                  <a:pt x="1131317" y="288818"/>
                  <a:pt x="1144911" y="302412"/>
                  <a:pt x="1144911" y="319181"/>
                </a:cubicBezTo>
                <a:cubicBezTo>
                  <a:pt x="1144911" y="335950"/>
                  <a:pt x="1131317" y="349545"/>
                  <a:pt x="1114547" y="349545"/>
                </a:cubicBezTo>
                <a:cubicBezTo>
                  <a:pt x="1097778" y="349545"/>
                  <a:pt x="1084184" y="335950"/>
                  <a:pt x="1084184" y="319181"/>
                </a:cubicBezTo>
                <a:cubicBezTo>
                  <a:pt x="1084184" y="302412"/>
                  <a:pt x="1097778" y="288818"/>
                  <a:pt x="1114547" y="288818"/>
                </a:cubicBezTo>
                <a:close/>
                <a:moveTo>
                  <a:pt x="1041993" y="288818"/>
                </a:moveTo>
                <a:cubicBezTo>
                  <a:pt x="1058762" y="288818"/>
                  <a:pt x="1072356" y="302412"/>
                  <a:pt x="1072356" y="319181"/>
                </a:cubicBezTo>
                <a:cubicBezTo>
                  <a:pt x="1072356" y="335950"/>
                  <a:pt x="1058762" y="349545"/>
                  <a:pt x="1041993" y="349545"/>
                </a:cubicBezTo>
                <a:cubicBezTo>
                  <a:pt x="1025223" y="349545"/>
                  <a:pt x="1011629" y="335950"/>
                  <a:pt x="1011629" y="319181"/>
                </a:cubicBezTo>
                <a:cubicBezTo>
                  <a:pt x="1011629" y="302412"/>
                  <a:pt x="1025223" y="288818"/>
                  <a:pt x="1041993" y="288818"/>
                </a:cubicBezTo>
                <a:close/>
                <a:moveTo>
                  <a:pt x="969438" y="288818"/>
                </a:moveTo>
                <a:cubicBezTo>
                  <a:pt x="986208" y="288818"/>
                  <a:pt x="999801" y="302412"/>
                  <a:pt x="999801" y="319181"/>
                </a:cubicBezTo>
                <a:cubicBezTo>
                  <a:pt x="999801" y="335950"/>
                  <a:pt x="986208" y="349545"/>
                  <a:pt x="969438" y="349545"/>
                </a:cubicBezTo>
                <a:cubicBezTo>
                  <a:pt x="952669" y="349545"/>
                  <a:pt x="939075" y="335950"/>
                  <a:pt x="939075" y="319181"/>
                </a:cubicBezTo>
                <a:cubicBezTo>
                  <a:pt x="939075" y="302412"/>
                  <a:pt x="952669" y="288818"/>
                  <a:pt x="969438" y="288818"/>
                </a:cubicBezTo>
                <a:close/>
                <a:moveTo>
                  <a:pt x="896883" y="288818"/>
                </a:moveTo>
                <a:cubicBezTo>
                  <a:pt x="913653" y="288818"/>
                  <a:pt x="927247" y="302412"/>
                  <a:pt x="927247" y="319181"/>
                </a:cubicBezTo>
                <a:cubicBezTo>
                  <a:pt x="927247" y="335950"/>
                  <a:pt x="913653" y="349545"/>
                  <a:pt x="896883" y="349545"/>
                </a:cubicBezTo>
                <a:cubicBezTo>
                  <a:pt x="880114" y="349545"/>
                  <a:pt x="866520" y="335950"/>
                  <a:pt x="866520" y="319181"/>
                </a:cubicBezTo>
                <a:cubicBezTo>
                  <a:pt x="866520" y="302412"/>
                  <a:pt x="880114" y="288818"/>
                  <a:pt x="896883" y="288818"/>
                </a:cubicBezTo>
                <a:close/>
                <a:moveTo>
                  <a:pt x="824329" y="288818"/>
                </a:moveTo>
                <a:cubicBezTo>
                  <a:pt x="841098" y="288818"/>
                  <a:pt x="854692" y="302412"/>
                  <a:pt x="854692" y="319181"/>
                </a:cubicBezTo>
                <a:cubicBezTo>
                  <a:pt x="854692" y="335950"/>
                  <a:pt x="841098" y="349545"/>
                  <a:pt x="824329" y="349545"/>
                </a:cubicBezTo>
                <a:cubicBezTo>
                  <a:pt x="807559" y="349545"/>
                  <a:pt x="793965" y="335950"/>
                  <a:pt x="793965" y="319181"/>
                </a:cubicBezTo>
                <a:cubicBezTo>
                  <a:pt x="793965" y="302412"/>
                  <a:pt x="807559" y="288818"/>
                  <a:pt x="824329" y="288818"/>
                </a:cubicBezTo>
                <a:close/>
                <a:moveTo>
                  <a:pt x="751774" y="288818"/>
                </a:moveTo>
                <a:cubicBezTo>
                  <a:pt x="768544" y="288818"/>
                  <a:pt x="782138" y="302412"/>
                  <a:pt x="782138" y="319181"/>
                </a:cubicBezTo>
                <a:cubicBezTo>
                  <a:pt x="782138" y="335950"/>
                  <a:pt x="768544" y="349545"/>
                  <a:pt x="751774" y="349545"/>
                </a:cubicBezTo>
                <a:cubicBezTo>
                  <a:pt x="735005" y="349545"/>
                  <a:pt x="721411" y="335950"/>
                  <a:pt x="721411" y="319181"/>
                </a:cubicBezTo>
                <a:cubicBezTo>
                  <a:pt x="721411" y="302412"/>
                  <a:pt x="735005" y="288818"/>
                  <a:pt x="751774" y="288818"/>
                </a:cubicBezTo>
                <a:close/>
                <a:moveTo>
                  <a:pt x="679220" y="288818"/>
                </a:moveTo>
                <a:cubicBezTo>
                  <a:pt x="695989" y="288818"/>
                  <a:pt x="709583" y="302412"/>
                  <a:pt x="709583" y="319181"/>
                </a:cubicBezTo>
                <a:cubicBezTo>
                  <a:pt x="709583" y="335950"/>
                  <a:pt x="695989" y="349545"/>
                  <a:pt x="679220" y="349545"/>
                </a:cubicBezTo>
                <a:cubicBezTo>
                  <a:pt x="662450" y="349545"/>
                  <a:pt x="648856" y="335950"/>
                  <a:pt x="648856" y="319181"/>
                </a:cubicBezTo>
                <a:cubicBezTo>
                  <a:pt x="648856" y="302412"/>
                  <a:pt x="662450" y="288818"/>
                  <a:pt x="679220" y="288818"/>
                </a:cubicBezTo>
                <a:close/>
                <a:moveTo>
                  <a:pt x="606665" y="288818"/>
                </a:moveTo>
                <a:cubicBezTo>
                  <a:pt x="623435" y="288818"/>
                  <a:pt x="637029" y="302412"/>
                  <a:pt x="637029" y="319181"/>
                </a:cubicBezTo>
                <a:cubicBezTo>
                  <a:pt x="637029" y="335950"/>
                  <a:pt x="623435" y="349545"/>
                  <a:pt x="606665" y="349545"/>
                </a:cubicBezTo>
                <a:cubicBezTo>
                  <a:pt x="589896" y="349545"/>
                  <a:pt x="576302" y="335950"/>
                  <a:pt x="576302" y="319181"/>
                </a:cubicBezTo>
                <a:cubicBezTo>
                  <a:pt x="576302" y="302412"/>
                  <a:pt x="589896" y="288818"/>
                  <a:pt x="606665" y="288818"/>
                </a:cubicBezTo>
                <a:close/>
                <a:moveTo>
                  <a:pt x="534111" y="288818"/>
                </a:moveTo>
                <a:cubicBezTo>
                  <a:pt x="550880" y="288818"/>
                  <a:pt x="564474" y="302412"/>
                  <a:pt x="564474" y="319181"/>
                </a:cubicBezTo>
                <a:cubicBezTo>
                  <a:pt x="564474" y="335950"/>
                  <a:pt x="550880" y="349545"/>
                  <a:pt x="534111" y="349545"/>
                </a:cubicBezTo>
                <a:cubicBezTo>
                  <a:pt x="517341" y="349545"/>
                  <a:pt x="503747" y="335950"/>
                  <a:pt x="503747" y="319181"/>
                </a:cubicBezTo>
                <a:cubicBezTo>
                  <a:pt x="503747" y="302412"/>
                  <a:pt x="517341" y="288818"/>
                  <a:pt x="534111" y="288818"/>
                </a:cubicBezTo>
                <a:close/>
                <a:moveTo>
                  <a:pt x="461556" y="288818"/>
                </a:moveTo>
                <a:cubicBezTo>
                  <a:pt x="478326" y="288818"/>
                  <a:pt x="491920" y="302412"/>
                  <a:pt x="491920" y="319181"/>
                </a:cubicBezTo>
                <a:cubicBezTo>
                  <a:pt x="491920" y="335950"/>
                  <a:pt x="478326" y="349545"/>
                  <a:pt x="461556" y="349545"/>
                </a:cubicBezTo>
                <a:cubicBezTo>
                  <a:pt x="444787" y="349545"/>
                  <a:pt x="431192" y="335950"/>
                  <a:pt x="431192" y="319181"/>
                </a:cubicBezTo>
                <a:cubicBezTo>
                  <a:pt x="431192" y="302412"/>
                  <a:pt x="444787" y="288818"/>
                  <a:pt x="461556" y="288818"/>
                </a:cubicBezTo>
                <a:close/>
                <a:moveTo>
                  <a:pt x="389002" y="288818"/>
                </a:moveTo>
                <a:cubicBezTo>
                  <a:pt x="405771" y="288818"/>
                  <a:pt x="419365" y="302412"/>
                  <a:pt x="419365" y="319181"/>
                </a:cubicBezTo>
                <a:cubicBezTo>
                  <a:pt x="419365" y="335950"/>
                  <a:pt x="405771" y="349545"/>
                  <a:pt x="389002" y="349545"/>
                </a:cubicBezTo>
                <a:cubicBezTo>
                  <a:pt x="372232" y="349545"/>
                  <a:pt x="358638" y="335950"/>
                  <a:pt x="358638" y="319181"/>
                </a:cubicBezTo>
                <a:cubicBezTo>
                  <a:pt x="358638" y="302412"/>
                  <a:pt x="372232" y="288818"/>
                  <a:pt x="389002" y="288818"/>
                </a:cubicBezTo>
                <a:close/>
                <a:moveTo>
                  <a:pt x="316447" y="288818"/>
                </a:moveTo>
                <a:cubicBezTo>
                  <a:pt x="333216" y="288818"/>
                  <a:pt x="346810" y="302412"/>
                  <a:pt x="346810" y="319181"/>
                </a:cubicBezTo>
                <a:cubicBezTo>
                  <a:pt x="346810" y="335950"/>
                  <a:pt x="333216" y="349545"/>
                  <a:pt x="316447" y="349545"/>
                </a:cubicBezTo>
                <a:cubicBezTo>
                  <a:pt x="299677" y="349545"/>
                  <a:pt x="286084" y="335950"/>
                  <a:pt x="286084" y="319181"/>
                </a:cubicBezTo>
                <a:cubicBezTo>
                  <a:pt x="286084" y="302412"/>
                  <a:pt x="299677" y="288818"/>
                  <a:pt x="316447" y="288818"/>
                </a:cubicBezTo>
                <a:close/>
                <a:moveTo>
                  <a:pt x="243892" y="288818"/>
                </a:moveTo>
                <a:cubicBezTo>
                  <a:pt x="260662" y="288818"/>
                  <a:pt x="274256" y="302412"/>
                  <a:pt x="274256" y="319181"/>
                </a:cubicBezTo>
                <a:cubicBezTo>
                  <a:pt x="274256" y="335950"/>
                  <a:pt x="260662" y="349545"/>
                  <a:pt x="243892" y="349545"/>
                </a:cubicBezTo>
                <a:cubicBezTo>
                  <a:pt x="227123" y="349545"/>
                  <a:pt x="213529" y="335950"/>
                  <a:pt x="213529" y="319181"/>
                </a:cubicBezTo>
                <a:cubicBezTo>
                  <a:pt x="213529" y="302412"/>
                  <a:pt x="227123" y="288818"/>
                  <a:pt x="243892" y="288818"/>
                </a:cubicBezTo>
                <a:close/>
                <a:moveTo>
                  <a:pt x="171339" y="288818"/>
                </a:moveTo>
                <a:cubicBezTo>
                  <a:pt x="188107" y="288818"/>
                  <a:pt x="201701" y="302412"/>
                  <a:pt x="201701" y="319181"/>
                </a:cubicBezTo>
                <a:cubicBezTo>
                  <a:pt x="201701" y="335950"/>
                  <a:pt x="188107" y="349545"/>
                  <a:pt x="171339" y="349545"/>
                </a:cubicBezTo>
                <a:cubicBezTo>
                  <a:pt x="154691" y="349545"/>
                  <a:pt x="141096" y="335950"/>
                  <a:pt x="141096" y="319181"/>
                </a:cubicBezTo>
                <a:cubicBezTo>
                  <a:pt x="141096" y="302412"/>
                  <a:pt x="154691" y="288818"/>
                  <a:pt x="171339" y="288818"/>
                </a:cubicBezTo>
                <a:close/>
                <a:moveTo>
                  <a:pt x="98923" y="288818"/>
                </a:moveTo>
                <a:cubicBezTo>
                  <a:pt x="115682" y="288818"/>
                  <a:pt x="129276" y="302412"/>
                  <a:pt x="129276" y="319181"/>
                </a:cubicBezTo>
                <a:cubicBezTo>
                  <a:pt x="129276" y="335950"/>
                  <a:pt x="115682" y="349545"/>
                  <a:pt x="98923" y="349545"/>
                </a:cubicBezTo>
                <a:cubicBezTo>
                  <a:pt x="82149" y="349545"/>
                  <a:pt x="68554" y="335950"/>
                  <a:pt x="68554" y="319181"/>
                </a:cubicBezTo>
                <a:cubicBezTo>
                  <a:pt x="68554" y="302412"/>
                  <a:pt x="82149" y="288818"/>
                  <a:pt x="98923" y="288818"/>
                </a:cubicBezTo>
                <a:close/>
                <a:moveTo>
                  <a:pt x="26368" y="288818"/>
                </a:moveTo>
                <a:cubicBezTo>
                  <a:pt x="43131" y="288818"/>
                  <a:pt x="56725" y="302412"/>
                  <a:pt x="56725" y="319181"/>
                </a:cubicBezTo>
                <a:cubicBezTo>
                  <a:pt x="56725" y="335950"/>
                  <a:pt x="43131" y="349545"/>
                  <a:pt x="26368" y="349545"/>
                </a:cubicBezTo>
                <a:cubicBezTo>
                  <a:pt x="17983" y="349545"/>
                  <a:pt x="10391" y="346146"/>
                  <a:pt x="4896" y="340651"/>
                </a:cubicBezTo>
                <a:lnTo>
                  <a:pt x="0" y="328831"/>
                </a:lnTo>
                <a:lnTo>
                  <a:pt x="0" y="309532"/>
                </a:lnTo>
                <a:lnTo>
                  <a:pt x="4896" y="297711"/>
                </a:lnTo>
                <a:cubicBezTo>
                  <a:pt x="10391" y="292217"/>
                  <a:pt x="17983" y="288818"/>
                  <a:pt x="26368" y="288818"/>
                </a:cubicBezTo>
                <a:close/>
                <a:moveTo>
                  <a:pt x="1622429" y="208366"/>
                </a:moveTo>
                <a:cubicBezTo>
                  <a:pt x="1639199" y="208366"/>
                  <a:pt x="1652792" y="221960"/>
                  <a:pt x="1652792" y="238729"/>
                </a:cubicBezTo>
                <a:cubicBezTo>
                  <a:pt x="1652792" y="255499"/>
                  <a:pt x="1639199" y="269093"/>
                  <a:pt x="1622429" y="269093"/>
                </a:cubicBezTo>
                <a:cubicBezTo>
                  <a:pt x="1605659" y="269093"/>
                  <a:pt x="1592066" y="255499"/>
                  <a:pt x="1592066" y="238729"/>
                </a:cubicBezTo>
                <a:cubicBezTo>
                  <a:pt x="1592066" y="221960"/>
                  <a:pt x="1605659" y="208366"/>
                  <a:pt x="1622429" y="208366"/>
                </a:cubicBezTo>
                <a:close/>
                <a:moveTo>
                  <a:pt x="1549874" y="208366"/>
                </a:moveTo>
                <a:cubicBezTo>
                  <a:pt x="1566644" y="208366"/>
                  <a:pt x="1580238" y="221960"/>
                  <a:pt x="1580238" y="238729"/>
                </a:cubicBezTo>
                <a:cubicBezTo>
                  <a:pt x="1580238" y="255499"/>
                  <a:pt x="1566644" y="269093"/>
                  <a:pt x="1549874" y="269093"/>
                </a:cubicBezTo>
                <a:cubicBezTo>
                  <a:pt x="1533105" y="269093"/>
                  <a:pt x="1519511" y="255499"/>
                  <a:pt x="1519511" y="238729"/>
                </a:cubicBezTo>
                <a:cubicBezTo>
                  <a:pt x="1519511" y="221960"/>
                  <a:pt x="1533105" y="208366"/>
                  <a:pt x="1549874" y="208366"/>
                </a:cubicBezTo>
                <a:close/>
                <a:moveTo>
                  <a:pt x="1477320" y="208366"/>
                </a:moveTo>
                <a:cubicBezTo>
                  <a:pt x="1494089" y="208366"/>
                  <a:pt x="1507683" y="221960"/>
                  <a:pt x="1507683" y="238729"/>
                </a:cubicBezTo>
                <a:cubicBezTo>
                  <a:pt x="1507683" y="255499"/>
                  <a:pt x="1494089" y="269093"/>
                  <a:pt x="1477320" y="269093"/>
                </a:cubicBezTo>
                <a:cubicBezTo>
                  <a:pt x="1460550" y="269093"/>
                  <a:pt x="1446956" y="255499"/>
                  <a:pt x="1446956" y="238729"/>
                </a:cubicBezTo>
                <a:cubicBezTo>
                  <a:pt x="1446956" y="221960"/>
                  <a:pt x="1460550" y="208366"/>
                  <a:pt x="1477320" y="208366"/>
                </a:cubicBezTo>
                <a:close/>
                <a:moveTo>
                  <a:pt x="1404765" y="208366"/>
                </a:moveTo>
                <a:cubicBezTo>
                  <a:pt x="1421535" y="208366"/>
                  <a:pt x="1435129" y="221960"/>
                  <a:pt x="1435129" y="238729"/>
                </a:cubicBezTo>
                <a:cubicBezTo>
                  <a:pt x="1435129" y="255499"/>
                  <a:pt x="1421535" y="269093"/>
                  <a:pt x="1404765" y="269093"/>
                </a:cubicBezTo>
                <a:cubicBezTo>
                  <a:pt x="1387996" y="269093"/>
                  <a:pt x="1374402" y="255499"/>
                  <a:pt x="1374402" y="238729"/>
                </a:cubicBezTo>
                <a:cubicBezTo>
                  <a:pt x="1374402" y="221960"/>
                  <a:pt x="1387996" y="208366"/>
                  <a:pt x="1404765" y="208366"/>
                </a:cubicBezTo>
                <a:close/>
                <a:moveTo>
                  <a:pt x="1332211" y="208366"/>
                </a:moveTo>
                <a:cubicBezTo>
                  <a:pt x="1348980" y="208366"/>
                  <a:pt x="1362574" y="221960"/>
                  <a:pt x="1362574" y="238729"/>
                </a:cubicBezTo>
                <a:cubicBezTo>
                  <a:pt x="1362574" y="255499"/>
                  <a:pt x="1348980" y="269093"/>
                  <a:pt x="1332211" y="269093"/>
                </a:cubicBezTo>
                <a:cubicBezTo>
                  <a:pt x="1315441" y="269093"/>
                  <a:pt x="1301847" y="255499"/>
                  <a:pt x="1301847" y="238729"/>
                </a:cubicBezTo>
                <a:cubicBezTo>
                  <a:pt x="1301847" y="221960"/>
                  <a:pt x="1315441" y="208366"/>
                  <a:pt x="1332211" y="208366"/>
                </a:cubicBezTo>
                <a:close/>
                <a:moveTo>
                  <a:pt x="1259656" y="208366"/>
                </a:moveTo>
                <a:cubicBezTo>
                  <a:pt x="1276426" y="208366"/>
                  <a:pt x="1290020" y="221960"/>
                  <a:pt x="1290020" y="238729"/>
                </a:cubicBezTo>
                <a:cubicBezTo>
                  <a:pt x="1290020" y="255499"/>
                  <a:pt x="1276426" y="269093"/>
                  <a:pt x="1259656" y="269093"/>
                </a:cubicBezTo>
                <a:cubicBezTo>
                  <a:pt x="1242887" y="269093"/>
                  <a:pt x="1229293" y="255499"/>
                  <a:pt x="1229293" y="238729"/>
                </a:cubicBezTo>
                <a:cubicBezTo>
                  <a:pt x="1229293" y="221960"/>
                  <a:pt x="1242887" y="208366"/>
                  <a:pt x="1259656" y="208366"/>
                </a:cubicBezTo>
                <a:close/>
                <a:moveTo>
                  <a:pt x="1187102" y="208366"/>
                </a:moveTo>
                <a:cubicBezTo>
                  <a:pt x="1203871" y="208366"/>
                  <a:pt x="1217465" y="221960"/>
                  <a:pt x="1217465" y="238729"/>
                </a:cubicBezTo>
                <a:cubicBezTo>
                  <a:pt x="1217465" y="255499"/>
                  <a:pt x="1203871" y="269093"/>
                  <a:pt x="1187102" y="269093"/>
                </a:cubicBezTo>
                <a:cubicBezTo>
                  <a:pt x="1170332" y="269093"/>
                  <a:pt x="1156738" y="255499"/>
                  <a:pt x="1156738" y="238729"/>
                </a:cubicBezTo>
                <a:cubicBezTo>
                  <a:pt x="1156738" y="221960"/>
                  <a:pt x="1170332" y="208366"/>
                  <a:pt x="1187102" y="208366"/>
                </a:cubicBezTo>
                <a:close/>
                <a:moveTo>
                  <a:pt x="1114547" y="208366"/>
                </a:moveTo>
                <a:cubicBezTo>
                  <a:pt x="1131317" y="208366"/>
                  <a:pt x="1144911" y="221960"/>
                  <a:pt x="1144911" y="238729"/>
                </a:cubicBezTo>
                <a:cubicBezTo>
                  <a:pt x="1144911" y="255499"/>
                  <a:pt x="1131317" y="269093"/>
                  <a:pt x="1114547" y="269093"/>
                </a:cubicBezTo>
                <a:cubicBezTo>
                  <a:pt x="1097778" y="269093"/>
                  <a:pt x="1084184" y="255499"/>
                  <a:pt x="1084184" y="238729"/>
                </a:cubicBezTo>
                <a:cubicBezTo>
                  <a:pt x="1084184" y="221960"/>
                  <a:pt x="1097778" y="208366"/>
                  <a:pt x="1114547" y="208366"/>
                </a:cubicBezTo>
                <a:close/>
                <a:moveTo>
                  <a:pt x="1041993" y="208366"/>
                </a:moveTo>
                <a:cubicBezTo>
                  <a:pt x="1058762" y="208366"/>
                  <a:pt x="1072356" y="221960"/>
                  <a:pt x="1072356" y="238729"/>
                </a:cubicBezTo>
                <a:cubicBezTo>
                  <a:pt x="1072356" y="255499"/>
                  <a:pt x="1058762" y="269093"/>
                  <a:pt x="1041993" y="269093"/>
                </a:cubicBezTo>
                <a:cubicBezTo>
                  <a:pt x="1025223" y="269093"/>
                  <a:pt x="1011629" y="255499"/>
                  <a:pt x="1011629" y="238729"/>
                </a:cubicBezTo>
                <a:cubicBezTo>
                  <a:pt x="1011629" y="221960"/>
                  <a:pt x="1025223" y="208366"/>
                  <a:pt x="1041993" y="208366"/>
                </a:cubicBezTo>
                <a:close/>
                <a:moveTo>
                  <a:pt x="969438" y="208366"/>
                </a:moveTo>
                <a:cubicBezTo>
                  <a:pt x="986208" y="208366"/>
                  <a:pt x="999801" y="221960"/>
                  <a:pt x="999801" y="238729"/>
                </a:cubicBezTo>
                <a:cubicBezTo>
                  <a:pt x="999801" y="255499"/>
                  <a:pt x="986208" y="269093"/>
                  <a:pt x="969438" y="269093"/>
                </a:cubicBezTo>
                <a:cubicBezTo>
                  <a:pt x="952669" y="269093"/>
                  <a:pt x="939075" y="255499"/>
                  <a:pt x="939075" y="238729"/>
                </a:cubicBezTo>
                <a:cubicBezTo>
                  <a:pt x="939075" y="221960"/>
                  <a:pt x="952669" y="208366"/>
                  <a:pt x="969438" y="208366"/>
                </a:cubicBezTo>
                <a:close/>
                <a:moveTo>
                  <a:pt x="896883" y="208366"/>
                </a:moveTo>
                <a:cubicBezTo>
                  <a:pt x="913653" y="208366"/>
                  <a:pt x="927247" y="221960"/>
                  <a:pt x="927247" y="238729"/>
                </a:cubicBezTo>
                <a:cubicBezTo>
                  <a:pt x="927247" y="255499"/>
                  <a:pt x="913653" y="269093"/>
                  <a:pt x="896883" y="269093"/>
                </a:cubicBezTo>
                <a:cubicBezTo>
                  <a:pt x="880114" y="269093"/>
                  <a:pt x="866520" y="255499"/>
                  <a:pt x="866520" y="238729"/>
                </a:cubicBezTo>
                <a:cubicBezTo>
                  <a:pt x="866520" y="221960"/>
                  <a:pt x="880114" y="208366"/>
                  <a:pt x="896883" y="208366"/>
                </a:cubicBezTo>
                <a:close/>
                <a:moveTo>
                  <a:pt x="824329" y="208366"/>
                </a:moveTo>
                <a:cubicBezTo>
                  <a:pt x="841098" y="208366"/>
                  <a:pt x="854692" y="221960"/>
                  <a:pt x="854692" y="238729"/>
                </a:cubicBezTo>
                <a:cubicBezTo>
                  <a:pt x="854692" y="255499"/>
                  <a:pt x="841098" y="269093"/>
                  <a:pt x="824329" y="269093"/>
                </a:cubicBezTo>
                <a:cubicBezTo>
                  <a:pt x="807559" y="269093"/>
                  <a:pt x="793965" y="255499"/>
                  <a:pt x="793965" y="238729"/>
                </a:cubicBezTo>
                <a:cubicBezTo>
                  <a:pt x="793965" y="221960"/>
                  <a:pt x="807559" y="208366"/>
                  <a:pt x="824329" y="208366"/>
                </a:cubicBezTo>
                <a:close/>
                <a:moveTo>
                  <a:pt x="751774" y="208366"/>
                </a:moveTo>
                <a:cubicBezTo>
                  <a:pt x="768544" y="208366"/>
                  <a:pt x="782138" y="221960"/>
                  <a:pt x="782138" y="238729"/>
                </a:cubicBezTo>
                <a:cubicBezTo>
                  <a:pt x="782138" y="255499"/>
                  <a:pt x="768544" y="269093"/>
                  <a:pt x="751774" y="269093"/>
                </a:cubicBezTo>
                <a:cubicBezTo>
                  <a:pt x="735005" y="269093"/>
                  <a:pt x="721411" y="255499"/>
                  <a:pt x="721411" y="238729"/>
                </a:cubicBezTo>
                <a:cubicBezTo>
                  <a:pt x="721411" y="221960"/>
                  <a:pt x="735005" y="208366"/>
                  <a:pt x="751774" y="208366"/>
                </a:cubicBezTo>
                <a:close/>
                <a:moveTo>
                  <a:pt x="679220" y="208366"/>
                </a:moveTo>
                <a:cubicBezTo>
                  <a:pt x="695989" y="208366"/>
                  <a:pt x="709583" y="221960"/>
                  <a:pt x="709583" y="238729"/>
                </a:cubicBezTo>
                <a:cubicBezTo>
                  <a:pt x="709583" y="255499"/>
                  <a:pt x="695989" y="269093"/>
                  <a:pt x="679220" y="269093"/>
                </a:cubicBezTo>
                <a:cubicBezTo>
                  <a:pt x="662450" y="269093"/>
                  <a:pt x="648856" y="255499"/>
                  <a:pt x="648856" y="238729"/>
                </a:cubicBezTo>
                <a:cubicBezTo>
                  <a:pt x="648856" y="221960"/>
                  <a:pt x="662450" y="208366"/>
                  <a:pt x="679220" y="208366"/>
                </a:cubicBezTo>
                <a:close/>
                <a:moveTo>
                  <a:pt x="606665" y="208366"/>
                </a:moveTo>
                <a:cubicBezTo>
                  <a:pt x="623435" y="208366"/>
                  <a:pt x="637029" y="221960"/>
                  <a:pt x="637029" y="238729"/>
                </a:cubicBezTo>
                <a:cubicBezTo>
                  <a:pt x="637029" y="255499"/>
                  <a:pt x="623435" y="269093"/>
                  <a:pt x="606665" y="269093"/>
                </a:cubicBezTo>
                <a:cubicBezTo>
                  <a:pt x="589896" y="269093"/>
                  <a:pt x="576302" y="255499"/>
                  <a:pt x="576302" y="238729"/>
                </a:cubicBezTo>
                <a:cubicBezTo>
                  <a:pt x="576302" y="221960"/>
                  <a:pt x="589896" y="208366"/>
                  <a:pt x="606665" y="208366"/>
                </a:cubicBezTo>
                <a:close/>
                <a:moveTo>
                  <a:pt x="534111" y="208366"/>
                </a:moveTo>
                <a:cubicBezTo>
                  <a:pt x="550880" y="208366"/>
                  <a:pt x="564474" y="221960"/>
                  <a:pt x="564474" y="238729"/>
                </a:cubicBezTo>
                <a:cubicBezTo>
                  <a:pt x="564474" y="255499"/>
                  <a:pt x="550880" y="269093"/>
                  <a:pt x="534111" y="269093"/>
                </a:cubicBezTo>
                <a:cubicBezTo>
                  <a:pt x="517341" y="269093"/>
                  <a:pt x="503747" y="255499"/>
                  <a:pt x="503747" y="238729"/>
                </a:cubicBezTo>
                <a:cubicBezTo>
                  <a:pt x="503747" y="221960"/>
                  <a:pt x="517341" y="208366"/>
                  <a:pt x="534111" y="208366"/>
                </a:cubicBezTo>
                <a:close/>
                <a:moveTo>
                  <a:pt x="461556" y="208366"/>
                </a:moveTo>
                <a:cubicBezTo>
                  <a:pt x="478326" y="208366"/>
                  <a:pt x="491920" y="221960"/>
                  <a:pt x="491920" y="238729"/>
                </a:cubicBezTo>
                <a:cubicBezTo>
                  <a:pt x="491920" y="255499"/>
                  <a:pt x="478326" y="269093"/>
                  <a:pt x="461556" y="269093"/>
                </a:cubicBezTo>
                <a:cubicBezTo>
                  <a:pt x="444787" y="269093"/>
                  <a:pt x="431192" y="255499"/>
                  <a:pt x="431192" y="238729"/>
                </a:cubicBezTo>
                <a:cubicBezTo>
                  <a:pt x="431192" y="221960"/>
                  <a:pt x="444787" y="208366"/>
                  <a:pt x="461556" y="208366"/>
                </a:cubicBezTo>
                <a:close/>
                <a:moveTo>
                  <a:pt x="389002" y="208366"/>
                </a:moveTo>
                <a:cubicBezTo>
                  <a:pt x="405771" y="208366"/>
                  <a:pt x="419365" y="221960"/>
                  <a:pt x="419365" y="238729"/>
                </a:cubicBezTo>
                <a:cubicBezTo>
                  <a:pt x="419365" y="255499"/>
                  <a:pt x="405771" y="269093"/>
                  <a:pt x="389002" y="269093"/>
                </a:cubicBezTo>
                <a:cubicBezTo>
                  <a:pt x="372232" y="269093"/>
                  <a:pt x="358638" y="255499"/>
                  <a:pt x="358638" y="238729"/>
                </a:cubicBezTo>
                <a:cubicBezTo>
                  <a:pt x="358638" y="221960"/>
                  <a:pt x="372232" y="208366"/>
                  <a:pt x="389002" y="208366"/>
                </a:cubicBezTo>
                <a:close/>
                <a:moveTo>
                  <a:pt x="316447" y="208366"/>
                </a:moveTo>
                <a:cubicBezTo>
                  <a:pt x="333216" y="208366"/>
                  <a:pt x="346810" y="221960"/>
                  <a:pt x="346810" y="238729"/>
                </a:cubicBezTo>
                <a:cubicBezTo>
                  <a:pt x="346810" y="255499"/>
                  <a:pt x="333216" y="269093"/>
                  <a:pt x="316447" y="269093"/>
                </a:cubicBezTo>
                <a:cubicBezTo>
                  <a:pt x="299677" y="269093"/>
                  <a:pt x="286084" y="255499"/>
                  <a:pt x="286084" y="238729"/>
                </a:cubicBezTo>
                <a:cubicBezTo>
                  <a:pt x="286084" y="221960"/>
                  <a:pt x="299677" y="208366"/>
                  <a:pt x="316447" y="208366"/>
                </a:cubicBezTo>
                <a:close/>
                <a:moveTo>
                  <a:pt x="243892" y="208366"/>
                </a:moveTo>
                <a:cubicBezTo>
                  <a:pt x="260662" y="208366"/>
                  <a:pt x="274256" y="221960"/>
                  <a:pt x="274256" y="238729"/>
                </a:cubicBezTo>
                <a:cubicBezTo>
                  <a:pt x="274256" y="255499"/>
                  <a:pt x="260662" y="269093"/>
                  <a:pt x="243892" y="269093"/>
                </a:cubicBezTo>
                <a:cubicBezTo>
                  <a:pt x="227123" y="269093"/>
                  <a:pt x="213529" y="255499"/>
                  <a:pt x="213529" y="238729"/>
                </a:cubicBezTo>
                <a:cubicBezTo>
                  <a:pt x="213529" y="221960"/>
                  <a:pt x="227123" y="208366"/>
                  <a:pt x="243892" y="208366"/>
                </a:cubicBezTo>
                <a:close/>
                <a:moveTo>
                  <a:pt x="171339" y="208366"/>
                </a:moveTo>
                <a:cubicBezTo>
                  <a:pt x="188107" y="208366"/>
                  <a:pt x="201701" y="221960"/>
                  <a:pt x="201701" y="238729"/>
                </a:cubicBezTo>
                <a:cubicBezTo>
                  <a:pt x="201701" y="255499"/>
                  <a:pt x="188107" y="269093"/>
                  <a:pt x="171339" y="269093"/>
                </a:cubicBezTo>
                <a:cubicBezTo>
                  <a:pt x="154697" y="269093"/>
                  <a:pt x="141102" y="255499"/>
                  <a:pt x="141102" y="238729"/>
                </a:cubicBezTo>
                <a:cubicBezTo>
                  <a:pt x="141102" y="221960"/>
                  <a:pt x="154697" y="208366"/>
                  <a:pt x="171339" y="208366"/>
                </a:cubicBezTo>
                <a:close/>
                <a:moveTo>
                  <a:pt x="98929" y="208366"/>
                </a:moveTo>
                <a:cubicBezTo>
                  <a:pt x="115688" y="208366"/>
                  <a:pt x="129282" y="221960"/>
                  <a:pt x="129282" y="238729"/>
                </a:cubicBezTo>
                <a:cubicBezTo>
                  <a:pt x="129282" y="255499"/>
                  <a:pt x="115688" y="269093"/>
                  <a:pt x="98929" y="269093"/>
                </a:cubicBezTo>
                <a:cubicBezTo>
                  <a:pt x="82155" y="269093"/>
                  <a:pt x="68561" y="255499"/>
                  <a:pt x="68561" y="238729"/>
                </a:cubicBezTo>
                <a:cubicBezTo>
                  <a:pt x="68561" y="221960"/>
                  <a:pt x="82155" y="208366"/>
                  <a:pt x="98929" y="208366"/>
                </a:cubicBezTo>
                <a:close/>
                <a:moveTo>
                  <a:pt x="26375" y="208366"/>
                </a:moveTo>
                <a:cubicBezTo>
                  <a:pt x="43137" y="208366"/>
                  <a:pt x="56732" y="221960"/>
                  <a:pt x="56732" y="238729"/>
                </a:cubicBezTo>
                <a:cubicBezTo>
                  <a:pt x="56732" y="255499"/>
                  <a:pt x="43137" y="269093"/>
                  <a:pt x="26375" y="269093"/>
                </a:cubicBezTo>
                <a:cubicBezTo>
                  <a:pt x="17989" y="269093"/>
                  <a:pt x="10398" y="265695"/>
                  <a:pt x="4903" y="260200"/>
                </a:cubicBezTo>
                <a:lnTo>
                  <a:pt x="0" y="248364"/>
                </a:lnTo>
                <a:lnTo>
                  <a:pt x="0" y="229094"/>
                </a:lnTo>
                <a:lnTo>
                  <a:pt x="4903" y="217259"/>
                </a:lnTo>
                <a:cubicBezTo>
                  <a:pt x="10398" y="211765"/>
                  <a:pt x="17989" y="208366"/>
                  <a:pt x="26375" y="208366"/>
                </a:cubicBezTo>
                <a:close/>
                <a:moveTo>
                  <a:pt x="1622429" y="127914"/>
                </a:moveTo>
                <a:cubicBezTo>
                  <a:pt x="1630814" y="127914"/>
                  <a:pt x="1638404" y="131313"/>
                  <a:pt x="1643899" y="136808"/>
                </a:cubicBezTo>
                <a:lnTo>
                  <a:pt x="1648931" y="148957"/>
                </a:lnTo>
                <a:lnTo>
                  <a:pt x="1651011" y="162579"/>
                </a:lnTo>
                <a:lnTo>
                  <a:pt x="1643899" y="179748"/>
                </a:lnTo>
                <a:cubicBezTo>
                  <a:pt x="1638404" y="185243"/>
                  <a:pt x="1630814" y="188641"/>
                  <a:pt x="1622429" y="188641"/>
                </a:cubicBezTo>
                <a:cubicBezTo>
                  <a:pt x="1605659" y="188641"/>
                  <a:pt x="1592066" y="175047"/>
                  <a:pt x="1592066" y="158278"/>
                </a:cubicBezTo>
                <a:cubicBezTo>
                  <a:pt x="1592066" y="141508"/>
                  <a:pt x="1605659" y="127914"/>
                  <a:pt x="1622429" y="127914"/>
                </a:cubicBezTo>
                <a:close/>
                <a:moveTo>
                  <a:pt x="1549874" y="127914"/>
                </a:moveTo>
                <a:cubicBezTo>
                  <a:pt x="1566644" y="127914"/>
                  <a:pt x="1580238" y="141508"/>
                  <a:pt x="1580238" y="158278"/>
                </a:cubicBezTo>
                <a:cubicBezTo>
                  <a:pt x="1580238" y="175047"/>
                  <a:pt x="1566644" y="188641"/>
                  <a:pt x="1549874" y="188641"/>
                </a:cubicBezTo>
                <a:cubicBezTo>
                  <a:pt x="1533105" y="188641"/>
                  <a:pt x="1519511" y="175047"/>
                  <a:pt x="1519511" y="158278"/>
                </a:cubicBezTo>
                <a:cubicBezTo>
                  <a:pt x="1519511" y="141508"/>
                  <a:pt x="1533105" y="127914"/>
                  <a:pt x="1549874" y="127914"/>
                </a:cubicBezTo>
                <a:close/>
                <a:moveTo>
                  <a:pt x="1477320" y="127914"/>
                </a:moveTo>
                <a:cubicBezTo>
                  <a:pt x="1494089" y="127914"/>
                  <a:pt x="1507683" y="141508"/>
                  <a:pt x="1507683" y="158278"/>
                </a:cubicBezTo>
                <a:cubicBezTo>
                  <a:pt x="1507683" y="175047"/>
                  <a:pt x="1494089" y="188641"/>
                  <a:pt x="1477320" y="188641"/>
                </a:cubicBezTo>
                <a:cubicBezTo>
                  <a:pt x="1460550" y="188641"/>
                  <a:pt x="1446956" y="175047"/>
                  <a:pt x="1446956" y="158278"/>
                </a:cubicBezTo>
                <a:cubicBezTo>
                  <a:pt x="1446956" y="141508"/>
                  <a:pt x="1460550" y="127914"/>
                  <a:pt x="1477320" y="127914"/>
                </a:cubicBezTo>
                <a:close/>
                <a:moveTo>
                  <a:pt x="1404765" y="127914"/>
                </a:moveTo>
                <a:cubicBezTo>
                  <a:pt x="1421535" y="127914"/>
                  <a:pt x="1435129" y="141508"/>
                  <a:pt x="1435129" y="158278"/>
                </a:cubicBezTo>
                <a:cubicBezTo>
                  <a:pt x="1435129" y="175047"/>
                  <a:pt x="1421535" y="188641"/>
                  <a:pt x="1404765" y="188641"/>
                </a:cubicBezTo>
                <a:cubicBezTo>
                  <a:pt x="1387996" y="188641"/>
                  <a:pt x="1374402" y="175047"/>
                  <a:pt x="1374402" y="158278"/>
                </a:cubicBezTo>
                <a:cubicBezTo>
                  <a:pt x="1374402" y="141508"/>
                  <a:pt x="1387996" y="127914"/>
                  <a:pt x="1404765" y="127914"/>
                </a:cubicBezTo>
                <a:close/>
                <a:moveTo>
                  <a:pt x="1332211" y="127914"/>
                </a:moveTo>
                <a:cubicBezTo>
                  <a:pt x="1348980" y="127914"/>
                  <a:pt x="1362574" y="141508"/>
                  <a:pt x="1362574" y="158278"/>
                </a:cubicBezTo>
                <a:cubicBezTo>
                  <a:pt x="1362574" y="175047"/>
                  <a:pt x="1348980" y="188641"/>
                  <a:pt x="1332211" y="188641"/>
                </a:cubicBezTo>
                <a:cubicBezTo>
                  <a:pt x="1315441" y="188641"/>
                  <a:pt x="1301847" y="175047"/>
                  <a:pt x="1301847" y="158278"/>
                </a:cubicBezTo>
                <a:cubicBezTo>
                  <a:pt x="1301847" y="141508"/>
                  <a:pt x="1315441" y="127914"/>
                  <a:pt x="1332211" y="127914"/>
                </a:cubicBezTo>
                <a:close/>
                <a:moveTo>
                  <a:pt x="1259656" y="127914"/>
                </a:moveTo>
                <a:cubicBezTo>
                  <a:pt x="1276426" y="127914"/>
                  <a:pt x="1290020" y="141508"/>
                  <a:pt x="1290020" y="158278"/>
                </a:cubicBezTo>
                <a:cubicBezTo>
                  <a:pt x="1290020" y="175047"/>
                  <a:pt x="1276426" y="188641"/>
                  <a:pt x="1259656" y="188641"/>
                </a:cubicBezTo>
                <a:cubicBezTo>
                  <a:pt x="1242887" y="188641"/>
                  <a:pt x="1229293" y="175047"/>
                  <a:pt x="1229293" y="158278"/>
                </a:cubicBezTo>
                <a:cubicBezTo>
                  <a:pt x="1229293" y="141508"/>
                  <a:pt x="1242887" y="127914"/>
                  <a:pt x="1259656" y="127914"/>
                </a:cubicBezTo>
                <a:close/>
                <a:moveTo>
                  <a:pt x="1187102" y="127914"/>
                </a:moveTo>
                <a:cubicBezTo>
                  <a:pt x="1203871" y="127914"/>
                  <a:pt x="1217465" y="141508"/>
                  <a:pt x="1217465" y="158278"/>
                </a:cubicBezTo>
                <a:cubicBezTo>
                  <a:pt x="1217465" y="175047"/>
                  <a:pt x="1203871" y="188641"/>
                  <a:pt x="1187102" y="188641"/>
                </a:cubicBezTo>
                <a:cubicBezTo>
                  <a:pt x="1170332" y="188641"/>
                  <a:pt x="1156738" y="175047"/>
                  <a:pt x="1156738" y="158278"/>
                </a:cubicBezTo>
                <a:cubicBezTo>
                  <a:pt x="1156738" y="141508"/>
                  <a:pt x="1170332" y="127914"/>
                  <a:pt x="1187102" y="127914"/>
                </a:cubicBezTo>
                <a:close/>
                <a:moveTo>
                  <a:pt x="1114547" y="127914"/>
                </a:moveTo>
                <a:cubicBezTo>
                  <a:pt x="1131317" y="127914"/>
                  <a:pt x="1144911" y="141508"/>
                  <a:pt x="1144911" y="158278"/>
                </a:cubicBezTo>
                <a:cubicBezTo>
                  <a:pt x="1144911" y="175047"/>
                  <a:pt x="1131317" y="188641"/>
                  <a:pt x="1114547" y="188641"/>
                </a:cubicBezTo>
                <a:cubicBezTo>
                  <a:pt x="1097778" y="188641"/>
                  <a:pt x="1084184" y="175047"/>
                  <a:pt x="1084184" y="158278"/>
                </a:cubicBezTo>
                <a:cubicBezTo>
                  <a:pt x="1084184" y="141508"/>
                  <a:pt x="1097778" y="127914"/>
                  <a:pt x="1114547" y="127914"/>
                </a:cubicBezTo>
                <a:close/>
                <a:moveTo>
                  <a:pt x="1041993" y="127914"/>
                </a:moveTo>
                <a:cubicBezTo>
                  <a:pt x="1058762" y="127914"/>
                  <a:pt x="1072356" y="141508"/>
                  <a:pt x="1072356" y="158278"/>
                </a:cubicBezTo>
                <a:cubicBezTo>
                  <a:pt x="1072356" y="175047"/>
                  <a:pt x="1058762" y="188641"/>
                  <a:pt x="1041993" y="188641"/>
                </a:cubicBezTo>
                <a:cubicBezTo>
                  <a:pt x="1025223" y="188641"/>
                  <a:pt x="1011629" y="175047"/>
                  <a:pt x="1011629" y="158278"/>
                </a:cubicBezTo>
                <a:cubicBezTo>
                  <a:pt x="1011629" y="141508"/>
                  <a:pt x="1025223" y="127914"/>
                  <a:pt x="1041993" y="127914"/>
                </a:cubicBezTo>
                <a:close/>
                <a:moveTo>
                  <a:pt x="969438" y="127914"/>
                </a:moveTo>
                <a:cubicBezTo>
                  <a:pt x="986208" y="127914"/>
                  <a:pt x="999801" y="141508"/>
                  <a:pt x="999801" y="158278"/>
                </a:cubicBezTo>
                <a:cubicBezTo>
                  <a:pt x="999801" y="175047"/>
                  <a:pt x="986208" y="188641"/>
                  <a:pt x="969438" y="188641"/>
                </a:cubicBezTo>
                <a:cubicBezTo>
                  <a:pt x="952669" y="188641"/>
                  <a:pt x="939075" y="175047"/>
                  <a:pt x="939075" y="158278"/>
                </a:cubicBezTo>
                <a:cubicBezTo>
                  <a:pt x="939075" y="141508"/>
                  <a:pt x="952669" y="127914"/>
                  <a:pt x="969438" y="127914"/>
                </a:cubicBezTo>
                <a:close/>
                <a:moveTo>
                  <a:pt x="896883" y="127914"/>
                </a:moveTo>
                <a:cubicBezTo>
                  <a:pt x="913653" y="127914"/>
                  <a:pt x="927247" y="141508"/>
                  <a:pt x="927247" y="158278"/>
                </a:cubicBezTo>
                <a:cubicBezTo>
                  <a:pt x="927247" y="175047"/>
                  <a:pt x="913653" y="188641"/>
                  <a:pt x="896883" y="188641"/>
                </a:cubicBezTo>
                <a:cubicBezTo>
                  <a:pt x="880114" y="188641"/>
                  <a:pt x="866520" y="175047"/>
                  <a:pt x="866520" y="158278"/>
                </a:cubicBezTo>
                <a:cubicBezTo>
                  <a:pt x="866520" y="141508"/>
                  <a:pt x="880114" y="127914"/>
                  <a:pt x="896883" y="127914"/>
                </a:cubicBezTo>
                <a:close/>
                <a:moveTo>
                  <a:pt x="824329" y="127914"/>
                </a:moveTo>
                <a:cubicBezTo>
                  <a:pt x="841098" y="127914"/>
                  <a:pt x="854692" y="141508"/>
                  <a:pt x="854692" y="158278"/>
                </a:cubicBezTo>
                <a:cubicBezTo>
                  <a:pt x="854692" y="175047"/>
                  <a:pt x="841098" y="188641"/>
                  <a:pt x="824329" y="188641"/>
                </a:cubicBezTo>
                <a:cubicBezTo>
                  <a:pt x="807559" y="188641"/>
                  <a:pt x="793965" y="175047"/>
                  <a:pt x="793965" y="158278"/>
                </a:cubicBezTo>
                <a:cubicBezTo>
                  <a:pt x="793965" y="141508"/>
                  <a:pt x="807559" y="127914"/>
                  <a:pt x="824329" y="127914"/>
                </a:cubicBezTo>
                <a:close/>
                <a:moveTo>
                  <a:pt x="751774" y="127914"/>
                </a:moveTo>
                <a:cubicBezTo>
                  <a:pt x="768544" y="127914"/>
                  <a:pt x="782138" y="141508"/>
                  <a:pt x="782138" y="158278"/>
                </a:cubicBezTo>
                <a:cubicBezTo>
                  <a:pt x="782138" y="175047"/>
                  <a:pt x="768544" y="188641"/>
                  <a:pt x="751774" y="188641"/>
                </a:cubicBezTo>
                <a:cubicBezTo>
                  <a:pt x="735005" y="188641"/>
                  <a:pt x="721411" y="175047"/>
                  <a:pt x="721411" y="158278"/>
                </a:cubicBezTo>
                <a:cubicBezTo>
                  <a:pt x="721411" y="141508"/>
                  <a:pt x="735005" y="127914"/>
                  <a:pt x="751774" y="127914"/>
                </a:cubicBezTo>
                <a:close/>
                <a:moveTo>
                  <a:pt x="679220" y="127914"/>
                </a:moveTo>
                <a:cubicBezTo>
                  <a:pt x="695989" y="127914"/>
                  <a:pt x="709583" y="141508"/>
                  <a:pt x="709583" y="158278"/>
                </a:cubicBezTo>
                <a:cubicBezTo>
                  <a:pt x="709583" y="175047"/>
                  <a:pt x="695989" y="188641"/>
                  <a:pt x="679220" y="188641"/>
                </a:cubicBezTo>
                <a:cubicBezTo>
                  <a:pt x="662450" y="188641"/>
                  <a:pt x="648856" y="175047"/>
                  <a:pt x="648856" y="158278"/>
                </a:cubicBezTo>
                <a:cubicBezTo>
                  <a:pt x="648856" y="141508"/>
                  <a:pt x="662450" y="127914"/>
                  <a:pt x="679220" y="127914"/>
                </a:cubicBezTo>
                <a:close/>
                <a:moveTo>
                  <a:pt x="606665" y="127914"/>
                </a:moveTo>
                <a:cubicBezTo>
                  <a:pt x="623435" y="127914"/>
                  <a:pt x="637029" y="141508"/>
                  <a:pt x="637029" y="158278"/>
                </a:cubicBezTo>
                <a:cubicBezTo>
                  <a:pt x="637029" y="175047"/>
                  <a:pt x="623435" y="188641"/>
                  <a:pt x="606665" y="188641"/>
                </a:cubicBezTo>
                <a:cubicBezTo>
                  <a:pt x="589896" y="188641"/>
                  <a:pt x="576302" y="175047"/>
                  <a:pt x="576302" y="158278"/>
                </a:cubicBezTo>
                <a:cubicBezTo>
                  <a:pt x="576302" y="141508"/>
                  <a:pt x="589896" y="127914"/>
                  <a:pt x="606665" y="127914"/>
                </a:cubicBezTo>
                <a:close/>
                <a:moveTo>
                  <a:pt x="534111" y="127914"/>
                </a:moveTo>
                <a:cubicBezTo>
                  <a:pt x="550880" y="127914"/>
                  <a:pt x="564474" y="141508"/>
                  <a:pt x="564474" y="158278"/>
                </a:cubicBezTo>
                <a:cubicBezTo>
                  <a:pt x="564474" y="175047"/>
                  <a:pt x="550880" y="188641"/>
                  <a:pt x="534111" y="188641"/>
                </a:cubicBezTo>
                <a:cubicBezTo>
                  <a:pt x="517341" y="188641"/>
                  <a:pt x="503747" y="175047"/>
                  <a:pt x="503747" y="158278"/>
                </a:cubicBezTo>
                <a:cubicBezTo>
                  <a:pt x="503747" y="141508"/>
                  <a:pt x="517341" y="127914"/>
                  <a:pt x="534111" y="127914"/>
                </a:cubicBezTo>
                <a:close/>
                <a:moveTo>
                  <a:pt x="461556" y="127914"/>
                </a:moveTo>
                <a:cubicBezTo>
                  <a:pt x="478326" y="127914"/>
                  <a:pt x="491920" y="141508"/>
                  <a:pt x="491920" y="158278"/>
                </a:cubicBezTo>
                <a:cubicBezTo>
                  <a:pt x="491920" y="175047"/>
                  <a:pt x="478326" y="188641"/>
                  <a:pt x="461556" y="188641"/>
                </a:cubicBezTo>
                <a:cubicBezTo>
                  <a:pt x="444787" y="188641"/>
                  <a:pt x="431192" y="175047"/>
                  <a:pt x="431192" y="158278"/>
                </a:cubicBezTo>
                <a:cubicBezTo>
                  <a:pt x="431192" y="141508"/>
                  <a:pt x="444787" y="127914"/>
                  <a:pt x="461556" y="127914"/>
                </a:cubicBezTo>
                <a:close/>
                <a:moveTo>
                  <a:pt x="389002" y="127914"/>
                </a:moveTo>
                <a:cubicBezTo>
                  <a:pt x="405771" y="127914"/>
                  <a:pt x="419365" y="141508"/>
                  <a:pt x="419365" y="158278"/>
                </a:cubicBezTo>
                <a:cubicBezTo>
                  <a:pt x="419365" y="175047"/>
                  <a:pt x="405771" y="188641"/>
                  <a:pt x="389002" y="188641"/>
                </a:cubicBezTo>
                <a:cubicBezTo>
                  <a:pt x="372232" y="188641"/>
                  <a:pt x="358638" y="175047"/>
                  <a:pt x="358638" y="158278"/>
                </a:cubicBezTo>
                <a:cubicBezTo>
                  <a:pt x="358638" y="141508"/>
                  <a:pt x="372232" y="127914"/>
                  <a:pt x="389002" y="127914"/>
                </a:cubicBezTo>
                <a:close/>
                <a:moveTo>
                  <a:pt x="316447" y="127914"/>
                </a:moveTo>
                <a:cubicBezTo>
                  <a:pt x="333216" y="127914"/>
                  <a:pt x="346810" y="141508"/>
                  <a:pt x="346810" y="158278"/>
                </a:cubicBezTo>
                <a:cubicBezTo>
                  <a:pt x="346810" y="175047"/>
                  <a:pt x="333216" y="188641"/>
                  <a:pt x="316447" y="188641"/>
                </a:cubicBezTo>
                <a:cubicBezTo>
                  <a:pt x="299677" y="188641"/>
                  <a:pt x="286084" y="175047"/>
                  <a:pt x="286084" y="158278"/>
                </a:cubicBezTo>
                <a:cubicBezTo>
                  <a:pt x="286084" y="141508"/>
                  <a:pt x="299677" y="127914"/>
                  <a:pt x="316447" y="127914"/>
                </a:cubicBezTo>
                <a:close/>
                <a:moveTo>
                  <a:pt x="243892" y="127914"/>
                </a:moveTo>
                <a:cubicBezTo>
                  <a:pt x="260662" y="127914"/>
                  <a:pt x="274256" y="141508"/>
                  <a:pt x="274256" y="158278"/>
                </a:cubicBezTo>
                <a:cubicBezTo>
                  <a:pt x="274256" y="175047"/>
                  <a:pt x="260662" y="188641"/>
                  <a:pt x="243892" y="188641"/>
                </a:cubicBezTo>
                <a:cubicBezTo>
                  <a:pt x="227123" y="188641"/>
                  <a:pt x="213529" y="175047"/>
                  <a:pt x="213529" y="158278"/>
                </a:cubicBezTo>
                <a:cubicBezTo>
                  <a:pt x="213529" y="141508"/>
                  <a:pt x="227123" y="127914"/>
                  <a:pt x="243892" y="127914"/>
                </a:cubicBezTo>
                <a:close/>
                <a:moveTo>
                  <a:pt x="171339" y="127914"/>
                </a:moveTo>
                <a:cubicBezTo>
                  <a:pt x="188107" y="127914"/>
                  <a:pt x="201701" y="141508"/>
                  <a:pt x="201701" y="158278"/>
                </a:cubicBezTo>
                <a:cubicBezTo>
                  <a:pt x="201701" y="175047"/>
                  <a:pt x="188107" y="188641"/>
                  <a:pt x="171339" y="188641"/>
                </a:cubicBezTo>
                <a:cubicBezTo>
                  <a:pt x="154702" y="188641"/>
                  <a:pt x="141108" y="175047"/>
                  <a:pt x="141108" y="158278"/>
                </a:cubicBezTo>
                <a:cubicBezTo>
                  <a:pt x="141108" y="141508"/>
                  <a:pt x="154702" y="127914"/>
                  <a:pt x="171339" y="127914"/>
                </a:cubicBezTo>
                <a:close/>
                <a:moveTo>
                  <a:pt x="98936" y="127914"/>
                </a:moveTo>
                <a:cubicBezTo>
                  <a:pt x="115695" y="127914"/>
                  <a:pt x="129288" y="141508"/>
                  <a:pt x="129288" y="158278"/>
                </a:cubicBezTo>
                <a:cubicBezTo>
                  <a:pt x="129288" y="175047"/>
                  <a:pt x="115695" y="188641"/>
                  <a:pt x="98936" y="188641"/>
                </a:cubicBezTo>
                <a:cubicBezTo>
                  <a:pt x="82162" y="188641"/>
                  <a:pt x="68567" y="175047"/>
                  <a:pt x="68567" y="158278"/>
                </a:cubicBezTo>
                <a:cubicBezTo>
                  <a:pt x="68567" y="141508"/>
                  <a:pt x="82162" y="127914"/>
                  <a:pt x="98936" y="127914"/>
                </a:cubicBezTo>
                <a:close/>
                <a:moveTo>
                  <a:pt x="26381" y="127914"/>
                </a:moveTo>
                <a:cubicBezTo>
                  <a:pt x="43143" y="127914"/>
                  <a:pt x="56738" y="141508"/>
                  <a:pt x="56738" y="158278"/>
                </a:cubicBezTo>
                <a:cubicBezTo>
                  <a:pt x="56738" y="175047"/>
                  <a:pt x="43143" y="188641"/>
                  <a:pt x="26381" y="188641"/>
                </a:cubicBezTo>
                <a:cubicBezTo>
                  <a:pt x="17995" y="188641"/>
                  <a:pt x="10404" y="185243"/>
                  <a:pt x="4909" y="179748"/>
                </a:cubicBezTo>
                <a:lnTo>
                  <a:pt x="0" y="167898"/>
                </a:lnTo>
                <a:lnTo>
                  <a:pt x="0" y="148658"/>
                </a:lnTo>
                <a:lnTo>
                  <a:pt x="4909" y="136807"/>
                </a:lnTo>
                <a:cubicBezTo>
                  <a:pt x="10404" y="131313"/>
                  <a:pt x="17995" y="127914"/>
                  <a:pt x="26381" y="127914"/>
                </a:cubicBezTo>
                <a:close/>
                <a:moveTo>
                  <a:pt x="1622429" y="47462"/>
                </a:moveTo>
                <a:lnTo>
                  <a:pt x="1625821" y="48147"/>
                </a:lnTo>
                <a:lnTo>
                  <a:pt x="1639701" y="102127"/>
                </a:lnTo>
                <a:lnTo>
                  <a:pt x="1634248" y="105804"/>
                </a:lnTo>
                <a:cubicBezTo>
                  <a:pt x="1630615" y="107340"/>
                  <a:pt x="1626621" y="108189"/>
                  <a:pt x="1622429" y="108189"/>
                </a:cubicBezTo>
                <a:cubicBezTo>
                  <a:pt x="1605659" y="108189"/>
                  <a:pt x="1592066" y="94595"/>
                  <a:pt x="1592066" y="77826"/>
                </a:cubicBezTo>
                <a:cubicBezTo>
                  <a:pt x="1592066" y="61056"/>
                  <a:pt x="1605659" y="47462"/>
                  <a:pt x="1622429" y="47462"/>
                </a:cubicBezTo>
                <a:close/>
                <a:moveTo>
                  <a:pt x="1549874" y="47462"/>
                </a:moveTo>
                <a:cubicBezTo>
                  <a:pt x="1566644" y="47462"/>
                  <a:pt x="1580238" y="61056"/>
                  <a:pt x="1580238" y="77826"/>
                </a:cubicBezTo>
                <a:cubicBezTo>
                  <a:pt x="1580238" y="94595"/>
                  <a:pt x="1566644" y="108189"/>
                  <a:pt x="1549874" y="108189"/>
                </a:cubicBezTo>
                <a:cubicBezTo>
                  <a:pt x="1533105" y="108189"/>
                  <a:pt x="1519511" y="94595"/>
                  <a:pt x="1519511" y="77826"/>
                </a:cubicBezTo>
                <a:cubicBezTo>
                  <a:pt x="1519511" y="61056"/>
                  <a:pt x="1533105" y="47462"/>
                  <a:pt x="1549874" y="47462"/>
                </a:cubicBezTo>
                <a:close/>
                <a:moveTo>
                  <a:pt x="1477320" y="47462"/>
                </a:moveTo>
                <a:cubicBezTo>
                  <a:pt x="1494089" y="47462"/>
                  <a:pt x="1507683" y="61056"/>
                  <a:pt x="1507683" y="77826"/>
                </a:cubicBezTo>
                <a:cubicBezTo>
                  <a:pt x="1507683" y="94595"/>
                  <a:pt x="1494089" y="108189"/>
                  <a:pt x="1477320" y="108189"/>
                </a:cubicBezTo>
                <a:cubicBezTo>
                  <a:pt x="1460550" y="108189"/>
                  <a:pt x="1446956" y="94595"/>
                  <a:pt x="1446956" y="77826"/>
                </a:cubicBezTo>
                <a:cubicBezTo>
                  <a:pt x="1446956" y="61056"/>
                  <a:pt x="1460550" y="47462"/>
                  <a:pt x="1477320" y="47462"/>
                </a:cubicBezTo>
                <a:close/>
                <a:moveTo>
                  <a:pt x="1404765" y="47462"/>
                </a:moveTo>
                <a:cubicBezTo>
                  <a:pt x="1421535" y="47462"/>
                  <a:pt x="1435129" y="61056"/>
                  <a:pt x="1435129" y="77826"/>
                </a:cubicBezTo>
                <a:cubicBezTo>
                  <a:pt x="1435129" y="94595"/>
                  <a:pt x="1421535" y="108189"/>
                  <a:pt x="1404765" y="108189"/>
                </a:cubicBezTo>
                <a:cubicBezTo>
                  <a:pt x="1387996" y="108189"/>
                  <a:pt x="1374402" y="94595"/>
                  <a:pt x="1374402" y="77826"/>
                </a:cubicBezTo>
                <a:cubicBezTo>
                  <a:pt x="1374402" y="61056"/>
                  <a:pt x="1387996" y="47462"/>
                  <a:pt x="1404765" y="47462"/>
                </a:cubicBezTo>
                <a:close/>
                <a:moveTo>
                  <a:pt x="1332211" y="47462"/>
                </a:moveTo>
                <a:cubicBezTo>
                  <a:pt x="1348980" y="47462"/>
                  <a:pt x="1362574" y="61056"/>
                  <a:pt x="1362574" y="77826"/>
                </a:cubicBezTo>
                <a:cubicBezTo>
                  <a:pt x="1362574" y="94595"/>
                  <a:pt x="1348980" y="108189"/>
                  <a:pt x="1332211" y="108189"/>
                </a:cubicBezTo>
                <a:cubicBezTo>
                  <a:pt x="1315441" y="108189"/>
                  <a:pt x="1301847" y="94595"/>
                  <a:pt x="1301847" y="77826"/>
                </a:cubicBezTo>
                <a:cubicBezTo>
                  <a:pt x="1301847" y="61056"/>
                  <a:pt x="1315441" y="47462"/>
                  <a:pt x="1332211" y="47462"/>
                </a:cubicBezTo>
                <a:close/>
                <a:moveTo>
                  <a:pt x="1259656" y="47462"/>
                </a:moveTo>
                <a:cubicBezTo>
                  <a:pt x="1276426" y="47462"/>
                  <a:pt x="1290020" y="61056"/>
                  <a:pt x="1290020" y="77826"/>
                </a:cubicBezTo>
                <a:cubicBezTo>
                  <a:pt x="1290020" y="94595"/>
                  <a:pt x="1276426" y="108189"/>
                  <a:pt x="1259656" y="108189"/>
                </a:cubicBezTo>
                <a:cubicBezTo>
                  <a:pt x="1242887" y="108189"/>
                  <a:pt x="1229293" y="94595"/>
                  <a:pt x="1229293" y="77826"/>
                </a:cubicBezTo>
                <a:cubicBezTo>
                  <a:pt x="1229293" y="61056"/>
                  <a:pt x="1242887" y="47462"/>
                  <a:pt x="1259656" y="47462"/>
                </a:cubicBezTo>
                <a:close/>
                <a:moveTo>
                  <a:pt x="1187102" y="47462"/>
                </a:moveTo>
                <a:cubicBezTo>
                  <a:pt x="1203871" y="47462"/>
                  <a:pt x="1217465" y="61056"/>
                  <a:pt x="1217465" y="77826"/>
                </a:cubicBezTo>
                <a:cubicBezTo>
                  <a:pt x="1217465" y="94595"/>
                  <a:pt x="1203871" y="108189"/>
                  <a:pt x="1187102" y="108189"/>
                </a:cubicBezTo>
                <a:cubicBezTo>
                  <a:pt x="1170332" y="108189"/>
                  <a:pt x="1156738" y="94595"/>
                  <a:pt x="1156738" y="77826"/>
                </a:cubicBezTo>
                <a:cubicBezTo>
                  <a:pt x="1156738" y="61056"/>
                  <a:pt x="1170332" y="47462"/>
                  <a:pt x="1187102" y="47462"/>
                </a:cubicBezTo>
                <a:close/>
                <a:moveTo>
                  <a:pt x="1114547" y="47462"/>
                </a:moveTo>
                <a:cubicBezTo>
                  <a:pt x="1131317" y="47462"/>
                  <a:pt x="1144911" y="61056"/>
                  <a:pt x="1144911" y="77826"/>
                </a:cubicBezTo>
                <a:cubicBezTo>
                  <a:pt x="1144911" y="94595"/>
                  <a:pt x="1131317" y="108189"/>
                  <a:pt x="1114547" y="108189"/>
                </a:cubicBezTo>
                <a:cubicBezTo>
                  <a:pt x="1097778" y="108189"/>
                  <a:pt x="1084184" y="94595"/>
                  <a:pt x="1084184" y="77826"/>
                </a:cubicBezTo>
                <a:cubicBezTo>
                  <a:pt x="1084184" y="61056"/>
                  <a:pt x="1097778" y="47462"/>
                  <a:pt x="1114547" y="47462"/>
                </a:cubicBezTo>
                <a:close/>
                <a:moveTo>
                  <a:pt x="1041993" y="47462"/>
                </a:moveTo>
                <a:cubicBezTo>
                  <a:pt x="1058762" y="47462"/>
                  <a:pt x="1072356" y="61056"/>
                  <a:pt x="1072356" y="77826"/>
                </a:cubicBezTo>
                <a:cubicBezTo>
                  <a:pt x="1072356" y="94595"/>
                  <a:pt x="1058762" y="108189"/>
                  <a:pt x="1041993" y="108189"/>
                </a:cubicBezTo>
                <a:cubicBezTo>
                  <a:pt x="1025223" y="108189"/>
                  <a:pt x="1011629" y="94595"/>
                  <a:pt x="1011629" y="77826"/>
                </a:cubicBezTo>
                <a:cubicBezTo>
                  <a:pt x="1011629" y="61056"/>
                  <a:pt x="1025223" y="47462"/>
                  <a:pt x="1041993" y="47462"/>
                </a:cubicBezTo>
                <a:close/>
                <a:moveTo>
                  <a:pt x="969438" y="47462"/>
                </a:moveTo>
                <a:cubicBezTo>
                  <a:pt x="986208" y="47462"/>
                  <a:pt x="999801" y="61056"/>
                  <a:pt x="999801" y="77826"/>
                </a:cubicBezTo>
                <a:cubicBezTo>
                  <a:pt x="999801" y="94595"/>
                  <a:pt x="986208" y="108189"/>
                  <a:pt x="969438" y="108189"/>
                </a:cubicBezTo>
                <a:cubicBezTo>
                  <a:pt x="952669" y="108189"/>
                  <a:pt x="939075" y="94595"/>
                  <a:pt x="939075" y="77826"/>
                </a:cubicBezTo>
                <a:cubicBezTo>
                  <a:pt x="939075" y="61056"/>
                  <a:pt x="952669" y="47462"/>
                  <a:pt x="969438" y="47462"/>
                </a:cubicBezTo>
                <a:close/>
                <a:moveTo>
                  <a:pt x="896883" y="47462"/>
                </a:moveTo>
                <a:cubicBezTo>
                  <a:pt x="913653" y="47462"/>
                  <a:pt x="927247" y="61056"/>
                  <a:pt x="927247" y="77826"/>
                </a:cubicBezTo>
                <a:cubicBezTo>
                  <a:pt x="927247" y="94595"/>
                  <a:pt x="913653" y="108189"/>
                  <a:pt x="896883" y="108189"/>
                </a:cubicBezTo>
                <a:cubicBezTo>
                  <a:pt x="880114" y="108189"/>
                  <a:pt x="866520" y="94595"/>
                  <a:pt x="866520" y="77826"/>
                </a:cubicBezTo>
                <a:cubicBezTo>
                  <a:pt x="866520" y="61056"/>
                  <a:pt x="880114" y="47462"/>
                  <a:pt x="896883" y="47462"/>
                </a:cubicBezTo>
                <a:close/>
                <a:moveTo>
                  <a:pt x="824329" y="47462"/>
                </a:moveTo>
                <a:cubicBezTo>
                  <a:pt x="841098" y="47462"/>
                  <a:pt x="854692" y="61056"/>
                  <a:pt x="854692" y="77826"/>
                </a:cubicBezTo>
                <a:cubicBezTo>
                  <a:pt x="854692" y="94595"/>
                  <a:pt x="841098" y="108189"/>
                  <a:pt x="824329" y="108189"/>
                </a:cubicBezTo>
                <a:cubicBezTo>
                  <a:pt x="807559" y="108189"/>
                  <a:pt x="793965" y="94595"/>
                  <a:pt x="793965" y="77826"/>
                </a:cubicBezTo>
                <a:cubicBezTo>
                  <a:pt x="793965" y="61056"/>
                  <a:pt x="807559" y="47462"/>
                  <a:pt x="824329" y="47462"/>
                </a:cubicBezTo>
                <a:close/>
                <a:moveTo>
                  <a:pt x="751774" y="47462"/>
                </a:moveTo>
                <a:cubicBezTo>
                  <a:pt x="768544" y="47462"/>
                  <a:pt x="782138" y="61056"/>
                  <a:pt x="782138" y="77826"/>
                </a:cubicBezTo>
                <a:cubicBezTo>
                  <a:pt x="782138" y="94595"/>
                  <a:pt x="768544" y="108189"/>
                  <a:pt x="751774" y="108189"/>
                </a:cubicBezTo>
                <a:cubicBezTo>
                  <a:pt x="735005" y="108189"/>
                  <a:pt x="721411" y="94595"/>
                  <a:pt x="721411" y="77826"/>
                </a:cubicBezTo>
                <a:cubicBezTo>
                  <a:pt x="721411" y="61056"/>
                  <a:pt x="735005" y="47462"/>
                  <a:pt x="751774" y="47462"/>
                </a:cubicBezTo>
                <a:close/>
                <a:moveTo>
                  <a:pt x="679220" y="47462"/>
                </a:moveTo>
                <a:cubicBezTo>
                  <a:pt x="695989" y="47462"/>
                  <a:pt x="709583" y="61056"/>
                  <a:pt x="709583" y="77826"/>
                </a:cubicBezTo>
                <a:cubicBezTo>
                  <a:pt x="709583" y="94595"/>
                  <a:pt x="695989" y="108189"/>
                  <a:pt x="679220" y="108189"/>
                </a:cubicBezTo>
                <a:cubicBezTo>
                  <a:pt x="662450" y="108189"/>
                  <a:pt x="648856" y="94595"/>
                  <a:pt x="648856" y="77826"/>
                </a:cubicBezTo>
                <a:cubicBezTo>
                  <a:pt x="648856" y="61056"/>
                  <a:pt x="662450" y="47462"/>
                  <a:pt x="679220" y="47462"/>
                </a:cubicBezTo>
                <a:close/>
                <a:moveTo>
                  <a:pt x="606665" y="47462"/>
                </a:moveTo>
                <a:cubicBezTo>
                  <a:pt x="623435" y="47462"/>
                  <a:pt x="637029" y="61056"/>
                  <a:pt x="637029" y="77826"/>
                </a:cubicBezTo>
                <a:cubicBezTo>
                  <a:pt x="637029" y="94595"/>
                  <a:pt x="623435" y="108189"/>
                  <a:pt x="606665" y="108189"/>
                </a:cubicBezTo>
                <a:cubicBezTo>
                  <a:pt x="589896" y="108189"/>
                  <a:pt x="576302" y="94595"/>
                  <a:pt x="576302" y="77826"/>
                </a:cubicBezTo>
                <a:cubicBezTo>
                  <a:pt x="576302" y="61056"/>
                  <a:pt x="589896" y="47462"/>
                  <a:pt x="606665" y="47462"/>
                </a:cubicBezTo>
                <a:close/>
                <a:moveTo>
                  <a:pt x="534111" y="47462"/>
                </a:moveTo>
                <a:cubicBezTo>
                  <a:pt x="550880" y="47462"/>
                  <a:pt x="564474" y="61056"/>
                  <a:pt x="564474" y="77826"/>
                </a:cubicBezTo>
                <a:cubicBezTo>
                  <a:pt x="564474" y="94595"/>
                  <a:pt x="550880" y="108189"/>
                  <a:pt x="534111" y="108189"/>
                </a:cubicBezTo>
                <a:cubicBezTo>
                  <a:pt x="517341" y="108189"/>
                  <a:pt x="503747" y="94595"/>
                  <a:pt x="503747" y="77826"/>
                </a:cubicBezTo>
                <a:cubicBezTo>
                  <a:pt x="503747" y="61056"/>
                  <a:pt x="517341" y="47462"/>
                  <a:pt x="534111" y="47462"/>
                </a:cubicBezTo>
                <a:close/>
                <a:moveTo>
                  <a:pt x="461556" y="47462"/>
                </a:moveTo>
                <a:cubicBezTo>
                  <a:pt x="478326" y="47462"/>
                  <a:pt x="491920" y="61056"/>
                  <a:pt x="491920" y="77826"/>
                </a:cubicBezTo>
                <a:cubicBezTo>
                  <a:pt x="491920" y="94595"/>
                  <a:pt x="478326" y="108189"/>
                  <a:pt x="461556" y="108189"/>
                </a:cubicBezTo>
                <a:cubicBezTo>
                  <a:pt x="444787" y="108189"/>
                  <a:pt x="431192" y="94595"/>
                  <a:pt x="431192" y="77826"/>
                </a:cubicBezTo>
                <a:cubicBezTo>
                  <a:pt x="431192" y="61056"/>
                  <a:pt x="444787" y="47462"/>
                  <a:pt x="461556" y="47462"/>
                </a:cubicBezTo>
                <a:close/>
                <a:moveTo>
                  <a:pt x="389002" y="47462"/>
                </a:moveTo>
                <a:cubicBezTo>
                  <a:pt x="405771" y="47462"/>
                  <a:pt x="419365" y="61056"/>
                  <a:pt x="419365" y="77826"/>
                </a:cubicBezTo>
                <a:cubicBezTo>
                  <a:pt x="419365" y="94595"/>
                  <a:pt x="405771" y="108189"/>
                  <a:pt x="389002" y="108189"/>
                </a:cubicBezTo>
                <a:cubicBezTo>
                  <a:pt x="372232" y="108189"/>
                  <a:pt x="358638" y="94595"/>
                  <a:pt x="358638" y="77826"/>
                </a:cubicBezTo>
                <a:cubicBezTo>
                  <a:pt x="358638" y="61056"/>
                  <a:pt x="372232" y="47462"/>
                  <a:pt x="389002" y="47462"/>
                </a:cubicBezTo>
                <a:close/>
                <a:moveTo>
                  <a:pt x="316447" y="47462"/>
                </a:moveTo>
                <a:cubicBezTo>
                  <a:pt x="333216" y="47462"/>
                  <a:pt x="346810" y="61056"/>
                  <a:pt x="346810" y="77826"/>
                </a:cubicBezTo>
                <a:cubicBezTo>
                  <a:pt x="346810" y="94595"/>
                  <a:pt x="333216" y="108189"/>
                  <a:pt x="316447" y="108189"/>
                </a:cubicBezTo>
                <a:cubicBezTo>
                  <a:pt x="299677" y="108189"/>
                  <a:pt x="286084" y="94595"/>
                  <a:pt x="286084" y="77826"/>
                </a:cubicBezTo>
                <a:cubicBezTo>
                  <a:pt x="286084" y="61056"/>
                  <a:pt x="299677" y="47462"/>
                  <a:pt x="316447" y="47462"/>
                </a:cubicBezTo>
                <a:close/>
                <a:moveTo>
                  <a:pt x="243892" y="47462"/>
                </a:moveTo>
                <a:cubicBezTo>
                  <a:pt x="260662" y="47462"/>
                  <a:pt x="274256" y="61056"/>
                  <a:pt x="274256" y="77826"/>
                </a:cubicBezTo>
                <a:cubicBezTo>
                  <a:pt x="274256" y="94595"/>
                  <a:pt x="260662" y="108189"/>
                  <a:pt x="243892" y="108189"/>
                </a:cubicBezTo>
                <a:cubicBezTo>
                  <a:pt x="227123" y="108189"/>
                  <a:pt x="213529" y="94595"/>
                  <a:pt x="213529" y="77826"/>
                </a:cubicBezTo>
                <a:cubicBezTo>
                  <a:pt x="213529" y="61056"/>
                  <a:pt x="227123" y="47462"/>
                  <a:pt x="243892" y="47462"/>
                </a:cubicBezTo>
                <a:close/>
                <a:moveTo>
                  <a:pt x="171339" y="47462"/>
                </a:moveTo>
                <a:cubicBezTo>
                  <a:pt x="188107" y="47462"/>
                  <a:pt x="201701" y="61056"/>
                  <a:pt x="201701" y="77826"/>
                </a:cubicBezTo>
                <a:cubicBezTo>
                  <a:pt x="201701" y="94595"/>
                  <a:pt x="188107" y="108189"/>
                  <a:pt x="171339" y="108189"/>
                </a:cubicBezTo>
                <a:cubicBezTo>
                  <a:pt x="154708" y="108189"/>
                  <a:pt x="141113" y="94595"/>
                  <a:pt x="141113" y="77826"/>
                </a:cubicBezTo>
                <a:cubicBezTo>
                  <a:pt x="141113" y="61056"/>
                  <a:pt x="154708" y="47462"/>
                  <a:pt x="171339" y="47462"/>
                </a:cubicBezTo>
                <a:close/>
                <a:moveTo>
                  <a:pt x="98942" y="47462"/>
                </a:moveTo>
                <a:cubicBezTo>
                  <a:pt x="115700" y="47462"/>
                  <a:pt x="129294" y="61056"/>
                  <a:pt x="129294" y="77826"/>
                </a:cubicBezTo>
                <a:cubicBezTo>
                  <a:pt x="129294" y="94595"/>
                  <a:pt x="115700" y="108189"/>
                  <a:pt x="98942" y="108189"/>
                </a:cubicBezTo>
                <a:cubicBezTo>
                  <a:pt x="82168" y="108189"/>
                  <a:pt x="68573" y="94595"/>
                  <a:pt x="68573" y="77826"/>
                </a:cubicBezTo>
                <a:cubicBezTo>
                  <a:pt x="68573" y="61056"/>
                  <a:pt x="82168" y="47462"/>
                  <a:pt x="98942" y="47462"/>
                </a:cubicBezTo>
                <a:close/>
                <a:moveTo>
                  <a:pt x="26388" y="47462"/>
                </a:moveTo>
                <a:cubicBezTo>
                  <a:pt x="43149" y="47462"/>
                  <a:pt x="56744" y="61056"/>
                  <a:pt x="56744" y="77826"/>
                </a:cubicBezTo>
                <a:cubicBezTo>
                  <a:pt x="56744" y="94595"/>
                  <a:pt x="43149" y="108189"/>
                  <a:pt x="26388" y="108189"/>
                </a:cubicBezTo>
                <a:cubicBezTo>
                  <a:pt x="18002" y="108189"/>
                  <a:pt x="10410" y="104791"/>
                  <a:pt x="4916" y="99296"/>
                </a:cubicBezTo>
                <a:lnTo>
                  <a:pt x="0" y="87429"/>
                </a:lnTo>
                <a:lnTo>
                  <a:pt x="0" y="68222"/>
                </a:lnTo>
                <a:lnTo>
                  <a:pt x="4916" y="56355"/>
                </a:lnTo>
                <a:cubicBezTo>
                  <a:pt x="10410" y="50861"/>
                  <a:pt x="18002" y="47462"/>
                  <a:pt x="26388" y="47462"/>
                </a:cubicBezTo>
                <a:close/>
                <a:moveTo>
                  <a:pt x="1592868" y="0"/>
                </a:moveTo>
                <a:lnTo>
                  <a:pt x="1613441" y="0"/>
                </a:lnTo>
                <a:lnTo>
                  <a:pt x="1620472" y="27343"/>
                </a:lnTo>
                <a:lnTo>
                  <a:pt x="1610610" y="25352"/>
                </a:lnTo>
                <a:cubicBezTo>
                  <a:pt x="1605161" y="23047"/>
                  <a:pt x="1600525" y="19197"/>
                  <a:pt x="1597251" y="14351"/>
                </a:cubicBezTo>
                <a:close/>
                <a:moveTo>
                  <a:pt x="1520598" y="0"/>
                </a:moveTo>
                <a:lnTo>
                  <a:pt x="1579150" y="0"/>
                </a:lnTo>
                <a:lnTo>
                  <a:pt x="1571345" y="18844"/>
                </a:lnTo>
                <a:cubicBezTo>
                  <a:pt x="1565850" y="24339"/>
                  <a:pt x="1558259" y="27738"/>
                  <a:pt x="1549874" y="27738"/>
                </a:cubicBezTo>
                <a:cubicBezTo>
                  <a:pt x="1541490" y="27738"/>
                  <a:pt x="1533899" y="24339"/>
                  <a:pt x="1528404" y="18844"/>
                </a:cubicBezTo>
                <a:close/>
                <a:moveTo>
                  <a:pt x="1448044" y="0"/>
                </a:moveTo>
                <a:lnTo>
                  <a:pt x="1506596" y="0"/>
                </a:lnTo>
                <a:lnTo>
                  <a:pt x="1498790" y="18844"/>
                </a:lnTo>
                <a:cubicBezTo>
                  <a:pt x="1493295" y="24339"/>
                  <a:pt x="1485705" y="27738"/>
                  <a:pt x="1477320" y="27738"/>
                </a:cubicBezTo>
                <a:cubicBezTo>
                  <a:pt x="1468935" y="27738"/>
                  <a:pt x="1461344" y="24339"/>
                  <a:pt x="1455850" y="18844"/>
                </a:cubicBezTo>
                <a:close/>
                <a:moveTo>
                  <a:pt x="1375489" y="0"/>
                </a:moveTo>
                <a:lnTo>
                  <a:pt x="1434041" y="0"/>
                </a:lnTo>
                <a:lnTo>
                  <a:pt x="1426236" y="18844"/>
                </a:lnTo>
                <a:cubicBezTo>
                  <a:pt x="1420741" y="24339"/>
                  <a:pt x="1413150" y="27738"/>
                  <a:pt x="1404765" y="27738"/>
                </a:cubicBezTo>
                <a:cubicBezTo>
                  <a:pt x="1396381" y="27738"/>
                  <a:pt x="1388790" y="24339"/>
                  <a:pt x="1383295" y="18844"/>
                </a:cubicBezTo>
                <a:close/>
                <a:moveTo>
                  <a:pt x="1302935" y="0"/>
                </a:moveTo>
                <a:lnTo>
                  <a:pt x="1361486" y="0"/>
                </a:lnTo>
                <a:lnTo>
                  <a:pt x="1353681" y="18844"/>
                </a:lnTo>
                <a:cubicBezTo>
                  <a:pt x="1348186" y="24339"/>
                  <a:pt x="1340596" y="27738"/>
                  <a:pt x="1332211" y="27738"/>
                </a:cubicBezTo>
                <a:cubicBezTo>
                  <a:pt x="1323826" y="27738"/>
                  <a:pt x="1316235" y="24339"/>
                  <a:pt x="1310740" y="18844"/>
                </a:cubicBezTo>
                <a:close/>
                <a:moveTo>
                  <a:pt x="1230380" y="0"/>
                </a:moveTo>
                <a:lnTo>
                  <a:pt x="1288932" y="0"/>
                </a:lnTo>
                <a:lnTo>
                  <a:pt x="1281126" y="18844"/>
                </a:lnTo>
                <a:cubicBezTo>
                  <a:pt x="1275632" y="24339"/>
                  <a:pt x="1268041" y="27738"/>
                  <a:pt x="1259656" y="27738"/>
                </a:cubicBezTo>
                <a:cubicBezTo>
                  <a:pt x="1251271" y="27738"/>
                  <a:pt x="1243680" y="24339"/>
                  <a:pt x="1238186" y="18844"/>
                </a:cubicBezTo>
                <a:close/>
                <a:moveTo>
                  <a:pt x="1157826" y="0"/>
                </a:moveTo>
                <a:lnTo>
                  <a:pt x="1216377" y="0"/>
                </a:lnTo>
                <a:lnTo>
                  <a:pt x="1208572" y="18844"/>
                </a:lnTo>
                <a:cubicBezTo>
                  <a:pt x="1203077" y="24339"/>
                  <a:pt x="1195486" y="27738"/>
                  <a:pt x="1187102" y="27738"/>
                </a:cubicBezTo>
                <a:cubicBezTo>
                  <a:pt x="1178717" y="27738"/>
                  <a:pt x="1171126" y="24339"/>
                  <a:pt x="1165631" y="18844"/>
                </a:cubicBezTo>
                <a:close/>
                <a:moveTo>
                  <a:pt x="1085271" y="0"/>
                </a:moveTo>
                <a:lnTo>
                  <a:pt x="1143823" y="0"/>
                </a:lnTo>
                <a:lnTo>
                  <a:pt x="1136017" y="18844"/>
                </a:lnTo>
                <a:cubicBezTo>
                  <a:pt x="1130523" y="24339"/>
                  <a:pt x="1122932" y="27738"/>
                  <a:pt x="1114547" y="27738"/>
                </a:cubicBezTo>
                <a:cubicBezTo>
                  <a:pt x="1106162" y="27738"/>
                  <a:pt x="1098571" y="24339"/>
                  <a:pt x="1093077" y="18844"/>
                </a:cubicBezTo>
                <a:close/>
                <a:moveTo>
                  <a:pt x="1012717" y="0"/>
                </a:moveTo>
                <a:lnTo>
                  <a:pt x="1071268" y="0"/>
                </a:lnTo>
                <a:lnTo>
                  <a:pt x="1063463" y="18844"/>
                </a:lnTo>
                <a:cubicBezTo>
                  <a:pt x="1057968" y="24339"/>
                  <a:pt x="1050377" y="27738"/>
                  <a:pt x="1041993" y="27738"/>
                </a:cubicBezTo>
                <a:cubicBezTo>
                  <a:pt x="1033608" y="27738"/>
                  <a:pt x="1026017" y="24339"/>
                  <a:pt x="1020522" y="18844"/>
                </a:cubicBezTo>
                <a:close/>
                <a:moveTo>
                  <a:pt x="940162" y="0"/>
                </a:moveTo>
                <a:lnTo>
                  <a:pt x="998714" y="0"/>
                </a:lnTo>
                <a:lnTo>
                  <a:pt x="990908" y="18844"/>
                </a:lnTo>
                <a:cubicBezTo>
                  <a:pt x="985414" y="24339"/>
                  <a:pt x="977823" y="27738"/>
                  <a:pt x="969438" y="27738"/>
                </a:cubicBezTo>
                <a:cubicBezTo>
                  <a:pt x="961053" y="27738"/>
                  <a:pt x="953462" y="24339"/>
                  <a:pt x="947968" y="18844"/>
                </a:cubicBezTo>
                <a:close/>
                <a:moveTo>
                  <a:pt x="867607" y="0"/>
                </a:moveTo>
                <a:lnTo>
                  <a:pt x="926159" y="0"/>
                </a:lnTo>
                <a:lnTo>
                  <a:pt x="918354" y="18844"/>
                </a:lnTo>
                <a:cubicBezTo>
                  <a:pt x="912859" y="24339"/>
                  <a:pt x="905268" y="27738"/>
                  <a:pt x="896883" y="27738"/>
                </a:cubicBezTo>
                <a:cubicBezTo>
                  <a:pt x="888499" y="27738"/>
                  <a:pt x="880908" y="24339"/>
                  <a:pt x="875413" y="18844"/>
                </a:cubicBezTo>
                <a:close/>
                <a:moveTo>
                  <a:pt x="795053" y="0"/>
                </a:moveTo>
                <a:lnTo>
                  <a:pt x="853605" y="0"/>
                </a:lnTo>
                <a:lnTo>
                  <a:pt x="845799" y="18844"/>
                </a:lnTo>
                <a:cubicBezTo>
                  <a:pt x="840304" y="24339"/>
                  <a:pt x="832714" y="27738"/>
                  <a:pt x="824329" y="27738"/>
                </a:cubicBezTo>
                <a:cubicBezTo>
                  <a:pt x="815944" y="27738"/>
                  <a:pt x="808353" y="24339"/>
                  <a:pt x="802858" y="18844"/>
                </a:cubicBezTo>
                <a:close/>
                <a:moveTo>
                  <a:pt x="722498" y="0"/>
                </a:moveTo>
                <a:lnTo>
                  <a:pt x="781050" y="0"/>
                </a:lnTo>
                <a:lnTo>
                  <a:pt x="773245" y="18844"/>
                </a:lnTo>
                <a:cubicBezTo>
                  <a:pt x="767750" y="24339"/>
                  <a:pt x="760159" y="27738"/>
                  <a:pt x="751774" y="27738"/>
                </a:cubicBezTo>
                <a:cubicBezTo>
                  <a:pt x="743390" y="27738"/>
                  <a:pt x="735799" y="24339"/>
                  <a:pt x="730304" y="18844"/>
                </a:cubicBezTo>
                <a:close/>
                <a:moveTo>
                  <a:pt x="649944" y="0"/>
                </a:moveTo>
                <a:lnTo>
                  <a:pt x="708496" y="0"/>
                </a:lnTo>
                <a:lnTo>
                  <a:pt x="700690" y="18844"/>
                </a:lnTo>
                <a:cubicBezTo>
                  <a:pt x="695195" y="24339"/>
                  <a:pt x="687604" y="27738"/>
                  <a:pt x="679220" y="27738"/>
                </a:cubicBezTo>
                <a:cubicBezTo>
                  <a:pt x="670835" y="27738"/>
                  <a:pt x="663244" y="24339"/>
                  <a:pt x="657749" y="18844"/>
                </a:cubicBezTo>
                <a:close/>
                <a:moveTo>
                  <a:pt x="577389" y="0"/>
                </a:moveTo>
                <a:lnTo>
                  <a:pt x="635941" y="0"/>
                </a:lnTo>
                <a:lnTo>
                  <a:pt x="628135" y="18844"/>
                </a:lnTo>
                <a:cubicBezTo>
                  <a:pt x="622641" y="24339"/>
                  <a:pt x="615050" y="27738"/>
                  <a:pt x="606665" y="27738"/>
                </a:cubicBezTo>
                <a:cubicBezTo>
                  <a:pt x="598280" y="27738"/>
                  <a:pt x="590690" y="24339"/>
                  <a:pt x="585195" y="18844"/>
                </a:cubicBezTo>
                <a:close/>
                <a:moveTo>
                  <a:pt x="504835" y="0"/>
                </a:moveTo>
                <a:lnTo>
                  <a:pt x="563386" y="0"/>
                </a:lnTo>
                <a:lnTo>
                  <a:pt x="555581" y="18844"/>
                </a:lnTo>
                <a:cubicBezTo>
                  <a:pt x="550086" y="24339"/>
                  <a:pt x="542495" y="27738"/>
                  <a:pt x="534111" y="27738"/>
                </a:cubicBezTo>
                <a:cubicBezTo>
                  <a:pt x="525726" y="27738"/>
                  <a:pt x="518135" y="24339"/>
                  <a:pt x="512640" y="18844"/>
                </a:cubicBezTo>
                <a:close/>
                <a:moveTo>
                  <a:pt x="432280" y="0"/>
                </a:moveTo>
                <a:lnTo>
                  <a:pt x="490832" y="0"/>
                </a:lnTo>
                <a:lnTo>
                  <a:pt x="483026" y="18844"/>
                </a:lnTo>
                <a:cubicBezTo>
                  <a:pt x="477532" y="24339"/>
                  <a:pt x="469941" y="27738"/>
                  <a:pt x="461556" y="27738"/>
                </a:cubicBezTo>
                <a:cubicBezTo>
                  <a:pt x="453171" y="27738"/>
                  <a:pt x="445580" y="24339"/>
                  <a:pt x="440086" y="18844"/>
                </a:cubicBezTo>
                <a:close/>
                <a:moveTo>
                  <a:pt x="359726" y="0"/>
                </a:moveTo>
                <a:lnTo>
                  <a:pt x="418277" y="0"/>
                </a:lnTo>
                <a:lnTo>
                  <a:pt x="410472" y="18844"/>
                </a:lnTo>
                <a:cubicBezTo>
                  <a:pt x="404977" y="24339"/>
                  <a:pt x="397386" y="27738"/>
                  <a:pt x="389002" y="27738"/>
                </a:cubicBezTo>
                <a:cubicBezTo>
                  <a:pt x="380617" y="27738"/>
                  <a:pt x="373026" y="24339"/>
                  <a:pt x="367531" y="18844"/>
                </a:cubicBezTo>
                <a:close/>
                <a:moveTo>
                  <a:pt x="287171" y="0"/>
                </a:moveTo>
                <a:lnTo>
                  <a:pt x="345723" y="0"/>
                </a:lnTo>
                <a:lnTo>
                  <a:pt x="337917" y="18844"/>
                </a:lnTo>
                <a:cubicBezTo>
                  <a:pt x="332423" y="24339"/>
                  <a:pt x="324832" y="27738"/>
                  <a:pt x="316447" y="27738"/>
                </a:cubicBezTo>
                <a:cubicBezTo>
                  <a:pt x="308062" y="27738"/>
                  <a:pt x="300471" y="24339"/>
                  <a:pt x="294977" y="18844"/>
                </a:cubicBezTo>
                <a:close/>
                <a:moveTo>
                  <a:pt x="214617" y="0"/>
                </a:moveTo>
                <a:lnTo>
                  <a:pt x="273168" y="0"/>
                </a:lnTo>
                <a:lnTo>
                  <a:pt x="265363" y="18844"/>
                </a:lnTo>
                <a:cubicBezTo>
                  <a:pt x="259868" y="24339"/>
                  <a:pt x="252277" y="27738"/>
                  <a:pt x="243892" y="27738"/>
                </a:cubicBezTo>
                <a:cubicBezTo>
                  <a:pt x="235508" y="27738"/>
                  <a:pt x="227917" y="24339"/>
                  <a:pt x="222422" y="18844"/>
                </a:cubicBezTo>
                <a:close/>
                <a:moveTo>
                  <a:pt x="142204" y="0"/>
                </a:moveTo>
                <a:lnTo>
                  <a:pt x="200614" y="0"/>
                </a:lnTo>
                <a:lnTo>
                  <a:pt x="192808" y="18844"/>
                </a:lnTo>
                <a:cubicBezTo>
                  <a:pt x="187314" y="24339"/>
                  <a:pt x="179723" y="27738"/>
                  <a:pt x="171339" y="27738"/>
                </a:cubicBezTo>
                <a:cubicBezTo>
                  <a:pt x="163026" y="27738"/>
                  <a:pt x="155471" y="24339"/>
                  <a:pt x="149994" y="18844"/>
                </a:cubicBezTo>
                <a:close/>
                <a:moveTo>
                  <a:pt x="69668" y="0"/>
                </a:moveTo>
                <a:lnTo>
                  <a:pt x="128212" y="0"/>
                </a:lnTo>
                <a:lnTo>
                  <a:pt x="120408" y="18844"/>
                </a:lnTo>
                <a:cubicBezTo>
                  <a:pt x="114915" y="24339"/>
                  <a:pt x="107328" y="27738"/>
                  <a:pt x="98949" y="27738"/>
                </a:cubicBezTo>
                <a:cubicBezTo>
                  <a:pt x="90562" y="27738"/>
                  <a:pt x="82969" y="24339"/>
                  <a:pt x="77474" y="18844"/>
                </a:cubicBezTo>
                <a:close/>
                <a:moveTo>
                  <a:pt x="0" y="0"/>
                </a:moveTo>
                <a:lnTo>
                  <a:pt x="55662" y="0"/>
                </a:lnTo>
                <a:lnTo>
                  <a:pt x="47858" y="18844"/>
                </a:lnTo>
                <a:cubicBezTo>
                  <a:pt x="42364" y="24339"/>
                  <a:pt x="34775" y="27738"/>
                  <a:pt x="26394" y="27738"/>
                </a:cubicBezTo>
                <a:cubicBezTo>
                  <a:pt x="18009" y="27738"/>
                  <a:pt x="10417" y="24339"/>
                  <a:pt x="4922" y="18844"/>
                </a:cubicBezTo>
                <a:lnTo>
                  <a:pt x="0" y="6962"/>
                </a:lnTo>
                <a:close/>
              </a:path>
            </a:pathLst>
          </a:custGeom>
          <a:solidFill>
            <a:schemeClr val="accent1">
              <a:alpha val="60000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0" name="Google Shape;570;p22"/>
          <p:cNvSpPr/>
          <p:nvPr/>
        </p:nvSpPr>
        <p:spPr>
          <a:xfrm>
            <a:off x="1" y="1"/>
            <a:ext cx="302530" cy="372598"/>
          </a:xfrm>
          <a:custGeom>
            <a:avLst/>
            <a:gdLst/>
            <a:ahLst/>
            <a:cxnLst/>
            <a:rect l="l" t="t" r="r" b="b"/>
            <a:pathLst>
              <a:path w="403373" h="496797" extrusionOk="0">
                <a:moveTo>
                  <a:pt x="229368" y="0"/>
                </a:moveTo>
                <a:lnTo>
                  <a:pt x="384512" y="0"/>
                </a:lnTo>
                <a:lnTo>
                  <a:pt x="403373" y="93424"/>
                </a:lnTo>
                <a:cubicBezTo>
                  <a:pt x="403373" y="316201"/>
                  <a:pt x="222777" y="496797"/>
                  <a:pt x="0" y="496797"/>
                </a:cubicBezTo>
                <a:lnTo>
                  <a:pt x="0" y="341654"/>
                </a:lnTo>
                <a:cubicBezTo>
                  <a:pt x="137093" y="341654"/>
                  <a:pt x="248230" y="230517"/>
                  <a:pt x="248230" y="93424"/>
                </a:cubicBezTo>
                <a:close/>
              </a:path>
            </a:pathLst>
          </a:custGeom>
          <a:gradFill>
            <a:gsLst>
              <a:gs pos="0">
                <a:srgbClr val="FF4E02"/>
              </a:gs>
              <a:gs pos="48000">
                <a:srgbClr val="F69323"/>
              </a:gs>
              <a:gs pos="100000">
                <a:srgbClr val="FABC75"/>
              </a:gs>
            </a:gsLst>
            <a:lin ang="16200038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1" name="Google Shape;571;p22"/>
          <p:cNvSpPr txBox="1">
            <a:spLocks noGrp="1"/>
          </p:cNvSpPr>
          <p:nvPr>
            <p:ph type="title"/>
          </p:nvPr>
        </p:nvSpPr>
        <p:spPr>
          <a:xfrm>
            <a:off x="415625" y="372600"/>
            <a:ext cx="16350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pic>
        <p:nvPicPr>
          <p:cNvPr id="572" name="Google Shape;572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5108251"/>
            <a:ext cx="9144000" cy="3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FA7B17"/>
          </p15:clr>
        </p15:guide>
        <p15:guide id="2" pos="5501">
          <p15:clr>
            <a:srgbClr val="FA7B17"/>
          </p15:clr>
        </p15:guide>
        <p15:guide id="3" orient="horz" pos="3070">
          <p15:clr>
            <a:srgbClr val="FA7B17"/>
          </p15:clr>
        </p15:guide>
        <p15:guide id="4" orient="horz" pos="235">
          <p15:clr>
            <a:srgbClr val="FA7B17"/>
          </p15:clr>
        </p15:guide>
        <p15:guide id="5" pos="1665">
          <p15:clr>
            <a:srgbClr val="FA7B17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23"/>
          <p:cNvSpPr/>
          <p:nvPr/>
        </p:nvSpPr>
        <p:spPr>
          <a:xfrm>
            <a:off x="0" y="0"/>
            <a:ext cx="118800" cy="118800"/>
          </a:xfrm>
          <a:prstGeom prst="rect">
            <a:avLst/>
          </a:prstGeom>
          <a:solidFill>
            <a:srgbClr val="E26C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5" name="Google Shape;575;p23"/>
          <p:cNvSpPr/>
          <p:nvPr/>
        </p:nvSpPr>
        <p:spPr>
          <a:xfrm>
            <a:off x="146704" y="0"/>
            <a:ext cx="118800" cy="118800"/>
          </a:xfrm>
          <a:prstGeom prst="rect">
            <a:avLst/>
          </a:prstGeom>
          <a:solidFill>
            <a:srgbClr val="B25B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6" name="Google Shape;576;p23"/>
          <p:cNvSpPr/>
          <p:nvPr/>
        </p:nvSpPr>
        <p:spPr>
          <a:xfrm>
            <a:off x="293409" y="0"/>
            <a:ext cx="118800" cy="118800"/>
          </a:xfrm>
          <a:prstGeom prst="rect">
            <a:avLst/>
          </a:prstGeom>
          <a:solidFill>
            <a:srgbClr val="FF665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7" name="Google Shape;577;p23"/>
          <p:cNvSpPr/>
          <p:nvPr/>
        </p:nvSpPr>
        <p:spPr>
          <a:xfrm>
            <a:off x="440113" y="0"/>
            <a:ext cx="118800" cy="118800"/>
          </a:xfrm>
          <a:prstGeom prst="rect">
            <a:avLst/>
          </a:prstGeom>
          <a:solidFill>
            <a:srgbClr val="AC771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8" name="Google Shape;578;p23"/>
          <p:cNvSpPr/>
          <p:nvPr/>
        </p:nvSpPr>
        <p:spPr>
          <a:xfrm>
            <a:off x="0" y="0"/>
            <a:ext cx="1031400" cy="941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70">
          <p15:clr>
            <a:srgbClr val="FA7B17"/>
          </p15:clr>
        </p15:guide>
        <p15:guide id="2" orient="horz" pos="3070">
          <p15:clr>
            <a:srgbClr val="FA7B17"/>
          </p15:clr>
        </p15:guide>
        <p15:guide id="3" pos="259">
          <p15:clr>
            <a:srgbClr val="FA7B17"/>
          </p15:clr>
        </p15:guide>
        <p15:guide id="4" pos="5501">
          <p15:clr>
            <a:srgbClr val="FA7B17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am - 5 Photos (Gradient)">
  <p:cSld name="Title Only 1_2_2"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25"/>
          <p:cNvSpPr/>
          <p:nvPr/>
        </p:nvSpPr>
        <p:spPr>
          <a:xfrm>
            <a:off x="0" y="0"/>
            <a:ext cx="9144000" cy="2241900"/>
          </a:xfrm>
          <a:prstGeom prst="rect">
            <a:avLst/>
          </a:prstGeom>
          <a:gradFill>
            <a:gsLst>
              <a:gs pos="0">
                <a:srgbClr val="FF4E02">
                  <a:alpha val="4470"/>
                </a:srgbClr>
              </a:gs>
              <a:gs pos="48000">
                <a:srgbClr val="F69323">
                  <a:alpha val="4470"/>
                </a:srgbClr>
              </a:gs>
              <a:gs pos="100000">
                <a:srgbClr val="FABC75">
                  <a:alpha val="4470"/>
                </a:srgbClr>
              </a:gs>
            </a:gsLst>
            <a:lin ang="16198662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8" name="Google Shape;618;p25"/>
          <p:cNvSpPr/>
          <p:nvPr/>
        </p:nvSpPr>
        <p:spPr>
          <a:xfrm>
            <a:off x="8844446" y="4871162"/>
            <a:ext cx="228600" cy="2295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9" name="Google Shape;619;p25"/>
          <p:cNvSpPr txBox="1">
            <a:spLocks noGrp="1"/>
          </p:cNvSpPr>
          <p:nvPr>
            <p:ph type="title"/>
          </p:nvPr>
        </p:nvSpPr>
        <p:spPr>
          <a:xfrm>
            <a:off x="415625" y="372600"/>
            <a:ext cx="83127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20" name="Google Shape;620;p25"/>
          <p:cNvSpPr>
            <a:spLocks noGrp="1"/>
          </p:cNvSpPr>
          <p:nvPr>
            <p:ph type="pic" idx="2"/>
          </p:nvPr>
        </p:nvSpPr>
        <p:spPr>
          <a:xfrm>
            <a:off x="717850" y="1748969"/>
            <a:ext cx="1005900" cy="1005900"/>
          </a:xfrm>
          <a:prstGeom prst="ellips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21" name="Google Shape;621;p25"/>
          <p:cNvSpPr/>
          <p:nvPr/>
        </p:nvSpPr>
        <p:spPr>
          <a:xfrm rot="5400000" flipH="1">
            <a:off x="894229" y="1915279"/>
            <a:ext cx="653142" cy="1306284"/>
          </a:xfrm>
          <a:custGeom>
            <a:avLst/>
            <a:gdLst/>
            <a:ahLst/>
            <a:cxnLst/>
            <a:rect l="l" t="t" r="r" b="b"/>
            <a:pathLst>
              <a:path w="870856" h="1741712" extrusionOk="0">
                <a:moveTo>
                  <a:pt x="870856" y="0"/>
                </a:moveTo>
                <a:lnTo>
                  <a:pt x="870856" y="96856"/>
                </a:lnTo>
                <a:cubicBezTo>
                  <a:pt x="443388" y="96856"/>
                  <a:pt x="96856" y="443388"/>
                  <a:pt x="96856" y="870856"/>
                </a:cubicBezTo>
                <a:cubicBezTo>
                  <a:pt x="96856" y="1298324"/>
                  <a:pt x="443388" y="1644856"/>
                  <a:pt x="870856" y="1644856"/>
                </a:cubicBezTo>
                <a:lnTo>
                  <a:pt x="870856" y="1741712"/>
                </a:lnTo>
                <a:cubicBezTo>
                  <a:pt x="389896" y="1741712"/>
                  <a:pt x="0" y="1351816"/>
                  <a:pt x="0" y="870856"/>
                </a:cubicBezTo>
                <a:cubicBezTo>
                  <a:pt x="0" y="389896"/>
                  <a:pt x="389896" y="0"/>
                  <a:pt x="87085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2" name="Google Shape;622;p25"/>
          <p:cNvSpPr>
            <a:spLocks noGrp="1"/>
          </p:cNvSpPr>
          <p:nvPr>
            <p:ph type="pic" idx="3"/>
          </p:nvPr>
        </p:nvSpPr>
        <p:spPr>
          <a:xfrm>
            <a:off x="2393450" y="1748969"/>
            <a:ext cx="1005900" cy="1005900"/>
          </a:xfrm>
          <a:prstGeom prst="ellips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23" name="Google Shape;623;p25"/>
          <p:cNvSpPr/>
          <p:nvPr/>
        </p:nvSpPr>
        <p:spPr>
          <a:xfrm rot="5400000" flipH="1">
            <a:off x="2569829" y="1915279"/>
            <a:ext cx="653142" cy="1306284"/>
          </a:xfrm>
          <a:custGeom>
            <a:avLst/>
            <a:gdLst/>
            <a:ahLst/>
            <a:cxnLst/>
            <a:rect l="l" t="t" r="r" b="b"/>
            <a:pathLst>
              <a:path w="870856" h="1741712" extrusionOk="0">
                <a:moveTo>
                  <a:pt x="870856" y="0"/>
                </a:moveTo>
                <a:lnTo>
                  <a:pt x="870856" y="96856"/>
                </a:lnTo>
                <a:cubicBezTo>
                  <a:pt x="443388" y="96856"/>
                  <a:pt x="96856" y="443388"/>
                  <a:pt x="96856" y="870856"/>
                </a:cubicBezTo>
                <a:cubicBezTo>
                  <a:pt x="96856" y="1298324"/>
                  <a:pt x="443388" y="1644856"/>
                  <a:pt x="870856" y="1644856"/>
                </a:cubicBezTo>
                <a:lnTo>
                  <a:pt x="870856" y="1741712"/>
                </a:lnTo>
                <a:cubicBezTo>
                  <a:pt x="389896" y="1741712"/>
                  <a:pt x="0" y="1351816"/>
                  <a:pt x="0" y="870856"/>
                </a:cubicBezTo>
                <a:cubicBezTo>
                  <a:pt x="0" y="389896"/>
                  <a:pt x="389896" y="0"/>
                  <a:pt x="87085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4" name="Google Shape;624;p25"/>
          <p:cNvSpPr>
            <a:spLocks noGrp="1"/>
          </p:cNvSpPr>
          <p:nvPr>
            <p:ph type="pic" idx="4"/>
          </p:nvPr>
        </p:nvSpPr>
        <p:spPr>
          <a:xfrm>
            <a:off x="4069050" y="1748969"/>
            <a:ext cx="1005900" cy="1005900"/>
          </a:xfrm>
          <a:prstGeom prst="ellips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25" name="Google Shape;625;p25"/>
          <p:cNvSpPr/>
          <p:nvPr/>
        </p:nvSpPr>
        <p:spPr>
          <a:xfrm rot="5400000" flipH="1">
            <a:off x="4245429" y="1915279"/>
            <a:ext cx="653142" cy="1306284"/>
          </a:xfrm>
          <a:custGeom>
            <a:avLst/>
            <a:gdLst/>
            <a:ahLst/>
            <a:cxnLst/>
            <a:rect l="l" t="t" r="r" b="b"/>
            <a:pathLst>
              <a:path w="870856" h="1741712" extrusionOk="0">
                <a:moveTo>
                  <a:pt x="870856" y="0"/>
                </a:moveTo>
                <a:lnTo>
                  <a:pt x="870856" y="96856"/>
                </a:lnTo>
                <a:cubicBezTo>
                  <a:pt x="443388" y="96856"/>
                  <a:pt x="96856" y="443388"/>
                  <a:pt x="96856" y="870856"/>
                </a:cubicBezTo>
                <a:cubicBezTo>
                  <a:pt x="96856" y="1298324"/>
                  <a:pt x="443388" y="1644856"/>
                  <a:pt x="870856" y="1644856"/>
                </a:cubicBezTo>
                <a:lnTo>
                  <a:pt x="870856" y="1741712"/>
                </a:lnTo>
                <a:cubicBezTo>
                  <a:pt x="389896" y="1741712"/>
                  <a:pt x="0" y="1351816"/>
                  <a:pt x="0" y="870856"/>
                </a:cubicBezTo>
                <a:cubicBezTo>
                  <a:pt x="0" y="389896"/>
                  <a:pt x="389896" y="0"/>
                  <a:pt x="87085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6" name="Google Shape;626;p25"/>
          <p:cNvSpPr>
            <a:spLocks noGrp="1"/>
          </p:cNvSpPr>
          <p:nvPr>
            <p:ph type="pic" idx="5"/>
          </p:nvPr>
        </p:nvSpPr>
        <p:spPr>
          <a:xfrm>
            <a:off x="5744650" y="1748969"/>
            <a:ext cx="1005900" cy="1005900"/>
          </a:xfrm>
          <a:prstGeom prst="ellips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27" name="Google Shape;627;p25"/>
          <p:cNvSpPr/>
          <p:nvPr/>
        </p:nvSpPr>
        <p:spPr>
          <a:xfrm rot="5400000" flipH="1">
            <a:off x="5921029" y="1915279"/>
            <a:ext cx="653142" cy="1306284"/>
          </a:xfrm>
          <a:custGeom>
            <a:avLst/>
            <a:gdLst/>
            <a:ahLst/>
            <a:cxnLst/>
            <a:rect l="l" t="t" r="r" b="b"/>
            <a:pathLst>
              <a:path w="870856" h="1741712" extrusionOk="0">
                <a:moveTo>
                  <a:pt x="870856" y="0"/>
                </a:moveTo>
                <a:lnTo>
                  <a:pt x="870856" y="96856"/>
                </a:lnTo>
                <a:cubicBezTo>
                  <a:pt x="443388" y="96856"/>
                  <a:pt x="96856" y="443388"/>
                  <a:pt x="96856" y="870856"/>
                </a:cubicBezTo>
                <a:cubicBezTo>
                  <a:pt x="96856" y="1298324"/>
                  <a:pt x="443388" y="1644856"/>
                  <a:pt x="870856" y="1644856"/>
                </a:cubicBezTo>
                <a:lnTo>
                  <a:pt x="870856" y="1741712"/>
                </a:lnTo>
                <a:cubicBezTo>
                  <a:pt x="389896" y="1741712"/>
                  <a:pt x="0" y="1351816"/>
                  <a:pt x="0" y="870856"/>
                </a:cubicBezTo>
                <a:cubicBezTo>
                  <a:pt x="0" y="389896"/>
                  <a:pt x="389896" y="0"/>
                  <a:pt x="87085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8" name="Google Shape;628;p25"/>
          <p:cNvSpPr>
            <a:spLocks noGrp="1"/>
          </p:cNvSpPr>
          <p:nvPr>
            <p:ph type="pic" idx="6"/>
          </p:nvPr>
        </p:nvSpPr>
        <p:spPr>
          <a:xfrm>
            <a:off x="7420250" y="1748969"/>
            <a:ext cx="1005900" cy="1005900"/>
          </a:xfrm>
          <a:prstGeom prst="ellips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29" name="Google Shape;629;p25"/>
          <p:cNvSpPr/>
          <p:nvPr/>
        </p:nvSpPr>
        <p:spPr>
          <a:xfrm rot="5400000" flipH="1">
            <a:off x="7596629" y="1915279"/>
            <a:ext cx="653142" cy="1306284"/>
          </a:xfrm>
          <a:custGeom>
            <a:avLst/>
            <a:gdLst/>
            <a:ahLst/>
            <a:cxnLst/>
            <a:rect l="l" t="t" r="r" b="b"/>
            <a:pathLst>
              <a:path w="870856" h="1741712" extrusionOk="0">
                <a:moveTo>
                  <a:pt x="870856" y="0"/>
                </a:moveTo>
                <a:lnTo>
                  <a:pt x="870856" y="96856"/>
                </a:lnTo>
                <a:cubicBezTo>
                  <a:pt x="443388" y="96856"/>
                  <a:pt x="96856" y="443388"/>
                  <a:pt x="96856" y="870856"/>
                </a:cubicBezTo>
                <a:cubicBezTo>
                  <a:pt x="96856" y="1298324"/>
                  <a:pt x="443388" y="1644856"/>
                  <a:pt x="870856" y="1644856"/>
                </a:cubicBezTo>
                <a:lnTo>
                  <a:pt x="870856" y="1741712"/>
                </a:lnTo>
                <a:cubicBezTo>
                  <a:pt x="389896" y="1741712"/>
                  <a:pt x="0" y="1351816"/>
                  <a:pt x="0" y="870856"/>
                </a:cubicBezTo>
                <a:cubicBezTo>
                  <a:pt x="0" y="389896"/>
                  <a:pt x="389896" y="0"/>
                  <a:pt x="87085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30" name="Google Shape;630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5108251"/>
            <a:ext cx="9144000" cy="38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31" name="Google Shape;631;p25"/>
          <p:cNvCxnSpPr/>
          <p:nvPr/>
        </p:nvCxnSpPr>
        <p:spPr>
          <a:xfrm>
            <a:off x="620650" y="3583327"/>
            <a:ext cx="1200300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32" name="Google Shape;632;p25"/>
          <p:cNvSpPr txBox="1">
            <a:spLocks noGrp="1"/>
          </p:cNvSpPr>
          <p:nvPr>
            <p:ph type="subTitle" idx="1"/>
          </p:nvPr>
        </p:nvSpPr>
        <p:spPr>
          <a:xfrm>
            <a:off x="443500" y="3290670"/>
            <a:ext cx="1554600" cy="183000"/>
          </a:xfrm>
          <a:prstGeom prst="rect">
            <a:avLst/>
          </a:prstGeom>
          <a:noFill/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33" name="Google Shape;633;p25"/>
          <p:cNvSpPr txBox="1">
            <a:spLocks noGrp="1"/>
          </p:cNvSpPr>
          <p:nvPr>
            <p:ph type="subTitle" idx="7"/>
          </p:nvPr>
        </p:nvSpPr>
        <p:spPr>
          <a:xfrm>
            <a:off x="443500" y="3050428"/>
            <a:ext cx="1554600" cy="183000"/>
          </a:xfrm>
          <a:prstGeom prst="rect">
            <a:avLst/>
          </a:prstGeom>
          <a:noFill/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 b="1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 b="1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 b="1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 b="1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 b="1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 b="1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 b="1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 b="1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634" name="Google Shape;634;p25"/>
          <p:cNvSpPr txBox="1">
            <a:spLocks noGrp="1"/>
          </p:cNvSpPr>
          <p:nvPr>
            <p:ph type="subTitle" idx="8"/>
          </p:nvPr>
        </p:nvSpPr>
        <p:spPr>
          <a:xfrm>
            <a:off x="443500" y="3714400"/>
            <a:ext cx="1554600" cy="183000"/>
          </a:xfrm>
          <a:prstGeom prst="rect">
            <a:avLst/>
          </a:prstGeom>
          <a:noFill/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cxnSp>
        <p:nvCxnSpPr>
          <p:cNvPr id="635" name="Google Shape;635;p25"/>
          <p:cNvCxnSpPr/>
          <p:nvPr/>
        </p:nvCxnSpPr>
        <p:spPr>
          <a:xfrm>
            <a:off x="2296250" y="3583327"/>
            <a:ext cx="1200300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36" name="Google Shape;636;p25"/>
          <p:cNvSpPr txBox="1">
            <a:spLocks noGrp="1"/>
          </p:cNvSpPr>
          <p:nvPr>
            <p:ph type="subTitle" idx="9"/>
          </p:nvPr>
        </p:nvSpPr>
        <p:spPr>
          <a:xfrm>
            <a:off x="2119100" y="3290670"/>
            <a:ext cx="1554600" cy="183000"/>
          </a:xfrm>
          <a:prstGeom prst="rect">
            <a:avLst/>
          </a:prstGeom>
          <a:noFill/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37" name="Google Shape;637;p25"/>
          <p:cNvSpPr txBox="1">
            <a:spLocks noGrp="1"/>
          </p:cNvSpPr>
          <p:nvPr>
            <p:ph type="subTitle" idx="13"/>
          </p:nvPr>
        </p:nvSpPr>
        <p:spPr>
          <a:xfrm>
            <a:off x="2119100" y="3050428"/>
            <a:ext cx="1554600" cy="183000"/>
          </a:xfrm>
          <a:prstGeom prst="rect">
            <a:avLst/>
          </a:prstGeom>
          <a:noFill/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 b="1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 b="1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 b="1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 b="1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 b="1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 b="1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 b="1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 b="1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638" name="Google Shape;638;p25"/>
          <p:cNvSpPr txBox="1">
            <a:spLocks noGrp="1"/>
          </p:cNvSpPr>
          <p:nvPr>
            <p:ph type="subTitle" idx="14"/>
          </p:nvPr>
        </p:nvSpPr>
        <p:spPr>
          <a:xfrm>
            <a:off x="2119100" y="3714400"/>
            <a:ext cx="1554600" cy="183000"/>
          </a:xfrm>
          <a:prstGeom prst="rect">
            <a:avLst/>
          </a:prstGeom>
          <a:noFill/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cxnSp>
        <p:nvCxnSpPr>
          <p:cNvPr id="639" name="Google Shape;639;p25"/>
          <p:cNvCxnSpPr/>
          <p:nvPr/>
        </p:nvCxnSpPr>
        <p:spPr>
          <a:xfrm>
            <a:off x="3971850" y="3583327"/>
            <a:ext cx="1200300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40" name="Google Shape;640;p25"/>
          <p:cNvSpPr txBox="1">
            <a:spLocks noGrp="1"/>
          </p:cNvSpPr>
          <p:nvPr>
            <p:ph type="subTitle" idx="15"/>
          </p:nvPr>
        </p:nvSpPr>
        <p:spPr>
          <a:xfrm>
            <a:off x="3794700" y="3290670"/>
            <a:ext cx="1554600" cy="183000"/>
          </a:xfrm>
          <a:prstGeom prst="rect">
            <a:avLst/>
          </a:prstGeom>
          <a:noFill/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41" name="Google Shape;641;p25"/>
          <p:cNvSpPr txBox="1">
            <a:spLocks noGrp="1"/>
          </p:cNvSpPr>
          <p:nvPr>
            <p:ph type="subTitle" idx="16"/>
          </p:nvPr>
        </p:nvSpPr>
        <p:spPr>
          <a:xfrm>
            <a:off x="3794700" y="3050428"/>
            <a:ext cx="1554600" cy="183000"/>
          </a:xfrm>
          <a:prstGeom prst="rect">
            <a:avLst/>
          </a:prstGeom>
          <a:noFill/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 b="1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 b="1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 b="1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 b="1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 b="1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 b="1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 b="1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 b="1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642" name="Google Shape;642;p25"/>
          <p:cNvSpPr txBox="1">
            <a:spLocks noGrp="1"/>
          </p:cNvSpPr>
          <p:nvPr>
            <p:ph type="subTitle" idx="17"/>
          </p:nvPr>
        </p:nvSpPr>
        <p:spPr>
          <a:xfrm>
            <a:off x="3794700" y="3714400"/>
            <a:ext cx="1554600" cy="183000"/>
          </a:xfrm>
          <a:prstGeom prst="rect">
            <a:avLst/>
          </a:prstGeom>
          <a:noFill/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cxnSp>
        <p:nvCxnSpPr>
          <p:cNvPr id="643" name="Google Shape;643;p25"/>
          <p:cNvCxnSpPr/>
          <p:nvPr/>
        </p:nvCxnSpPr>
        <p:spPr>
          <a:xfrm>
            <a:off x="5647450" y="3583327"/>
            <a:ext cx="1200300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44" name="Google Shape;644;p25"/>
          <p:cNvSpPr txBox="1">
            <a:spLocks noGrp="1"/>
          </p:cNvSpPr>
          <p:nvPr>
            <p:ph type="subTitle" idx="18"/>
          </p:nvPr>
        </p:nvSpPr>
        <p:spPr>
          <a:xfrm>
            <a:off x="5470300" y="3290670"/>
            <a:ext cx="1554600" cy="183000"/>
          </a:xfrm>
          <a:prstGeom prst="rect">
            <a:avLst/>
          </a:prstGeom>
          <a:noFill/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45" name="Google Shape;645;p25"/>
          <p:cNvSpPr txBox="1">
            <a:spLocks noGrp="1"/>
          </p:cNvSpPr>
          <p:nvPr>
            <p:ph type="subTitle" idx="19"/>
          </p:nvPr>
        </p:nvSpPr>
        <p:spPr>
          <a:xfrm>
            <a:off x="5470300" y="3050428"/>
            <a:ext cx="1554600" cy="183000"/>
          </a:xfrm>
          <a:prstGeom prst="rect">
            <a:avLst/>
          </a:prstGeom>
          <a:noFill/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 b="1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 b="1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 b="1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 b="1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 b="1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 b="1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 b="1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 b="1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646" name="Google Shape;646;p25"/>
          <p:cNvSpPr txBox="1">
            <a:spLocks noGrp="1"/>
          </p:cNvSpPr>
          <p:nvPr>
            <p:ph type="subTitle" idx="20"/>
          </p:nvPr>
        </p:nvSpPr>
        <p:spPr>
          <a:xfrm>
            <a:off x="5470300" y="3714400"/>
            <a:ext cx="1554600" cy="183000"/>
          </a:xfrm>
          <a:prstGeom prst="rect">
            <a:avLst/>
          </a:prstGeom>
          <a:noFill/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cxnSp>
        <p:nvCxnSpPr>
          <p:cNvPr id="647" name="Google Shape;647;p25"/>
          <p:cNvCxnSpPr/>
          <p:nvPr/>
        </p:nvCxnSpPr>
        <p:spPr>
          <a:xfrm>
            <a:off x="7323050" y="3583327"/>
            <a:ext cx="1200300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48" name="Google Shape;648;p25"/>
          <p:cNvSpPr txBox="1">
            <a:spLocks noGrp="1"/>
          </p:cNvSpPr>
          <p:nvPr>
            <p:ph type="subTitle" idx="21"/>
          </p:nvPr>
        </p:nvSpPr>
        <p:spPr>
          <a:xfrm>
            <a:off x="7145900" y="3290670"/>
            <a:ext cx="1554600" cy="183000"/>
          </a:xfrm>
          <a:prstGeom prst="rect">
            <a:avLst/>
          </a:prstGeom>
          <a:noFill/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49" name="Google Shape;649;p25"/>
          <p:cNvSpPr txBox="1">
            <a:spLocks noGrp="1"/>
          </p:cNvSpPr>
          <p:nvPr>
            <p:ph type="subTitle" idx="22"/>
          </p:nvPr>
        </p:nvSpPr>
        <p:spPr>
          <a:xfrm>
            <a:off x="7145900" y="3050428"/>
            <a:ext cx="1554600" cy="183000"/>
          </a:xfrm>
          <a:prstGeom prst="rect">
            <a:avLst/>
          </a:prstGeom>
          <a:noFill/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 b="1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 b="1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 b="1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 b="1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 b="1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 b="1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 b="1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 b="1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650" name="Google Shape;650;p25"/>
          <p:cNvSpPr txBox="1">
            <a:spLocks noGrp="1"/>
          </p:cNvSpPr>
          <p:nvPr>
            <p:ph type="subTitle" idx="23"/>
          </p:nvPr>
        </p:nvSpPr>
        <p:spPr>
          <a:xfrm>
            <a:off x="7145900" y="3714400"/>
            <a:ext cx="1554600" cy="183000"/>
          </a:xfrm>
          <a:prstGeom prst="rect">
            <a:avLst/>
          </a:prstGeom>
          <a:noFill/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FA7B17"/>
          </p15:clr>
        </p15:guide>
        <p15:guide id="2" pos="5501">
          <p15:clr>
            <a:srgbClr val="FA7B17"/>
          </p15:clr>
        </p15:guide>
        <p15:guide id="3" orient="horz" pos="518">
          <p15:clr>
            <a:srgbClr val="FA7B17"/>
          </p15:clr>
        </p15:guide>
        <p15:guide id="4" orient="horz" pos="3070">
          <p15:clr>
            <a:srgbClr val="FA7B17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o/Profile - Gradient">
  <p:cSld name="Title Only 1_2_1_1"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27"/>
          <p:cNvSpPr/>
          <p:nvPr/>
        </p:nvSpPr>
        <p:spPr>
          <a:xfrm flipH="1">
            <a:off x="3386" y="0"/>
            <a:ext cx="3611689" cy="4852035"/>
          </a:xfrm>
          <a:custGeom>
            <a:avLst/>
            <a:gdLst/>
            <a:ahLst/>
            <a:cxnLst/>
            <a:rect l="l" t="t" r="r" b="b"/>
            <a:pathLst>
              <a:path w="4815585" h="6858000" extrusionOk="0">
                <a:moveTo>
                  <a:pt x="538284" y="0"/>
                </a:moveTo>
                <a:lnTo>
                  <a:pt x="4815585" y="0"/>
                </a:lnTo>
                <a:lnTo>
                  <a:pt x="4815585" y="6854554"/>
                </a:lnTo>
                <a:lnTo>
                  <a:pt x="4679279" y="6858000"/>
                </a:lnTo>
                <a:cubicBezTo>
                  <a:pt x="2094985" y="6858000"/>
                  <a:pt x="0" y="4763015"/>
                  <a:pt x="0" y="2178721"/>
                </a:cubicBezTo>
                <a:cubicBezTo>
                  <a:pt x="0" y="1451888"/>
                  <a:pt x="165717" y="763761"/>
                  <a:pt x="461428" y="150060"/>
                </a:cubicBezTo>
                <a:close/>
              </a:path>
            </a:pathLst>
          </a:custGeom>
          <a:gradFill>
            <a:gsLst>
              <a:gs pos="0">
                <a:srgbClr val="FF4E02"/>
              </a:gs>
              <a:gs pos="48000">
                <a:srgbClr val="F69323"/>
              </a:gs>
              <a:gs pos="100000">
                <a:srgbClr val="FABC75"/>
              </a:gs>
            </a:gsLst>
            <a:lin ang="16198662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6" name="Google Shape;666;p27"/>
          <p:cNvSpPr/>
          <p:nvPr/>
        </p:nvSpPr>
        <p:spPr>
          <a:xfrm>
            <a:off x="8844446" y="4871162"/>
            <a:ext cx="228600" cy="2295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7" name="Google Shape;667;p27"/>
          <p:cNvSpPr txBox="1">
            <a:spLocks noGrp="1"/>
          </p:cNvSpPr>
          <p:nvPr>
            <p:ph type="subTitle" idx="1"/>
          </p:nvPr>
        </p:nvSpPr>
        <p:spPr>
          <a:xfrm>
            <a:off x="4160525" y="975400"/>
            <a:ext cx="4572000" cy="26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668" name="Google Shape;668;p27"/>
          <p:cNvSpPr txBox="1">
            <a:spLocks noGrp="1"/>
          </p:cNvSpPr>
          <p:nvPr>
            <p:ph type="subTitle" idx="2"/>
          </p:nvPr>
        </p:nvSpPr>
        <p:spPr>
          <a:xfrm>
            <a:off x="4160525" y="1466255"/>
            <a:ext cx="4572000" cy="183000"/>
          </a:xfrm>
          <a:prstGeom prst="rect">
            <a:avLst/>
          </a:prstGeom>
          <a:noFill/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69" name="Google Shape;669;p27"/>
          <p:cNvSpPr txBox="1">
            <a:spLocks noGrp="1"/>
          </p:cNvSpPr>
          <p:nvPr>
            <p:ph type="subTitle" idx="3"/>
          </p:nvPr>
        </p:nvSpPr>
        <p:spPr>
          <a:xfrm>
            <a:off x="4160525" y="1771087"/>
            <a:ext cx="4572000" cy="1112100"/>
          </a:xfrm>
          <a:prstGeom prst="rect">
            <a:avLst/>
          </a:prstGeom>
          <a:noFill/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 b="1"/>
            </a:lvl9pPr>
          </a:lstStyle>
          <a:p>
            <a:endParaRPr/>
          </a:p>
        </p:txBody>
      </p:sp>
      <p:sp>
        <p:nvSpPr>
          <p:cNvPr id="670" name="Google Shape;670;p27"/>
          <p:cNvSpPr txBox="1">
            <a:spLocks noGrp="1"/>
          </p:cNvSpPr>
          <p:nvPr>
            <p:ph type="subTitle" idx="4"/>
          </p:nvPr>
        </p:nvSpPr>
        <p:spPr>
          <a:xfrm>
            <a:off x="4160525" y="3237605"/>
            <a:ext cx="4572000" cy="183000"/>
          </a:xfrm>
          <a:prstGeom prst="rect">
            <a:avLst/>
          </a:prstGeom>
          <a:noFill/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71" name="Google Shape;671;p27"/>
          <p:cNvSpPr txBox="1">
            <a:spLocks noGrp="1"/>
          </p:cNvSpPr>
          <p:nvPr>
            <p:ph type="subTitle" idx="5"/>
          </p:nvPr>
        </p:nvSpPr>
        <p:spPr>
          <a:xfrm>
            <a:off x="4160525" y="3542437"/>
            <a:ext cx="4572000" cy="1112100"/>
          </a:xfrm>
          <a:prstGeom prst="rect">
            <a:avLst/>
          </a:prstGeom>
          <a:noFill/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 b="1"/>
            </a:lvl9pPr>
          </a:lstStyle>
          <a:p>
            <a:endParaRPr/>
          </a:p>
        </p:txBody>
      </p:sp>
      <p:sp>
        <p:nvSpPr>
          <p:cNvPr id="672" name="Google Shape;672;p27"/>
          <p:cNvSpPr txBox="1">
            <a:spLocks noGrp="1"/>
          </p:cNvSpPr>
          <p:nvPr>
            <p:ph type="subTitle" idx="6"/>
          </p:nvPr>
        </p:nvSpPr>
        <p:spPr>
          <a:xfrm>
            <a:off x="720750" y="2450042"/>
            <a:ext cx="1554600" cy="183000"/>
          </a:xfrm>
          <a:prstGeom prst="rect">
            <a:avLst/>
          </a:prstGeom>
          <a:noFill/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73" name="Google Shape;673;p27"/>
          <p:cNvSpPr txBox="1">
            <a:spLocks noGrp="1"/>
          </p:cNvSpPr>
          <p:nvPr>
            <p:ph type="subTitle" idx="7"/>
          </p:nvPr>
        </p:nvSpPr>
        <p:spPr>
          <a:xfrm>
            <a:off x="720750" y="2171700"/>
            <a:ext cx="1554600" cy="183000"/>
          </a:xfrm>
          <a:prstGeom prst="rect">
            <a:avLst/>
          </a:prstGeom>
          <a:noFill/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 b="1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 b="1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 b="1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 b="1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 b="1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 b="1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 b="1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74" name="Google Shape;674;p27"/>
          <p:cNvSpPr>
            <a:spLocks noGrp="1"/>
          </p:cNvSpPr>
          <p:nvPr>
            <p:ph type="pic" idx="8"/>
          </p:nvPr>
        </p:nvSpPr>
        <p:spPr>
          <a:xfrm>
            <a:off x="890705" y="674850"/>
            <a:ext cx="1188600" cy="1188600"/>
          </a:xfrm>
          <a:prstGeom prst="ellips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pic>
        <p:nvPicPr>
          <p:cNvPr id="675" name="Google Shape;675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5108251"/>
            <a:ext cx="9144000" cy="3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FA7B17"/>
          </p15:clr>
        </p15:guide>
        <p15:guide id="2" pos="5501">
          <p15:clr>
            <a:srgbClr val="FA7B17"/>
          </p15:clr>
        </p15:guide>
        <p15:guide id="3" orient="horz" pos="3068">
          <p15:clr>
            <a:srgbClr val="FA7B17"/>
          </p15:clr>
        </p15:guide>
        <p15:guide id="4" orient="horz" pos="170">
          <p15:clr>
            <a:srgbClr val="FA7B17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and Description">
  <p:cSld name="Title Only with subtitle _1_1_1_1"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29"/>
          <p:cNvSpPr/>
          <p:nvPr/>
        </p:nvSpPr>
        <p:spPr>
          <a:xfrm>
            <a:off x="0" y="0"/>
            <a:ext cx="45441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5" name="Google Shape;685;p29"/>
          <p:cNvSpPr/>
          <p:nvPr/>
        </p:nvSpPr>
        <p:spPr>
          <a:xfrm>
            <a:off x="8844446" y="4871162"/>
            <a:ext cx="228600" cy="2295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6" name="Google Shape;686;p29"/>
          <p:cNvSpPr/>
          <p:nvPr/>
        </p:nvSpPr>
        <p:spPr>
          <a:xfrm>
            <a:off x="2" y="0"/>
            <a:ext cx="226157" cy="260447"/>
          </a:xfrm>
          <a:custGeom>
            <a:avLst/>
            <a:gdLst/>
            <a:ahLst/>
            <a:cxnLst/>
            <a:rect l="l" t="t" r="r" b="b"/>
            <a:pathLst>
              <a:path w="1675237" h="1929234" extrusionOk="0">
                <a:moveTo>
                  <a:pt x="461556" y="1897854"/>
                </a:moveTo>
                <a:lnTo>
                  <a:pt x="469774" y="1899513"/>
                </a:lnTo>
                <a:lnTo>
                  <a:pt x="443985" y="1904118"/>
                </a:lnTo>
                <a:lnTo>
                  <a:pt x="449737" y="1900240"/>
                </a:lnTo>
                <a:cubicBezTo>
                  <a:pt x="453370" y="1898704"/>
                  <a:pt x="457364" y="1897854"/>
                  <a:pt x="461556" y="1897854"/>
                </a:cubicBezTo>
                <a:close/>
                <a:moveTo>
                  <a:pt x="389002" y="1897854"/>
                </a:moveTo>
                <a:cubicBezTo>
                  <a:pt x="397386" y="1897854"/>
                  <a:pt x="404977" y="1901253"/>
                  <a:pt x="410472" y="1906747"/>
                </a:cubicBezTo>
                <a:lnTo>
                  <a:pt x="411766" y="1909872"/>
                </a:lnTo>
                <a:lnTo>
                  <a:pt x="400388" y="1911904"/>
                </a:lnTo>
                <a:lnTo>
                  <a:pt x="363451" y="1916598"/>
                </a:lnTo>
                <a:lnTo>
                  <a:pt x="367531" y="1906747"/>
                </a:lnTo>
                <a:cubicBezTo>
                  <a:pt x="373026" y="1901253"/>
                  <a:pt x="380617" y="1897854"/>
                  <a:pt x="389002" y="1897854"/>
                </a:cubicBezTo>
                <a:close/>
                <a:moveTo>
                  <a:pt x="316447" y="1897854"/>
                </a:moveTo>
                <a:cubicBezTo>
                  <a:pt x="324832" y="1897854"/>
                  <a:pt x="332422" y="1901253"/>
                  <a:pt x="337917" y="1906747"/>
                </a:cubicBezTo>
                <a:lnTo>
                  <a:pt x="343070" y="1919187"/>
                </a:lnTo>
                <a:lnTo>
                  <a:pt x="325117" y="1921469"/>
                </a:lnTo>
                <a:lnTo>
                  <a:pt x="287700" y="1924314"/>
                </a:lnTo>
                <a:lnTo>
                  <a:pt x="294977" y="1906747"/>
                </a:lnTo>
                <a:cubicBezTo>
                  <a:pt x="300471" y="1901253"/>
                  <a:pt x="308062" y="1897854"/>
                  <a:pt x="316447" y="1897854"/>
                </a:cubicBezTo>
                <a:close/>
                <a:moveTo>
                  <a:pt x="243892" y="1897854"/>
                </a:moveTo>
                <a:cubicBezTo>
                  <a:pt x="252277" y="1897854"/>
                  <a:pt x="259868" y="1901253"/>
                  <a:pt x="265363" y="1906747"/>
                </a:cubicBezTo>
                <a:lnTo>
                  <a:pt x="273099" y="1925425"/>
                </a:lnTo>
                <a:lnTo>
                  <a:pt x="248735" y="1927277"/>
                </a:lnTo>
                <a:lnTo>
                  <a:pt x="213550" y="1928167"/>
                </a:lnTo>
                <a:lnTo>
                  <a:pt x="222422" y="1906747"/>
                </a:lnTo>
                <a:cubicBezTo>
                  <a:pt x="227917" y="1901253"/>
                  <a:pt x="235508" y="1897854"/>
                  <a:pt x="243892" y="1897854"/>
                </a:cubicBezTo>
                <a:close/>
                <a:moveTo>
                  <a:pt x="171339" y="1897854"/>
                </a:moveTo>
                <a:cubicBezTo>
                  <a:pt x="188107" y="1897854"/>
                  <a:pt x="201701" y="1911448"/>
                  <a:pt x="201701" y="1928218"/>
                </a:cubicBezTo>
                <a:lnTo>
                  <a:pt x="201597" y="1928469"/>
                </a:lnTo>
                <a:lnTo>
                  <a:pt x="171336" y="1929234"/>
                </a:lnTo>
                <a:lnTo>
                  <a:pt x="141087" y="1928469"/>
                </a:lnTo>
                <a:lnTo>
                  <a:pt x="140982" y="1928218"/>
                </a:lnTo>
                <a:cubicBezTo>
                  <a:pt x="140982" y="1911448"/>
                  <a:pt x="154577" y="1897854"/>
                  <a:pt x="171339" y="1897854"/>
                </a:cubicBezTo>
                <a:close/>
                <a:moveTo>
                  <a:pt x="98792" y="1897854"/>
                </a:moveTo>
                <a:cubicBezTo>
                  <a:pt x="107177" y="1897854"/>
                  <a:pt x="114768" y="1901253"/>
                  <a:pt x="120263" y="1906747"/>
                </a:cubicBezTo>
                <a:lnTo>
                  <a:pt x="129135" y="1928167"/>
                </a:lnTo>
                <a:lnTo>
                  <a:pt x="93938" y="1927277"/>
                </a:lnTo>
                <a:lnTo>
                  <a:pt x="69586" y="1925425"/>
                </a:lnTo>
                <a:lnTo>
                  <a:pt x="77322" y="1906747"/>
                </a:lnTo>
                <a:cubicBezTo>
                  <a:pt x="82817" y="1901253"/>
                  <a:pt x="90408" y="1897854"/>
                  <a:pt x="98792" y="1897854"/>
                </a:cubicBezTo>
                <a:close/>
                <a:moveTo>
                  <a:pt x="26239" y="1897854"/>
                </a:moveTo>
                <a:cubicBezTo>
                  <a:pt x="34623" y="1897854"/>
                  <a:pt x="42214" y="1901253"/>
                  <a:pt x="47709" y="1906747"/>
                </a:cubicBezTo>
                <a:lnTo>
                  <a:pt x="54985" y="1924315"/>
                </a:lnTo>
                <a:lnTo>
                  <a:pt x="17556" y="1921469"/>
                </a:lnTo>
                <a:lnTo>
                  <a:pt x="0" y="1919238"/>
                </a:lnTo>
                <a:lnTo>
                  <a:pt x="0" y="1918259"/>
                </a:lnTo>
                <a:lnTo>
                  <a:pt x="4768" y="1906747"/>
                </a:lnTo>
                <a:cubicBezTo>
                  <a:pt x="10263" y="1901253"/>
                  <a:pt x="17854" y="1897854"/>
                  <a:pt x="26239" y="1897854"/>
                </a:cubicBezTo>
                <a:close/>
                <a:moveTo>
                  <a:pt x="679220" y="1817400"/>
                </a:moveTo>
                <a:cubicBezTo>
                  <a:pt x="687604" y="1817400"/>
                  <a:pt x="695195" y="1820799"/>
                  <a:pt x="700690" y="1826293"/>
                </a:cubicBezTo>
                <a:lnTo>
                  <a:pt x="702587" y="1830873"/>
                </a:lnTo>
                <a:lnTo>
                  <a:pt x="649855" y="1850174"/>
                </a:lnTo>
                <a:lnTo>
                  <a:pt x="648856" y="1847763"/>
                </a:lnTo>
                <a:cubicBezTo>
                  <a:pt x="648856" y="1830994"/>
                  <a:pt x="662450" y="1817400"/>
                  <a:pt x="679220" y="1817400"/>
                </a:cubicBezTo>
                <a:close/>
                <a:moveTo>
                  <a:pt x="606665" y="1817400"/>
                </a:moveTo>
                <a:cubicBezTo>
                  <a:pt x="623435" y="1817400"/>
                  <a:pt x="637029" y="1830994"/>
                  <a:pt x="637029" y="1847763"/>
                </a:cubicBezTo>
                <a:lnTo>
                  <a:pt x="633560" y="1856138"/>
                </a:lnTo>
                <a:lnTo>
                  <a:pt x="618594" y="1861615"/>
                </a:lnTo>
                <a:lnTo>
                  <a:pt x="587142" y="1870547"/>
                </a:lnTo>
                <a:lnTo>
                  <a:pt x="585195" y="1869234"/>
                </a:lnTo>
                <a:cubicBezTo>
                  <a:pt x="579700" y="1863739"/>
                  <a:pt x="576302" y="1856148"/>
                  <a:pt x="576302" y="1847763"/>
                </a:cubicBezTo>
                <a:cubicBezTo>
                  <a:pt x="576302" y="1830994"/>
                  <a:pt x="589896" y="1817400"/>
                  <a:pt x="606665" y="1817400"/>
                </a:cubicBezTo>
                <a:close/>
                <a:moveTo>
                  <a:pt x="534111" y="1817400"/>
                </a:moveTo>
                <a:cubicBezTo>
                  <a:pt x="550880" y="1817400"/>
                  <a:pt x="564474" y="1830994"/>
                  <a:pt x="564474" y="1847763"/>
                </a:cubicBezTo>
                <a:cubicBezTo>
                  <a:pt x="564474" y="1864533"/>
                  <a:pt x="550880" y="1878127"/>
                  <a:pt x="534111" y="1878127"/>
                </a:cubicBezTo>
                <a:cubicBezTo>
                  <a:pt x="517341" y="1878127"/>
                  <a:pt x="503747" y="1864533"/>
                  <a:pt x="503747" y="1847763"/>
                </a:cubicBezTo>
                <a:cubicBezTo>
                  <a:pt x="503747" y="1830994"/>
                  <a:pt x="517341" y="1817400"/>
                  <a:pt x="534111" y="1817400"/>
                </a:cubicBezTo>
                <a:close/>
                <a:moveTo>
                  <a:pt x="461556" y="1817400"/>
                </a:moveTo>
                <a:cubicBezTo>
                  <a:pt x="478326" y="1817400"/>
                  <a:pt x="491920" y="1830994"/>
                  <a:pt x="491920" y="1847763"/>
                </a:cubicBezTo>
                <a:cubicBezTo>
                  <a:pt x="491920" y="1864533"/>
                  <a:pt x="478326" y="1878127"/>
                  <a:pt x="461556" y="1878127"/>
                </a:cubicBezTo>
                <a:cubicBezTo>
                  <a:pt x="444787" y="1878127"/>
                  <a:pt x="431192" y="1864533"/>
                  <a:pt x="431192" y="1847763"/>
                </a:cubicBezTo>
                <a:cubicBezTo>
                  <a:pt x="431192" y="1830994"/>
                  <a:pt x="444787" y="1817400"/>
                  <a:pt x="461556" y="1817400"/>
                </a:cubicBezTo>
                <a:close/>
                <a:moveTo>
                  <a:pt x="389002" y="1817400"/>
                </a:moveTo>
                <a:cubicBezTo>
                  <a:pt x="405771" y="1817400"/>
                  <a:pt x="419365" y="1830994"/>
                  <a:pt x="419365" y="1847763"/>
                </a:cubicBezTo>
                <a:cubicBezTo>
                  <a:pt x="419365" y="1864533"/>
                  <a:pt x="405771" y="1878127"/>
                  <a:pt x="389002" y="1878127"/>
                </a:cubicBezTo>
                <a:cubicBezTo>
                  <a:pt x="372232" y="1878127"/>
                  <a:pt x="358638" y="1864533"/>
                  <a:pt x="358638" y="1847763"/>
                </a:cubicBezTo>
                <a:cubicBezTo>
                  <a:pt x="358638" y="1830994"/>
                  <a:pt x="372232" y="1817400"/>
                  <a:pt x="389002" y="1817400"/>
                </a:cubicBezTo>
                <a:close/>
                <a:moveTo>
                  <a:pt x="316447" y="1817400"/>
                </a:moveTo>
                <a:cubicBezTo>
                  <a:pt x="333216" y="1817400"/>
                  <a:pt x="346810" y="1830994"/>
                  <a:pt x="346810" y="1847763"/>
                </a:cubicBezTo>
                <a:cubicBezTo>
                  <a:pt x="346810" y="1864533"/>
                  <a:pt x="333216" y="1878127"/>
                  <a:pt x="316447" y="1878127"/>
                </a:cubicBezTo>
                <a:cubicBezTo>
                  <a:pt x="299677" y="1878127"/>
                  <a:pt x="286084" y="1864533"/>
                  <a:pt x="286084" y="1847763"/>
                </a:cubicBezTo>
                <a:cubicBezTo>
                  <a:pt x="286084" y="1830994"/>
                  <a:pt x="299677" y="1817400"/>
                  <a:pt x="316447" y="1817400"/>
                </a:cubicBezTo>
                <a:close/>
                <a:moveTo>
                  <a:pt x="243892" y="1817400"/>
                </a:moveTo>
                <a:cubicBezTo>
                  <a:pt x="260662" y="1817400"/>
                  <a:pt x="274256" y="1830994"/>
                  <a:pt x="274256" y="1847763"/>
                </a:cubicBezTo>
                <a:cubicBezTo>
                  <a:pt x="274256" y="1864533"/>
                  <a:pt x="260662" y="1878127"/>
                  <a:pt x="243892" y="1878127"/>
                </a:cubicBezTo>
                <a:cubicBezTo>
                  <a:pt x="227123" y="1878127"/>
                  <a:pt x="213529" y="1864533"/>
                  <a:pt x="213529" y="1847763"/>
                </a:cubicBezTo>
                <a:cubicBezTo>
                  <a:pt x="213529" y="1830994"/>
                  <a:pt x="227123" y="1817400"/>
                  <a:pt x="243892" y="1817400"/>
                </a:cubicBezTo>
                <a:close/>
                <a:moveTo>
                  <a:pt x="171339" y="1817400"/>
                </a:moveTo>
                <a:cubicBezTo>
                  <a:pt x="188107" y="1817400"/>
                  <a:pt x="201701" y="1830994"/>
                  <a:pt x="201701" y="1847763"/>
                </a:cubicBezTo>
                <a:cubicBezTo>
                  <a:pt x="201701" y="1864533"/>
                  <a:pt x="188107" y="1878127"/>
                  <a:pt x="171339" y="1878127"/>
                </a:cubicBezTo>
                <a:cubicBezTo>
                  <a:pt x="154583" y="1878127"/>
                  <a:pt x="140989" y="1864533"/>
                  <a:pt x="140989" y="1847763"/>
                </a:cubicBezTo>
                <a:cubicBezTo>
                  <a:pt x="140989" y="1830994"/>
                  <a:pt x="154583" y="1817400"/>
                  <a:pt x="171339" y="1817400"/>
                </a:cubicBezTo>
                <a:close/>
                <a:moveTo>
                  <a:pt x="98799" y="1817400"/>
                </a:moveTo>
                <a:cubicBezTo>
                  <a:pt x="115568" y="1817400"/>
                  <a:pt x="129162" y="1830994"/>
                  <a:pt x="129162" y="1847763"/>
                </a:cubicBezTo>
                <a:cubicBezTo>
                  <a:pt x="129162" y="1864533"/>
                  <a:pt x="115568" y="1878127"/>
                  <a:pt x="98799" y="1878127"/>
                </a:cubicBezTo>
                <a:cubicBezTo>
                  <a:pt x="82029" y="1878127"/>
                  <a:pt x="68435" y="1864533"/>
                  <a:pt x="68435" y="1847763"/>
                </a:cubicBezTo>
                <a:cubicBezTo>
                  <a:pt x="68435" y="1830994"/>
                  <a:pt x="82029" y="1817400"/>
                  <a:pt x="98799" y="1817400"/>
                </a:cubicBezTo>
                <a:close/>
                <a:moveTo>
                  <a:pt x="26245" y="1817400"/>
                </a:moveTo>
                <a:cubicBezTo>
                  <a:pt x="43014" y="1817400"/>
                  <a:pt x="56608" y="1830994"/>
                  <a:pt x="56608" y="1847763"/>
                </a:cubicBezTo>
                <a:cubicBezTo>
                  <a:pt x="56608" y="1864533"/>
                  <a:pt x="43014" y="1878127"/>
                  <a:pt x="26245" y="1878127"/>
                </a:cubicBezTo>
                <a:cubicBezTo>
                  <a:pt x="17860" y="1878127"/>
                  <a:pt x="10269" y="1874729"/>
                  <a:pt x="4775" y="1869234"/>
                </a:cubicBezTo>
                <a:lnTo>
                  <a:pt x="0" y="1857707"/>
                </a:lnTo>
                <a:lnTo>
                  <a:pt x="0" y="1837819"/>
                </a:lnTo>
                <a:lnTo>
                  <a:pt x="4775" y="1826293"/>
                </a:lnTo>
                <a:cubicBezTo>
                  <a:pt x="10269" y="1820799"/>
                  <a:pt x="17860" y="1817400"/>
                  <a:pt x="26245" y="1817400"/>
                </a:cubicBezTo>
                <a:close/>
                <a:moveTo>
                  <a:pt x="896883" y="1736948"/>
                </a:moveTo>
                <a:lnTo>
                  <a:pt x="903696" y="1738324"/>
                </a:lnTo>
                <a:lnTo>
                  <a:pt x="888255" y="1747704"/>
                </a:lnTo>
                <a:lnTo>
                  <a:pt x="871248" y="1755896"/>
                </a:lnTo>
                <a:lnTo>
                  <a:pt x="875413" y="1745841"/>
                </a:lnTo>
                <a:cubicBezTo>
                  <a:pt x="880908" y="1740347"/>
                  <a:pt x="888499" y="1736948"/>
                  <a:pt x="896883" y="1736948"/>
                </a:cubicBezTo>
                <a:close/>
                <a:moveTo>
                  <a:pt x="824329" y="1736948"/>
                </a:moveTo>
                <a:cubicBezTo>
                  <a:pt x="832714" y="1736948"/>
                  <a:pt x="840304" y="1740347"/>
                  <a:pt x="845799" y="1745841"/>
                </a:cubicBezTo>
                <a:lnTo>
                  <a:pt x="853504" y="1764444"/>
                </a:lnTo>
                <a:lnTo>
                  <a:pt x="802910" y="1788817"/>
                </a:lnTo>
                <a:lnTo>
                  <a:pt x="802858" y="1788782"/>
                </a:lnTo>
                <a:cubicBezTo>
                  <a:pt x="797364" y="1783287"/>
                  <a:pt x="793965" y="1775696"/>
                  <a:pt x="793965" y="1767312"/>
                </a:cubicBezTo>
                <a:cubicBezTo>
                  <a:pt x="793965" y="1750542"/>
                  <a:pt x="807559" y="1736948"/>
                  <a:pt x="824329" y="1736948"/>
                </a:cubicBezTo>
                <a:close/>
                <a:moveTo>
                  <a:pt x="751774" y="1736948"/>
                </a:moveTo>
                <a:cubicBezTo>
                  <a:pt x="768544" y="1736948"/>
                  <a:pt x="782138" y="1750542"/>
                  <a:pt x="782138" y="1767312"/>
                </a:cubicBezTo>
                <a:cubicBezTo>
                  <a:pt x="782138" y="1784081"/>
                  <a:pt x="768544" y="1797675"/>
                  <a:pt x="751774" y="1797675"/>
                </a:cubicBezTo>
                <a:cubicBezTo>
                  <a:pt x="735005" y="1797675"/>
                  <a:pt x="721411" y="1784081"/>
                  <a:pt x="721411" y="1767312"/>
                </a:cubicBezTo>
                <a:cubicBezTo>
                  <a:pt x="721411" y="1750542"/>
                  <a:pt x="735005" y="1736948"/>
                  <a:pt x="751774" y="1736948"/>
                </a:cubicBezTo>
                <a:close/>
                <a:moveTo>
                  <a:pt x="679220" y="1736948"/>
                </a:moveTo>
                <a:cubicBezTo>
                  <a:pt x="695989" y="1736948"/>
                  <a:pt x="709583" y="1750542"/>
                  <a:pt x="709583" y="1767312"/>
                </a:cubicBezTo>
                <a:cubicBezTo>
                  <a:pt x="709583" y="1784081"/>
                  <a:pt x="695989" y="1797675"/>
                  <a:pt x="679220" y="1797675"/>
                </a:cubicBezTo>
                <a:cubicBezTo>
                  <a:pt x="662450" y="1797675"/>
                  <a:pt x="648856" y="1784081"/>
                  <a:pt x="648856" y="1767312"/>
                </a:cubicBezTo>
                <a:cubicBezTo>
                  <a:pt x="648856" y="1750542"/>
                  <a:pt x="662450" y="1736948"/>
                  <a:pt x="679220" y="1736948"/>
                </a:cubicBezTo>
                <a:close/>
                <a:moveTo>
                  <a:pt x="606665" y="1736948"/>
                </a:moveTo>
                <a:cubicBezTo>
                  <a:pt x="623435" y="1736948"/>
                  <a:pt x="637029" y="1750542"/>
                  <a:pt x="637029" y="1767312"/>
                </a:cubicBezTo>
                <a:cubicBezTo>
                  <a:pt x="637029" y="1784081"/>
                  <a:pt x="623435" y="1797675"/>
                  <a:pt x="606665" y="1797675"/>
                </a:cubicBezTo>
                <a:cubicBezTo>
                  <a:pt x="589896" y="1797675"/>
                  <a:pt x="576302" y="1784081"/>
                  <a:pt x="576302" y="1767312"/>
                </a:cubicBezTo>
                <a:cubicBezTo>
                  <a:pt x="576302" y="1750542"/>
                  <a:pt x="589896" y="1736948"/>
                  <a:pt x="606665" y="1736948"/>
                </a:cubicBezTo>
                <a:close/>
                <a:moveTo>
                  <a:pt x="534111" y="1736948"/>
                </a:moveTo>
                <a:cubicBezTo>
                  <a:pt x="550880" y="1736948"/>
                  <a:pt x="564474" y="1750542"/>
                  <a:pt x="564474" y="1767312"/>
                </a:cubicBezTo>
                <a:cubicBezTo>
                  <a:pt x="564474" y="1784081"/>
                  <a:pt x="550880" y="1797675"/>
                  <a:pt x="534111" y="1797675"/>
                </a:cubicBezTo>
                <a:cubicBezTo>
                  <a:pt x="517341" y="1797675"/>
                  <a:pt x="503747" y="1784081"/>
                  <a:pt x="503747" y="1767312"/>
                </a:cubicBezTo>
                <a:cubicBezTo>
                  <a:pt x="503747" y="1750542"/>
                  <a:pt x="517341" y="1736948"/>
                  <a:pt x="534111" y="1736948"/>
                </a:cubicBezTo>
                <a:close/>
                <a:moveTo>
                  <a:pt x="461556" y="1736948"/>
                </a:moveTo>
                <a:cubicBezTo>
                  <a:pt x="478326" y="1736948"/>
                  <a:pt x="491920" y="1750542"/>
                  <a:pt x="491920" y="1767312"/>
                </a:cubicBezTo>
                <a:cubicBezTo>
                  <a:pt x="491920" y="1784081"/>
                  <a:pt x="478326" y="1797675"/>
                  <a:pt x="461556" y="1797675"/>
                </a:cubicBezTo>
                <a:cubicBezTo>
                  <a:pt x="444787" y="1797675"/>
                  <a:pt x="431192" y="1784081"/>
                  <a:pt x="431192" y="1767312"/>
                </a:cubicBezTo>
                <a:cubicBezTo>
                  <a:pt x="431192" y="1750542"/>
                  <a:pt x="444787" y="1736948"/>
                  <a:pt x="461556" y="1736948"/>
                </a:cubicBezTo>
                <a:close/>
                <a:moveTo>
                  <a:pt x="389002" y="1736948"/>
                </a:moveTo>
                <a:cubicBezTo>
                  <a:pt x="405771" y="1736948"/>
                  <a:pt x="419365" y="1750542"/>
                  <a:pt x="419365" y="1767312"/>
                </a:cubicBezTo>
                <a:cubicBezTo>
                  <a:pt x="419365" y="1784081"/>
                  <a:pt x="405771" y="1797675"/>
                  <a:pt x="389002" y="1797675"/>
                </a:cubicBezTo>
                <a:cubicBezTo>
                  <a:pt x="372232" y="1797675"/>
                  <a:pt x="358638" y="1784081"/>
                  <a:pt x="358638" y="1767312"/>
                </a:cubicBezTo>
                <a:cubicBezTo>
                  <a:pt x="358638" y="1750542"/>
                  <a:pt x="372232" y="1736948"/>
                  <a:pt x="389002" y="1736948"/>
                </a:cubicBezTo>
                <a:close/>
                <a:moveTo>
                  <a:pt x="316447" y="1736948"/>
                </a:moveTo>
                <a:cubicBezTo>
                  <a:pt x="333216" y="1736948"/>
                  <a:pt x="346810" y="1750542"/>
                  <a:pt x="346810" y="1767312"/>
                </a:cubicBezTo>
                <a:cubicBezTo>
                  <a:pt x="346810" y="1784081"/>
                  <a:pt x="333216" y="1797675"/>
                  <a:pt x="316447" y="1797675"/>
                </a:cubicBezTo>
                <a:cubicBezTo>
                  <a:pt x="299677" y="1797675"/>
                  <a:pt x="286084" y="1784081"/>
                  <a:pt x="286084" y="1767312"/>
                </a:cubicBezTo>
                <a:cubicBezTo>
                  <a:pt x="286084" y="1750542"/>
                  <a:pt x="299677" y="1736948"/>
                  <a:pt x="316447" y="1736948"/>
                </a:cubicBezTo>
                <a:close/>
                <a:moveTo>
                  <a:pt x="243892" y="1736948"/>
                </a:moveTo>
                <a:cubicBezTo>
                  <a:pt x="260662" y="1736948"/>
                  <a:pt x="274256" y="1750542"/>
                  <a:pt x="274256" y="1767312"/>
                </a:cubicBezTo>
                <a:cubicBezTo>
                  <a:pt x="274256" y="1784081"/>
                  <a:pt x="260662" y="1797675"/>
                  <a:pt x="243892" y="1797675"/>
                </a:cubicBezTo>
                <a:cubicBezTo>
                  <a:pt x="227123" y="1797675"/>
                  <a:pt x="213529" y="1784081"/>
                  <a:pt x="213529" y="1767312"/>
                </a:cubicBezTo>
                <a:cubicBezTo>
                  <a:pt x="213529" y="1750542"/>
                  <a:pt x="227123" y="1736948"/>
                  <a:pt x="243892" y="1736948"/>
                </a:cubicBezTo>
                <a:close/>
                <a:moveTo>
                  <a:pt x="171339" y="1736948"/>
                </a:moveTo>
                <a:cubicBezTo>
                  <a:pt x="188107" y="1736948"/>
                  <a:pt x="201701" y="1750542"/>
                  <a:pt x="201701" y="1767312"/>
                </a:cubicBezTo>
                <a:cubicBezTo>
                  <a:pt x="201701" y="1784081"/>
                  <a:pt x="188107" y="1797675"/>
                  <a:pt x="171339" y="1797675"/>
                </a:cubicBezTo>
                <a:cubicBezTo>
                  <a:pt x="154588" y="1797675"/>
                  <a:pt x="140995" y="1784081"/>
                  <a:pt x="140995" y="1767312"/>
                </a:cubicBezTo>
                <a:cubicBezTo>
                  <a:pt x="140995" y="1750542"/>
                  <a:pt x="154588" y="1736948"/>
                  <a:pt x="171339" y="1736948"/>
                </a:cubicBezTo>
                <a:close/>
                <a:moveTo>
                  <a:pt x="98806" y="1736948"/>
                </a:moveTo>
                <a:cubicBezTo>
                  <a:pt x="115574" y="1736948"/>
                  <a:pt x="129168" y="1750542"/>
                  <a:pt x="129168" y="1767312"/>
                </a:cubicBezTo>
                <a:cubicBezTo>
                  <a:pt x="129168" y="1784081"/>
                  <a:pt x="115574" y="1797675"/>
                  <a:pt x="98806" y="1797675"/>
                </a:cubicBezTo>
                <a:cubicBezTo>
                  <a:pt x="82035" y="1797675"/>
                  <a:pt x="68442" y="1784081"/>
                  <a:pt x="68442" y="1767312"/>
                </a:cubicBezTo>
                <a:cubicBezTo>
                  <a:pt x="68442" y="1750542"/>
                  <a:pt x="82035" y="1736948"/>
                  <a:pt x="98806" y="1736948"/>
                </a:cubicBezTo>
                <a:close/>
                <a:moveTo>
                  <a:pt x="26251" y="1736948"/>
                </a:moveTo>
                <a:cubicBezTo>
                  <a:pt x="43020" y="1736948"/>
                  <a:pt x="56614" y="1750542"/>
                  <a:pt x="56614" y="1767312"/>
                </a:cubicBezTo>
                <a:cubicBezTo>
                  <a:pt x="56614" y="1784081"/>
                  <a:pt x="43020" y="1797675"/>
                  <a:pt x="26251" y="1797675"/>
                </a:cubicBezTo>
                <a:cubicBezTo>
                  <a:pt x="17866" y="1797675"/>
                  <a:pt x="10276" y="1794277"/>
                  <a:pt x="4781" y="1788782"/>
                </a:cubicBezTo>
                <a:lnTo>
                  <a:pt x="0" y="1777239"/>
                </a:lnTo>
                <a:lnTo>
                  <a:pt x="0" y="1757384"/>
                </a:lnTo>
                <a:lnTo>
                  <a:pt x="4781" y="1745841"/>
                </a:lnTo>
                <a:cubicBezTo>
                  <a:pt x="10276" y="1740347"/>
                  <a:pt x="17866" y="1736948"/>
                  <a:pt x="26251" y="1736948"/>
                </a:cubicBezTo>
                <a:close/>
                <a:moveTo>
                  <a:pt x="1030341" y="1658849"/>
                </a:moveTo>
                <a:lnTo>
                  <a:pt x="1020041" y="1666551"/>
                </a:lnTo>
                <a:lnTo>
                  <a:pt x="1020522" y="1665390"/>
                </a:lnTo>
                <a:cubicBezTo>
                  <a:pt x="1023269" y="1662642"/>
                  <a:pt x="1026541" y="1660419"/>
                  <a:pt x="1030173" y="1658883"/>
                </a:cubicBezTo>
                <a:close/>
                <a:moveTo>
                  <a:pt x="969438" y="1656497"/>
                </a:moveTo>
                <a:cubicBezTo>
                  <a:pt x="977823" y="1656497"/>
                  <a:pt x="985413" y="1659895"/>
                  <a:pt x="990908" y="1665390"/>
                </a:cubicBezTo>
                <a:lnTo>
                  <a:pt x="997511" y="1681329"/>
                </a:lnTo>
                <a:lnTo>
                  <a:pt x="950384" y="1709959"/>
                </a:lnTo>
                <a:lnTo>
                  <a:pt x="947968" y="1708330"/>
                </a:lnTo>
                <a:cubicBezTo>
                  <a:pt x="942473" y="1702836"/>
                  <a:pt x="939075" y="1695245"/>
                  <a:pt x="939075" y="1686860"/>
                </a:cubicBezTo>
                <a:cubicBezTo>
                  <a:pt x="939075" y="1670091"/>
                  <a:pt x="952669" y="1656497"/>
                  <a:pt x="969438" y="1656497"/>
                </a:cubicBezTo>
                <a:close/>
                <a:moveTo>
                  <a:pt x="896883" y="1656497"/>
                </a:moveTo>
                <a:cubicBezTo>
                  <a:pt x="913653" y="1656497"/>
                  <a:pt x="927247" y="1670091"/>
                  <a:pt x="927247" y="1686860"/>
                </a:cubicBezTo>
                <a:cubicBezTo>
                  <a:pt x="927247" y="1703630"/>
                  <a:pt x="913653" y="1717224"/>
                  <a:pt x="896883" y="1717224"/>
                </a:cubicBezTo>
                <a:cubicBezTo>
                  <a:pt x="880114" y="1717224"/>
                  <a:pt x="866520" y="1703630"/>
                  <a:pt x="866520" y="1686860"/>
                </a:cubicBezTo>
                <a:cubicBezTo>
                  <a:pt x="866520" y="1670091"/>
                  <a:pt x="880114" y="1656497"/>
                  <a:pt x="896883" y="1656497"/>
                </a:cubicBezTo>
                <a:close/>
                <a:moveTo>
                  <a:pt x="824329" y="1656497"/>
                </a:moveTo>
                <a:cubicBezTo>
                  <a:pt x="841098" y="1656497"/>
                  <a:pt x="854692" y="1670091"/>
                  <a:pt x="854692" y="1686860"/>
                </a:cubicBezTo>
                <a:cubicBezTo>
                  <a:pt x="854692" y="1703630"/>
                  <a:pt x="841098" y="1717224"/>
                  <a:pt x="824329" y="1717224"/>
                </a:cubicBezTo>
                <a:cubicBezTo>
                  <a:pt x="807559" y="1717224"/>
                  <a:pt x="793965" y="1703630"/>
                  <a:pt x="793965" y="1686860"/>
                </a:cubicBezTo>
                <a:cubicBezTo>
                  <a:pt x="793965" y="1670091"/>
                  <a:pt x="807559" y="1656497"/>
                  <a:pt x="824329" y="1656497"/>
                </a:cubicBezTo>
                <a:close/>
                <a:moveTo>
                  <a:pt x="751774" y="1656497"/>
                </a:moveTo>
                <a:cubicBezTo>
                  <a:pt x="768544" y="1656497"/>
                  <a:pt x="782138" y="1670091"/>
                  <a:pt x="782138" y="1686860"/>
                </a:cubicBezTo>
                <a:cubicBezTo>
                  <a:pt x="782138" y="1703630"/>
                  <a:pt x="768544" y="1717224"/>
                  <a:pt x="751774" y="1717224"/>
                </a:cubicBezTo>
                <a:cubicBezTo>
                  <a:pt x="735005" y="1717224"/>
                  <a:pt x="721411" y="1703630"/>
                  <a:pt x="721411" y="1686860"/>
                </a:cubicBezTo>
                <a:cubicBezTo>
                  <a:pt x="721411" y="1670091"/>
                  <a:pt x="735005" y="1656497"/>
                  <a:pt x="751774" y="1656497"/>
                </a:cubicBezTo>
                <a:close/>
                <a:moveTo>
                  <a:pt x="679220" y="1656497"/>
                </a:moveTo>
                <a:cubicBezTo>
                  <a:pt x="695989" y="1656497"/>
                  <a:pt x="709583" y="1670091"/>
                  <a:pt x="709583" y="1686860"/>
                </a:cubicBezTo>
                <a:cubicBezTo>
                  <a:pt x="709583" y="1703630"/>
                  <a:pt x="695989" y="1717224"/>
                  <a:pt x="679220" y="1717224"/>
                </a:cubicBezTo>
                <a:cubicBezTo>
                  <a:pt x="662450" y="1717224"/>
                  <a:pt x="648856" y="1703630"/>
                  <a:pt x="648856" y="1686860"/>
                </a:cubicBezTo>
                <a:cubicBezTo>
                  <a:pt x="648856" y="1670091"/>
                  <a:pt x="662450" y="1656497"/>
                  <a:pt x="679220" y="1656497"/>
                </a:cubicBezTo>
                <a:close/>
                <a:moveTo>
                  <a:pt x="606665" y="1656497"/>
                </a:moveTo>
                <a:cubicBezTo>
                  <a:pt x="623435" y="1656497"/>
                  <a:pt x="637029" y="1670091"/>
                  <a:pt x="637029" y="1686860"/>
                </a:cubicBezTo>
                <a:cubicBezTo>
                  <a:pt x="637029" y="1703630"/>
                  <a:pt x="623435" y="1717224"/>
                  <a:pt x="606665" y="1717224"/>
                </a:cubicBezTo>
                <a:cubicBezTo>
                  <a:pt x="589896" y="1717224"/>
                  <a:pt x="576302" y="1703630"/>
                  <a:pt x="576302" y="1686860"/>
                </a:cubicBezTo>
                <a:cubicBezTo>
                  <a:pt x="576302" y="1670091"/>
                  <a:pt x="589896" y="1656497"/>
                  <a:pt x="606665" y="1656497"/>
                </a:cubicBezTo>
                <a:close/>
                <a:moveTo>
                  <a:pt x="534111" y="1656497"/>
                </a:moveTo>
                <a:cubicBezTo>
                  <a:pt x="550880" y="1656497"/>
                  <a:pt x="564474" y="1670091"/>
                  <a:pt x="564474" y="1686860"/>
                </a:cubicBezTo>
                <a:cubicBezTo>
                  <a:pt x="564474" y="1703630"/>
                  <a:pt x="550880" y="1717224"/>
                  <a:pt x="534111" y="1717224"/>
                </a:cubicBezTo>
                <a:cubicBezTo>
                  <a:pt x="517341" y="1717224"/>
                  <a:pt x="503747" y="1703630"/>
                  <a:pt x="503747" y="1686860"/>
                </a:cubicBezTo>
                <a:cubicBezTo>
                  <a:pt x="503747" y="1670091"/>
                  <a:pt x="517341" y="1656497"/>
                  <a:pt x="534111" y="1656497"/>
                </a:cubicBezTo>
                <a:close/>
                <a:moveTo>
                  <a:pt x="461556" y="1656497"/>
                </a:moveTo>
                <a:cubicBezTo>
                  <a:pt x="478326" y="1656497"/>
                  <a:pt x="491920" y="1670091"/>
                  <a:pt x="491920" y="1686860"/>
                </a:cubicBezTo>
                <a:cubicBezTo>
                  <a:pt x="491920" y="1703630"/>
                  <a:pt x="478326" y="1717224"/>
                  <a:pt x="461556" y="1717224"/>
                </a:cubicBezTo>
                <a:cubicBezTo>
                  <a:pt x="444787" y="1717224"/>
                  <a:pt x="431192" y="1703630"/>
                  <a:pt x="431192" y="1686860"/>
                </a:cubicBezTo>
                <a:cubicBezTo>
                  <a:pt x="431192" y="1670091"/>
                  <a:pt x="444787" y="1656497"/>
                  <a:pt x="461556" y="1656497"/>
                </a:cubicBezTo>
                <a:close/>
                <a:moveTo>
                  <a:pt x="389002" y="1656497"/>
                </a:moveTo>
                <a:cubicBezTo>
                  <a:pt x="405771" y="1656497"/>
                  <a:pt x="419365" y="1670091"/>
                  <a:pt x="419365" y="1686860"/>
                </a:cubicBezTo>
                <a:cubicBezTo>
                  <a:pt x="419365" y="1703630"/>
                  <a:pt x="405771" y="1717224"/>
                  <a:pt x="389002" y="1717224"/>
                </a:cubicBezTo>
                <a:cubicBezTo>
                  <a:pt x="372232" y="1717224"/>
                  <a:pt x="358638" y="1703630"/>
                  <a:pt x="358638" y="1686860"/>
                </a:cubicBezTo>
                <a:cubicBezTo>
                  <a:pt x="358638" y="1670091"/>
                  <a:pt x="372232" y="1656497"/>
                  <a:pt x="389002" y="1656497"/>
                </a:cubicBezTo>
                <a:close/>
                <a:moveTo>
                  <a:pt x="316447" y="1656497"/>
                </a:moveTo>
                <a:cubicBezTo>
                  <a:pt x="333216" y="1656497"/>
                  <a:pt x="346810" y="1670091"/>
                  <a:pt x="346810" y="1686860"/>
                </a:cubicBezTo>
                <a:cubicBezTo>
                  <a:pt x="346810" y="1703630"/>
                  <a:pt x="333216" y="1717224"/>
                  <a:pt x="316447" y="1717224"/>
                </a:cubicBezTo>
                <a:cubicBezTo>
                  <a:pt x="299677" y="1717224"/>
                  <a:pt x="286084" y="1703630"/>
                  <a:pt x="286084" y="1686860"/>
                </a:cubicBezTo>
                <a:cubicBezTo>
                  <a:pt x="286084" y="1670091"/>
                  <a:pt x="299677" y="1656497"/>
                  <a:pt x="316447" y="1656497"/>
                </a:cubicBezTo>
                <a:close/>
                <a:moveTo>
                  <a:pt x="243892" y="1656497"/>
                </a:moveTo>
                <a:cubicBezTo>
                  <a:pt x="260662" y="1656497"/>
                  <a:pt x="274256" y="1670091"/>
                  <a:pt x="274256" y="1686860"/>
                </a:cubicBezTo>
                <a:cubicBezTo>
                  <a:pt x="274256" y="1703630"/>
                  <a:pt x="260662" y="1717224"/>
                  <a:pt x="243892" y="1717224"/>
                </a:cubicBezTo>
                <a:cubicBezTo>
                  <a:pt x="227123" y="1717224"/>
                  <a:pt x="213529" y="1703630"/>
                  <a:pt x="213529" y="1686860"/>
                </a:cubicBezTo>
                <a:cubicBezTo>
                  <a:pt x="213529" y="1670091"/>
                  <a:pt x="227123" y="1656497"/>
                  <a:pt x="243892" y="1656497"/>
                </a:cubicBezTo>
                <a:close/>
                <a:moveTo>
                  <a:pt x="171339" y="1656497"/>
                </a:moveTo>
                <a:cubicBezTo>
                  <a:pt x="188107" y="1656497"/>
                  <a:pt x="201701" y="1670091"/>
                  <a:pt x="201701" y="1686860"/>
                </a:cubicBezTo>
                <a:cubicBezTo>
                  <a:pt x="201701" y="1703630"/>
                  <a:pt x="188107" y="1717224"/>
                  <a:pt x="171339" y="1717224"/>
                </a:cubicBezTo>
                <a:cubicBezTo>
                  <a:pt x="154594" y="1717224"/>
                  <a:pt x="141001" y="1703630"/>
                  <a:pt x="141001" y="1686860"/>
                </a:cubicBezTo>
                <a:cubicBezTo>
                  <a:pt x="141001" y="1670091"/>
                  <a:pt x="154594" y="1656497"/>
                  <a:pt x="171339" y="1656497"/>
                </a:cubicBezTo>
                <a:close/>
                <a:moveTo>
                  <a:pt x="98812" y="1656497"/>
                </a:moveTo>
                <a:cubicBezTo>
                  <a:pt x="115580" y="1656497"/>
                  <a:pt x="129174" y="1670091"/>
                  <a:pt x="129174" y="1686860"/>
                </a:cubicBezTo>
                <a:cubicBezTo>
                  <a:pt x="129174" y="1703630"/>
                  <a:pt x="115580" y="1717224"/>
                  <a:pt x="98812" y="1717224"/>
                </a:cubicBezTo>
                <a:cubicBezTo>
                  <a:pt x="82042" y="1717224"/>
                  <a:pt x="68448" y="1703630"/>
                  <a:pt x="68448" y="1686860"/>
                </a:cubicBezTo>
                <a:cubicBezTo>
                  <a:pt x="68448" y="1670091"/>
                  <a:pt x="82042" y="1656497"/>
                  <a:pt x="98812" y="1656497"/>
                </a:cubicBezTo>
                <a:close/>
                <a:moveTo>
                  <a:pt x="26257" y="1656497"/>
                </a:moveTo>
                <a:cubicBezTo>
                  <a:pt x="43026" y="1656497"/>
                  <a:pt x="56620" y="1670091"/>
                  <a:pt x="56620" y="1686860"/>
                </a:cubicBezTo>
                <a:cubicBezTo>
                  <a:pt x="56620" y="1703630"/>
                  <a:pt x="43026" y="1717224"/>
                  <a:pt x="26257" y="1717224"/>
                </a:cubicBezTo>
                <a:cubicBezTo>
                  <a:pt x="17873" y="1717224"/>
                  <a:pt x="10282" y="1713826"/>
                  <a:pt x="4787" y="1708331"/>
                </a:cubicBezTo>
                <a:lnTo>
                  <a:pt x="0" y="1696773"/>
                </a:lnTo>
                <a:lnTo>
                  <a:pt x="0" y="1676947"/>
                </a:lnTo>
                <a:lnTo>
                  <a:pt x="4787" y="1665390"/>
                </a:lnTo>
                <a:cubicBezTo>
                  <a:pt x="10282" y="1659896"/>
                  <a:pt x="17873" y="1656497"/>
                  <a:pt x="26257" y="1656497"/>
                </a:cubicBezTo>
                <a:close/>
                <a:moveTo>
                  <a:pt x="1114547" y="1576045"/>
                </a:moveTo>
                <a:cubicBezTo>
                  <a:pt x="1118739" y="1576045"/>
                  <a:pt x="1122733" y="1576894"/>
                  <a:pt x="1126366" y="1578431"/>
                </a:cubicBezTo>
                <a:lnTo>
                  <a:pt x="1131977" y="1582214"/>
                </a:lnTo>
                <a:lnTo>
                  <a:pt x="1128051" y="1585783"/>
                </a:lnTo>
                <a:lnTo>
                  <a:pt x="1088035" y="1615706"/>
                </a:lnTo>
                <a:lnTo>
                  <a:pt x="1084184" y="1606408"/>
                </a:lnTo>
                <a:cubicBezTo>
                  <a:pt x="1084184" y="1589639"/>
                  <a:pt x="1097778" y="1576045"/>
                  <a:pt x="1114547" y="1576045"/>
                </a:cubicBezTo>
                <a:close/>
                <a:moveTo>
                  <a:pt x="1041993" y="1576045"/>
                </a:moveTo>
                <a:cubicBezTo>
                  <a:pt x="1058762" y="1576045"/>
                  <a:pt x="1072356" y="1589639"/>
                  <a:pt x="1072356" y="1606408"/>
                </a:cubicBezTo>
                <a:cubicBezTo>
                  <a:pt x="1072356" y="1623178"/>
                  <a:pt x="1058762" y="1636772"/>
                  <a:pt x="1041993" y="1636772"/>
                </a:cubicBezTo>
                <a:cubicBezTo>
                  <a:pt x="1025223" y="1636772"/>
                  <a:pt x="1011629" y="1623178"/>
                  <a:pt x="1011629" y="1606408"/>
                </a:cubicBezTo>
                <a:cubicBezTo>
                  <a:pt x="1011629" y="1589639"/>
                  <a:pt x="1025223" y="1576045"/>
                  <a:pt x="1041993" y="1576045"/>
                </a:cubicBezTo>
                <a:close/>
                <a:moveTo>
                  <a:pt x="969438" y="1576045"/>
                </a:moveTo>
                <a:cubicBezTo>
                  <a:pt x="986208" y="1576045"/>
                  <a:pt x="999801" y="1589639"/>
                  <a:pt x="999801" y="1606408"/>
                </a:cubicBezTo>
                <a:cubicBezTo>
                  <a:pt x="999801" y="1623178"/>
                  <a:pt x="986208" y="1636772"/>
                  <a:pt x="969438" y="1636772"/>
                </a:cubicBezTo>
                <a:cubicBezTo>
                  <a:pt x="952669" y="1636772"/>
                  <a:pt x="939075" y="1623178"/>
                  <a:pt x="939075" y="1606408"/>
                </a:cubicBezTo>
                <a:cubicBezTo>
                  <a:pt x="939075" y="1589639"/>
                  <a:pt x="952669" y="1576045"/>
                  <a:pt x="969438" y="1576045"/>
                </a:cubicBezTo>
                <a:close/>
                <a:moveTo>
                  <a:pt x="896883" y="1576045"/>
                </a:moveTo>
                <a:cubicBezTo>
                  <a:pt x="913653" y="1576045"/>
                  <a:pt x="927247" y="1589639"/>
                  <a:pt x="927247" y="1606408"/>
                </a:cubicBezTo>
                <a:cubicBezTo>
                  <a:pt x="927247" y="1623178"/>
                  <a:pt x="913653" y="1636772"/>
                  <a:pt x="896883" y="1636772"/>
                </a:cubicBezTo>
                <a:cubicBezTo>
                  <a:pt x="880114" y="1636772"/>
                  <a:pt x="866520" y="1623178"/>
                  <a:pt x="866520" y="1606408"/>
                </a:cubicBezTo>
                <a:cubicBezTo>
                  <a:pt x="866520" y="1589639"/>
                  <a:pt x="880114" y="1576045"/>
                  <a:pt x="896883" y="1576045"/>
                </a:cubicBezTo>
                <a:close/>
                <a:moveTo>
                  <a:pt x="824329" y="1576045"/>
                </a:moveTo>
                <a:cubicBezTo>
                  <a:pt x="841098" y="1576045"/>
                  <a:pt x="854692" y="1589639"/>
                  <a:pt x="854692" y="1606408"/>
                </a:cubicBezTo>
                <a:cubicBezTo>
                  <a:pt x="854692" y="1623178"/>
                  <a:pt x="841098" y="1636772"/>
                  <a:pt x="824329" y="1636772"/>
                </a:cubicBezTo>
                <a:cubicBezTo>
                  <a:pt x="807559" y="1636772"/>
                  <a:pt x="793965" y="1623178"/>
                  <a:pt x="793965" y="1606408"/>
                </a:cubicBezTo>
                <a:cubicBezTo>
                  <a:pt x="793965" y="1589639"/>
                  <a:pt x="807559" y="1576045"/>
                  <a:pt x="824329" y="1576045"/>
                </a:cubicBezTo>
                <a:close/>
                <a:moveTo>
                  <a:pt x="751774" y="1576045"/>
                </a:moveTo>
                <a:cubicBezTo>
                  <a:pt x="768544" y="1576045"/>
                  <a:pt x="782138" y="1589639"/>
                  <a:pt x="782138" y="1606408"/>
                </a:cubicBezTo>
                <a:cubicBezTo>
                  <a:pt x="782138" y="1623178"/>
                  <a:pt x="768544" y="1636772"/>
                  <a:pt x="751774" y="1636772"/>
                </a:cubicBezTo>
                <a:cubicBezTo>
                  <a:pt x="735005" y="1636772"/>
                  <a:pt x="721411" y="1623178"/>
                  <a:pt x="721411" y="1606408"/>
                </a:cubicBezTo>
                <a:cubicBezTo>
                  <a:pt x="721411" y="1589639"/>
                  <a:pt x="735005" y="1576045"/>
                  <a:pt x="751774" y="1576045"/>
                </a:cubicBezTo>
                <a:close/>
                <a:moveTo>
                  <a:pt x="679220" y="1576045"/>
                </a:moveTo>
                <a:cubicBezTo>
                  <a:pt x="695989" y="1576045"/>
                  <a:pt x="709583" y="1589639"/>
                  <a:pt x="709583" y="1606408"/>
                </a:cubicBezTo>
                <a:cubicBezTo>
                  <a:pt x="709583" y="1623178"/>
                  <a:pt x="695989" y="1636772"/>
                  <a:pt x="679220" y="1636772"/>
                </a:cubicBezTo>
                <a:cubicBezTo>
                  <a:pt x="662450" y="1636772"/>
                  <a:pt x="648856" y="1623178"/>
                  <a:pt x="648856" y="1606408"/>
                </a:cubicBezTo>
                <a:cubicBezTo>
                  <a:pt x="648856" y="1589639"/>
                  <a:pt x="662450" y="1576045"/>
                  <a:pt x="679220" y="1576045"/>
                </a:cubicBezTo>
                <a:close/>
                <a:moveTo>
                  <a:pt x="606665" y="1576045"/>
                </a:moveTo>
                <a:cubicBezTo>
                  <a:pt x="623435" y="1576045"/>
                  <a:pt x="637029" y="1589639"/>
                  <a:pt x="637029" y="1606408"/>
                </a:cubicBezTo>
                <a:cubicBezTo>
                  <a:pt x="637029" y="1623178"/>
                  <a:pt x="623435" y="1636772"/>
                  <a:pt x="606665" y="1636772"/>
                </a:cubicBezTo>
                <a:cubicBezTo>
                  <a:pt x="589896" y="1636772"/>
                  <a:pt x="576302" y="1623178"/>
                  <a:pt x="576302" y="1606408"/>
                </a:cubicBezTo>
                <a:cubicBezTo>
                  <a:pt x="576302" y="1589639"/>
                  <a:pt x="589896" y="1576045"/>
                  <a:pt x="606665" y="1576045"/>
                </a:cubicBezTo>
                <a:close/>
                <a:moveTo>
                  <a:pt x="534111" y="1576045"/>
                </a:moveTo>
                <a:cubicBezTo>
                  <a:pt x="550880" y="1576045"/>
                  <a:pt x="564474" y="1589639"/>
                  <a:pt x="564474" y="1606408"/>
                </a:cubicBezTo>
                <a:cubicBezTo>
                  <a:pt x="564474" y="1623178"/>
                  <a:pt x="550880" y="1636772"/>
                  <a:pt x="534111" y="1636772"/>
                </a:cubicBezTo>
                <a:cubicBezTo>
                  <a:pt x="517341" y="1636772"/>
                  <a:pt x="503747" y="1623178"/>
                  <a:pt x="503747" y="1606408"/>
                </a:cubicBezTo>
                <a:cubicBezTo>
                  <a:pt x="503747" y="1589639"/>
                  <a:pt x="517341" y="1576045"/>
                  <a:pt x="534111" y="1576045"/>
                </a:cubicBezTo>
                <a:close/>
                <a:moveTo>
                  <a:pt x="461556" y="1576045"/>
                </a:moveTo>
                <a:cubicBezTo>
                  <a:pt x="478326" y="1576045"/>
                  <a:pt x="491920" y="1589639"/>
                  <a:pt x="491920" y="1606408"/>
                </a:cubicBezTo>
                <a:cubicBezTo>
                  <a:pt x="491920" y="1623178"/>
                  <a:pt x="478326" y="1636772"/>
                  <a:pt x="461556" y="1636772"/>
                </a:cubicBezTo>
                <a:cubicBezTo>
                  <a:pt x="444787" y="1636772"/>
                  <a:pt x="431192" y="1623178"/>
                  <a:pt x="431192" y="1606408"/>
                </a:cubicBezTo>
                <a:cubicBezTo>
                  <a:pt x="431192" y="1589639"/>
                  <a:pt x="444787" y="1576045"/>
                  <a:pt x="461556" y="1576045"/>
                </a:cubicBezTo>
                <a:close/>
                <a:moveTo>
                  <a:pt x="389002" y="1576045"/>
                </a:moveTo>
                <a:cubicBezTo>
                  <a:pt x="405771" y="1576045"/>
                  <a:pt x="419365" y="1589639"/>
                  <a:pt x="419365" y="1606408"/>
                </a:cubicBezTo>
                <a:cubicBezTo>
                  <a:pt x="419365" y="1623178"/>
                  <a:pt x="405771" y="1636772"/>
                  <a:pt x="389002" y="1636772"/>
                </a:cubicBezTo>
                <a:cubicBezTo>
                  <a:pt x="372232" y="1636772"/>
                  <a:pt x="358638" y="1623178"/>
                  <a:pt x="358638" y="1606408"/>
                </a:cubicBezTo>
                <a:cubicBezTo>
                  <a:pt x="358638" y="1589639"/>
                  <a:pt x="372232" y="1576045"/>
                  <a:pt x="389002" y="1576045"/>
                </a:cubicBezTo>
                <a:close/>
                <a:moveTo>
                  <a:pt x="316447" y="1576045"/>
                </a:moveTo>
                <a:cubicBezTo>
                  <a:pt x="333216" y="1576045"/>
                  <a:pt x="346810" y="1589639"/>
                  <a:pt x="346810" y="1606408"/>
                </a:cubicBezTo>
                <a:cubicBezTo>
                  <a:pt x="346810" y="1623178"/>
                  <a:pt x="333216" y="1636772"/>
                  <a:pt x="316447" y="1636772"/>
                </a:cubicBezTo>
                <a:cubicBezTo>
                  <a:pt x="299677" y="1636772"/>
                  <a:pt x="286084" y="1623178"/>
                  <a:pt x="286084" y="1606408"/>
                </a:cubicBezTo>
                <a:cubicBezTo>
                  <a:pt x="286084" y="1589639"/>
                  <a:pt x="299677" y="1576045"/>
                  <a:pt x="316447" y="1576045"/>
                </a:cubicBezTo>
                <a:close/>
                <a:moveTo>
                  <a:pt x="243892" y="1576045"/>
                </a:moveTo>
                <a:cubicBezTo>
                  <a:pt x="260662" y="1576045"/>
                  <a:pt x="274256" y="1589639"/>
                  <a:pt x="274256" y="1606408"/>
                </a:cubicBezTo>
                <a:cubicBezTo>
                  <a:pt x="274256" y="1623178"/>
                  <a:pt x="260662" y="1636772"/>
                  <a:pt x="243892" y="1636772"/>
                </a:cubicBezTo>
                <a:cubicBezTo>
                  <a:pt x="227123" y="1636772"/>
                  <a:pt x="213529" y="1623178"/>
                  <a:pt x="213529" y="1606408"/>
                </a:cubicBezTo>
                <a:cubicBezTo>
                  <a:pt x="213529" y="1589639"/>
                  <a:pt x="227123" y="1576045"/>
                  <a:pt x="243892" y="1576045"/>
                </a:cubicBezTo>
                <a:close/>
                <a:moveTo>
                  <a:pt x="171339" y="1576045"/>
                </a:moveTo>
                <a:cubicBezTo>
                  <a:pt x="188107" y="1576045"/>
                  <a:pt x="201701" y="1589639"/>
                  <a:pt x="201701" y="1606408"/>
                </a:cubicBezTo>
                <a:cubicBezTo>
                  <a:pt x="201701" y="1623178"/>
                  <a:pt x="188107" y="1636772"/>
                  <a:pt x="171339" y="1636772"/>
                </a:cubicBezTo>
                <a:cubicBezTo>
                  <a:pt x="154599" y="1636772"/>
                  <a:pt x="141006" y="1623178"/>
                  <a:pt x="141006" y="1606408"/>
                </a:cubicBezTo>
                <a:cubicBezTo>
                  <a:pt x="141006" y="1589639"/>
                  <a:pt x="154599" y="1576045"/>
                  <a:pt x="171339" y="1576045"/>
                </a:cubicBezTo>
                <a:close/>
                <a:moveTo>
                  <a:pt x="98818" y="1576045"/>
                </a:moveTo>
                <a:cubicBezTo>
                  <a:pt x="115586" y="1576045"/>
                  <a:pt x="129180" y="1589639"/>
                  <a:pt x="129180" y="1606408"/>
                </a:cubicBezTo>
                <a:cubicBezTo>
                  <a:pt x="129180" y="1623178"/>
                  <a:pt x="115586" y="1636772"/>
                  <a:pt x="98818" y="1636772"/>
                </a:cubicBezTo>
                <a:cubicBezTo>
                  <a:pt x="82048" y="1636772"/>
                  <a:pt x="68454" y="1623178"/>
                  <a:pt x="68454" y="1606408"/>
                </a:cubicBezTo>
                <a:cubicBezTo>
                  <a:pt x="68454" y="1589639"/>
                  <a:pt x="82048" y="1576045"/>
                  <a:pt x="98818" y="1576045"/>
                </a:cubicBezTo>
                <a:close/>
                <a:moveTo>
                  <a:pt x="26264" y="1576045"/>
                </a:moveTo>
                <a:cubicBezTo>
                  <a:pt x="43032" y="1576045"/>
                  <a:pt x="56626" y="1589639"/>
                  <a:pt x="56626" y="1606408"/>
                </a:cubicBezTo>
                <a:cubicBezTo>
                  <a:pt x="56626" y="1623178"/>
                  <a:pt x="43032" y="1636772"/>
                  <a:pt x="26264" y="1636772"/>
                </a:cubicBezTo>
                <a:cubicBezTo>
                  <a:pt x="17880" y="1636772"/>
                  <a:pt x="10289" y="1633374"/>
                  <a:pt x="4794" y="1627879"/>
                </a:cubicBezTo>
                <a:lnTo>
                  <a:pt x="0" y="1616304"/>
                </a:lnTo>
                <a:lnTo>
                  <a:pt x="0" y="1596512"/>
                </a:lnTo>
                <a:lnTo>
                  <a:pt x="4794" y="1584938"/>
                </a:lnTo>
                <a:cubicBezTo>
                  <a:pt x="10289" y="1579444"/>
                  <a:pt x="17880" y="1576045"/>
                  <a:pt x="26264" y="1576045"/>
                </a:cubicBezTo>
                <a:close/>
                <a:moveTo>
                  <a:pt x="1187102" y="1495593"/>
                </a:moveTo>
                <a:cubicBezTo>
                  <a:pt x="1195486" y="1495593"/>
                  <a:pt x="1203077" y="1498992"/>
                  <a:pt x="1208572" y="1504486"/>
                </a:cubicBezTo>
                <a:lnTo>
                  <a:pt x="1211014" y="1510381"/>
                </a:lnTo>
                <a:lnTo>
                  <a:pt x="1168285" y="1549216"/>
                </a:lnTo>
                <a:lnTo>
                  <a:pt x="1165631" y="1547427"/>
                </a:lnTo>
                <a:cubicBezTo>
                  <a:pt x="1160137" y="1541932"/>
                  <a:pt x="1156738" y="1534341"/>
                  <a:pt x="1156738" y="1525957"/>
                </a:cubicBezTo>
                <a:cubicBezTo>
                  <a:pt x="1156738" y="1509187"/>
                  <a:pt x="1170332" y="1495593"/>
                  <a:pt x="1187102" y="1495593"/>
                </a:cubicBezTo>
                <a:close/>
                <a:moveTo>
                  <a:pt x="1114547" y="1495593"/>
                </a:moveTo>
                <a:cubicBezTo>
                  <a:pt x="1131317" y="1495593"/>
                  <a:pt x="1144911" y="1509187"/>
                  <a:pt x="1144911" y="1525957"/>
                </a:cubicBezTo>
                <a:cubicBezTo>
                  <a:pt x="1144911" y="1542726"/>
                  <a:pt x="1131317" y="1556320"/>
                  <a:pt x="1114547" y="1556320"/>
                </a:cubicBezTo>
                <a:cubicBezTo>
                  <a:pt x="1097778" y="1556320"/>
                  <a:pt x="1084184" y="1542726"/>
                  <a:pt x="1084184" y="1525957"/>
                </a:cubicBezTo>
                <a:cubicBezTo>
                  <a:pt x="1084184" y="1509187"/>
                  <a:pt x="1097778" y="1495593"/>
                  <a:pt x="1114547" y="1495593"/>
                </a:cubicBezTo>
                <a:close/>
                <a:moveTo>
                  <a:pt x="1041993" y="1495593"/>
                </a:moveTo>
                <a:cubicBezTo>
                  <a:pt x="1058762" y="1495593"/>
                  <a:pt x="1072356" y="1509187"/>
                  <a:pt x="1072356" y="1525957"/>
                </a:cubicBezTo>
                <a:cubicBezTo>
                  <a:pt x="1072356" y="1542726"/>
                  <a:pt x="1058762" y="1556320"/>
                  <a:pt x="1041993" y="1556320"/>
                </a:cubicBezTo>
                <a:cubicBezTo>
                  <a:pt x="1025223" y="1556320"/>
                  <a:pt x="1011629" y="1542726"/>
                  <a:pt x="1011629" y="1525957"/>
                </a:cubicBezTo>
                <a:cubicBezTo>
                  <a:pt x="1011629" y="1509187"/>
                  <a:pt x="1025223" y="1495593"/>
                  <a:pt x="1041993" y="1495593"/>
                </a:cubicBezTo>
                <a:close/>
                <a:moveTo>
                  <a:pt x="969438" y="1495593"/>
                </a:moveTo>
                <a:cubicBezTo>
                  <a:pt x="986208" y="1495593"/>
                  <a:pt x="999801" y="1509187"/>
                  <a:pt x="999801" y="1525957"/>
                </a:cubicBezTo>
                <a:cubicBezTo>
                  <a:pt x="999801" y="1542726"/>
                  <a:pt x="986208" y="1556320"/>
                  <a:pt x="969438" y="1556320"/>
                </a:cubicBezTo>
                <a:cubicBezTo>
                  <a:pt x="952669" y="1556320"/>
                  <a:pt x="939075" y="1542726"/>
                  <a:pt x="939075" y="1525957"/>
                </a:cubicBezTo>
                <a:cubicBezTo>
                  <a:pt x="939075" y="1509187"/>
                  <a:pt x="952669" y="1495593"/>
                  <a:pt x="969438" y="1495593"/>
                </a:cubicBezTo>
                <a:close/>
                <a:moveTo>
                  <a:pt x="896883" y="1495593"/>
                </a:moveTo>
                <a:cubicBezTo>
                  <a:pt x="913653" y="1495593"/>
                  <a:pt x="927247" y="1509187"/>
                  <a:pt x="927247" y="1525957"/>
                </a:cubicBezTo>
                <a:cubicBezTo>
                  <a:pt x="927247" y="1542726"/>
                  <a:pt x="913653" y="1556320"/>
                  <a:pt x="896883" y="1556320"/>
                </a:cubicBezTo>
                <a:cubicBezTo>
                  <a:pt x="880114" y="1556320"/>
                  <a:pt x="866520" y="1542726"/>
                  <a:pt x="866520" y="1525957"/>
                </a:cubicBezTo>
                <a:cubicBezTo>
                  <a:pt x="866520" y="1509187"/>
                  <a:pt x="880114" y="1495593"/>
                  <a:pt x="896883" y="1495593"/>
                </a:cubicBezTo>
                <a:close/>
                <a:moveTo>
                  <a:pt x="824329" y="1495593"/>
                </a:moveTo>
                <a:cubicBezTo>
                  <a:pt x="841098" y="1495593"/>
                  <a:pt x="854692" y="1509187"/>
                  <a:pt x="854692" y="1525957"/>
                </a:cubicBezTo>
                <a:cubicBezTo>
                  <a:pt x="854692" y="1542726"/>
                  <a:pt x="841098" y="1556320"/>
                  <a:pt x="824329" y="1556320"/>
                </a:cubicBezTo>
                <a:cubicBezTo>
                  <a:pt x="807559" y="1556320"/>
                  <a:pt x="793965" y="1542726"/>
                  <a:pt x="793965" y="1525957"/>
                </a:cubicBezTo>
                <a:cubicBezTo>
                  <a:pt x="793965" y="1509187"/>
                  <a:pt x="807559" y="1495593"/>
                  <a:pt x="824329" y="1495593"/>
                </a:cubicBezTo>
                <a:close/>
                <a:moveTo>
                  <a:pt x="751774" y="1495593"/>
                </a:moveTo>
                <a:cubicBezTo>
                  <a:pt x="768544" y="1495593"/>
                  <a:pt x="782138" y="1509187"/>
                  <a:pt x="782138" y="1525957"/>
                </a:cubicBezTo>
                <a:cubicBezTo>
                  <a:pt x="782138" y="1542726"/>
                  <a:pt x="768544" y="1556320"/>
                  <a:pt x="751774" y="1556320"/>
                </a:cubicBezTo>
                <a:cubicBezTo>
                  <a:pt x="735005" y="1556320"/>
                  <a:pt x="721411" y="1542726"/>
                  <a:pt x="721411" y="1525957"/>
                </a:cubicBezTo>
                <a:cubicBezTo>
                  <a:pt x="721411" y="1509187"/>
                  <a:pt x="735005" y="1495593"/>
                  <a:pt x="751774" y="1495593"/>
                </a:cubicBezTo>
                <a:close/>
                <a:moveTo>
                  <a:pt x="679220" y="1495593"/>
                </a:moveTo>
                <a:cubicBezTo>
                  <a:pt x="695989" y="1495593"/>
                  <a:pt x="709583" y="1509187"/>
                  <a:pt x="709583" y="1525957"/>
                </a:cubicBezTo>
                <a:cubicBezTo>
                  <a:pt x="709583" y="1542726"/>
                  <a:pt x="695989" y="1556320"/>
                  <a:pt x="679220" y="1556320"/>
                </a:cubicBezTo>
                <a:cubicBezTo>
                  <a:pt x="662450" y="1556320"/>
                  <a:pt x="648856" y="1542726"/>
                  <a:pt x="648856" y="1525957"/>
                </a:cubicBezTo>
                <a:cubicBezTo>
                  <a:pt x="648856" y="1509187"/>
                  <a:pt x="662450" y="1495593"/>
                  <a:pt x="679220" y="1495593"/>
                </a:cubicBezTo>
                <a:close/>
                <a:moveTo>
                  <a:pt x="606665" y="1495593"/>
                </a:moveTo>
                <a:cubicBezTo>
                  <a:pt x="623435" y="1495593"/>
                  <a:pt x="637029" y="1509187"/>
                  <a:pt x="637029" y="1525957"/>
                </a:cubicBezTo>
                <a:cubicBezTo>
                  <a:pt x="637029" y="1542726"/>
                  <a:pt x="623435" y="1556320"/>
                  <a:pt x="606665" y="1556320"/>
                </a:cubicBezTo>
                <a:cubicBezTo>
                  <a:pt x="589896" y="1556320"/>
                  <a:pt x="576302" y="1542726"/>
                  <a:pt x="576302" y="1525957"/>
                </a:cubicBezTo>
                <a:cubicBezTo>
                  <a:pt x="576302" y="1509187"/>
                  <a:pt x="589896" y="1495593"/>
                  <a:pt x="606665" y="1495593"/>
                </a:cubicBezTo>
                <a:close/>
                <a:moveTo>
                  <a:pt x="534111" y="1495593"/>
                </a:moveTo>
                <a:cubicBezTo>
                  <a:pt x="550880" y="1495593"/>
                  <a:pt x="564474" y="1509187"/>
                  <a:pt x="564474" y="1525957"/>
                </a:cubicBezTo>
                <a:cubicBezTo>
                  <a:pt x="564474" y="1542726"/>
                  <a:pt x="550880" y="1556320"/>
                  <a:pt x="534111" y="1556320"/>
                </a:cubicBezTo>
                <a:cubicBezTo>
                  <a:pt x="517341" y="1556320"/>
                  <a:pt x="503747" y="1542726"/>
                  <a:pt x="503747" y="1525957"/>
                </a:cubicBezTo>
                <a:cubicBezTo>
                  <a:pt x="503747" y="1509187"/>
                  <a:pt x="517341" y="1495593"/>
                  <a:pt x="534111" y="1495593"/>
                </a:cubicBezTo>
                <a:close/>
                <a:moveTo>
                  <a:pt x="461556" y="1495593"/>
                </a:moveTo>
                <a:cubicBezTo>
                  <a:pt x="478326" y="1495593"/>
                  <a:pt x="491920" y="1509187"/>
                  <a:pt x="491920" y="1525957"/>
                </a:cubicBezTo>
                <a:cubicBezTo>
                  <a:pt x="491920" y="1542726"/>
                  <a:pt x="478326" y="1556320"/>
                  <a:pt x="461556" y="1556320"/>
                </a:cubicBezTo>
                <a:cubicBezTo>
                  <a:pt x="444787" y="1556320"/>
                  <a:pt x="431192" y="1542726"/>
                  <a:pt x="431192" y="1525957"/>
                </a:cubicBezTo>
                <a:cubicBezTo>
                  <a:pt x="431192" y="1509187"/>
                  <a:pt x="444787" y="1495593"/>
                  <a:pt x="461556" y="1495593"/>
                </a:cubicBezTo>
                <a:close/>
                <a:moveTo>
                  <a:pt x="389002" y="1495593"/>
                </a:moveTo>
                <a:cubicBezTo>
                  <a:pt x="405771" y="1495593"/>
                  <a:pt x="419365" y="1509187"/>
                  <a:pt x="419365" y="1525957"/>
                </a:cubicBezTo>
                <a:cubicBezTo>
                  <a:pt x="419365" y="1542726"/>
                  <a:pt x="405771" y="1556320"/>
                  <a:pt x="389002" y="1556320"/>
                </a:cubicBezTo>
                <a:cubicBezTo>
                  <a:pt x="372232" y="1556320"/>
                  <a:pt x="358638" y="1542726"/>
                  <a:pt x="358638" y="1525957"/>
                </a:cubicBezTo>
                <a:cubicBezTo>
                  <a:pt x="358638" y="1509187"/>
                  <a:pt x="372232" y="1495593"/>
                  <a:pt x="389002" y="1495593"/>
                </a:cubicBezTo>
                <a:close/>
                <a:moveTo>
                  <a:pt x="316447" y="1495593"/>
                </a:moveTo>
                <a:cubicBezTo>
                  <a:pt x="333216" y="1495593"/>
                  <a:pt x="346810" y="1509187"/>
                  <a:pt x="346810" y="1525957"/>
                </a:cubicBezTo>
                <a:cubicBezTo>
                  <a:pt x="346810" y="1542726"/>
                  <a:pt x="333216" y="1556320"/>
                  <a:pt x="316447" y="1556320"/>
                </a:cubicBezTo>
                <a:cubicBezTo>
                  <a:pt x="299677" y="1556320"/>
                  <a:pt x="286084" y="1542726"/>
                  <a:pt x="286084" y="1525957"/>
                </a:cubicBezTo>
                <a:cubicBezTo>
                  <a:pt x="286084" y="1509187"/>
                  <a:pt x="299677" y="1495593"/>
                  <a:pt x="316447" y="1495593"/>
                </a:cubicBezTo>
                <a:close/>
                <a:moveTo>
                  <a:pt x="243892" y="1495593"/>
                </a:moveTo>
                <a:cubicBezTo>
                  <a:pt x="260662" y="1495593"/>
                  <a:pt x="274256" y="1509187"/>
                  <a:pt x="274256" y="1525957"/>
                </a:cubicBezTo>
                <a:cubicBezTo>
                  <a:pt x="274256" y="1542726"/>
                  <a:pt x="260662" y="1556320"/>
                  <a:pt x="243892" y="1556320"/>
                </a:cubicBezTo>
                <a:cubicBezTo>
                  <a:pt x="227123" y="1556320"/>
                  <a:pt x="213529" y="1542726"/>
                  <a:pt x="213529" y="1525957"/>
                </a:cubicBezTo>
                <a:cubicBezTo>
                  <a:pt x="213529" y="1509187"/>
                  <a:pt x="227123" y="1495593"/>
                  <a:pt x="243892" y="1495593"/>
                </a:cubicBezTo>
                <a:close/>
                <a:moveTo>
                  <a:pt x="171339" y="1495593"/>
                </a:moveTo>
                <a:cubicBezTo>
                  <a:pt x="188107" y="1495593"/>
                  <a:pt x="201701" y="1509187"/>
                  <a:pt x="201701" y="1525957"/>
                </a:cubicBezTo>
                <a:cubicBezTo>
                  <a:pt x="201701" y="1542726"/>
                  <a:pt x="188107" y="1556320"/>
                  <a:pt x="171339" y="1556320"/>
                </a:cubicBezTo>
                <a:cubicBezTo>
                  <a:pt x="154606" y="1556320"/>
                  <a:pt x="141012" y="1542726"/>
                  <a:pt x="141012" y="1525957"/>
                </a:cubicBezTo>
                <a:cubicBezTo>
                  <a:pt x="141012" y="1509187"/>
                  <a:pt x="154606" y="1495593"/>
                  <a:pt x="171339" y="1495593"/>
                </a:cubicBezTo>
                <a:close/>
                <a:moveTo>
                  <a:pt x="98825" y="1495593"/>
                </a:moveTo>
                <a:cubicBezTo>
                  <a:pt x="115592" y="1495593"/>
                  <a:pt x="129186" y="1509187"/>
                  <a:pt x="129186" y="1525957"/>
                </a:cubicBezTo>
                <a:cubicBezTo>
                  <a:pt x="129186" y="1542726"/>
                  <a:pt x="115592" y="1556320"/>
                  <a:pt x="98825" y="1556320"/>
                </a:cubicBezTo>
                <a:cubicBezTo>
                  <a:pt x="82054" y="1556320"/>
                  <a:pt x="68461" y="1542726"/>
                  <a:pt x="68461" y="1525957"/>
                </a:cubicBezTo>
                <a:cubicBezTo>
                  <a:pt x="68461" y="1509187"/>
                  <a:pt x="82054" y="1495593"/>
                  <a:pt x="98825" y="1495593"/>
                </a:cubicBezTo>
                <a:close/>
                <a:moveTo>
                  <a:pt x="26270" y="1495593"/>
                </a:moveTo>
                <a:cubicBezTo>
                  <a:pt x="43038" y="1495593"/>
                  <a:pt x="56632" y="1509187"/>
                  <a:pt x="56632" y="1525957"/>
                </a:cubicBezTo>
                <a:cubicBezTo>
                  <a:pt x="56632" y="1542726"/>
                  <a:pt x="43038" y="1556320"/>
                  <a:pt x="26270" y="1556320"/>
                </a:cubicBezTo>
                <a:cubicBezTo>
                  <a:pt x="17886" y="1556320"/>
                  <a:pt x="10295" y="1552922"/>
                  <a:pt x="4801" y="1547427"/>
                </a:cubicBezTo>
                <a:lnTo>
                  <a:pt x="0" y="1535836"/>
                </a:lnTo>
                <a:lnTo>
                  <a:pt x="0" y="1516078"/>
                </a:lnTo>
                <a:lnTo>
                  <a:pt x="4801" y="1504486"/>
                </a:lnTo>
                <a:cubicBezTo>
                  <a:pt x="10295" y="1498992"/>
                  <a:pt x="17886" y="1495593"/>
                  <a:pt x="26270" y="1495593"/>
                </a:cubicBezTo>
                <a:close/>
                <a:moveTo>
                  <a:pt x="1259656" y="1415141"/>
                </a:moveTo>
                <a:cubicBezTo>
                  <a:pt x="1268041" y="1415141"/>
                  <a:pt x="1275632" y="1418540"/>
                  <a:pt x="1281127" y="1424035"/>
                </a:cubicBezTo>
                <a:lnTo>
                  <a:pt x="1285044" y="1433492"/>
                </a:lnTo>
                <a:lnTo>
                  <a:pt x="1248565" y="1473629"/>
                </a:lnTo>
                <a:lnTo>
                  <a:pt x="1247837" y="1473482"/>
                </a:lnTo>
                <a:cubicBezTo>
                  <a:pt x="1236940" y="1468873"/>
                  <a:pt x="1229293" y="1458082"/>
                  <a:pt x="1229293" y="1445505"/>
                </a:cubicBezTo>
                <a:cubicBezTo>
                  <a:pt x="1229293" y="1428735"/>
                  <a:pt x="1242887" y="1415141"/>
                  <a:pt x="1259656" y="1415141"/>
                </a:cubicBezTo>
                <a:close/>
                <a:moveTo>
                  <a:pt x="1187102" y="1415141"/>
                </a:moveTo>
                <a:cubicBezTo>
                  <a:pt x="1203871" y="1415141"/>
                  <a:pt x="1217465" y="1428735"/>
                  <a:pt x="1217465" y="1445505"/>
                </a:cubicBezTo>
                <a:cubicBezTo>
                  <a:pt x="1217465" y="1462274"/>
                  <a:pt x="1203871" y="1475868"/>
                  <a:pt x="1187102" y="1475868"/>
                </a:cubicBezTo>
                <a:cubicBezTo>
                  <a:pt x="1170332" y="1475868"/>
                  <a:pt x="1156738" y="1462274"/>
                  <a:pt x="1156738" y="1445505"/>
                </a:cubicBezTo>
                <a:cubicBezTo>
                  <a:pt x="1156738" y="1428735"/>
                  <a:pt x="1170332" y="1415141"/>
                  <a:pt x="1187102" y="1415141"/>
                </a:cubicBezTo>
                <a:close/>
                <a:moveTo>
                  <a:pt x="1114547" y="1415141"/>
                </a:moveTo>
                <a:cubicBezTo>
                  <a:pt x="1131317" y="1415141"/>
                  <a:pt x="1144911" y="1428735"/>
                  <a:pt x="1144911" y="1445505"/>
                </a:cubicBezTo>
                <a:cubicBezTo>
                  <a:pt x="1144911" y="1462274"/>
                  <a:pt x="1131317" y="1475868"/>
                  <a:pt x="1114547" y="1475868"/>
                </a:cubicBezTo>
                <a:cubicBezTo>
                  <a:pt x="1097778" y="1475868"/>
                  <a:pt x="1084184" y="1462274"/>
                  <a:pt x="1084184" y="1445505"/>
                </a:cubicBezTo>
                <a:cubicBezTo>
                  <a:pt x="1084184" y="1428735"/>
                  <a:pt x="1097778" y="1415141"/>
                  <a:pt x="1114547" y="1415141"/>
                </a:cubicBezTo>
                <a:close/>
                <a:moveTo>
                  <a:pt x="1041993" y="1415141"/>
                </a:moveTo>
                <a:cubicBezTo>
                  <a:pt x="1058762" y="1415141"/>
                  <a:pt x="1072356" y="1428735"/>
                  <a:pt x="1072356" y="1445505"/>
                </a:cubicBezTo>
                <a:cubicBezTo>
                  <a:pt x="1072356" y="1462274"/>
                  <a:pt x="1058762" y="1475868"/>
                  <a:pt x="1041993" y="1475868"/>
                </a:cubicBezTo>
                <a:cubicBezTo>
                  <a:pt x="1025223" y="1475868"/>
                  <a:pt x="1011629" y="1462274"/>
                  <a:pt x="1011629" y="1445505"/>
                </a:cubicBezTo>
                <a:cubicBezTo>
                  <a:pt x="1011629" y="1428735"/>
                  <a:pt x="1025223" y="1415141"/>
                  <a:pt x="1041993" y="1415141"/>
                </a:cubicBezTo>
                <a:close/>
                <a:moveTo>
                  <a:pt x="969438" y="1415141"/>
                </a:moveTo>
                <a:cubicBezTo>
                  <a:pt x="986208" y="1415141"/>
                  <a:pt x="999801" y="1428735"/>
                  <a:pt x="999801" y="1445505"/>
                </a:cubicBezTo>
                <a:cubicBezTo>
                  <a:pt x="999801" y="1462274"/>
                  <a:pt x="986208" y="1475868"/>
                  <a:pt x="969438" y="1475868"/>
                </a:cubicBezTo>
                <a:cubicBezTo>
                  <a:pt x="952669" y="1475868"/>
                  <a:pt x="939075" y="1462274"/>
                  <a:pt x="939075" y="1445505"/>
                </a:cubicBezTo>
                <a:cubicBezTo>
                  <a:pt x="939075" y="1428735"/>
                  <a:pt x="952669" y="1415141"/>
                  <a:pt x="969438" y="1415141"/>
                </a:cubicBezTo>
                <a:close/>
                <a:moveTo>
                  <a:pt x="896883" y="1415141"/>
                </a:moveTo>
                <a:cubicBezTo>
                  <a:pt x="913653" y="1415141"/>
                  <a:pt x="927247" y="1428735"/>
                  <a:pt x="927247" y="1445505"/>
                </a:cubicBezTo>
                <a:cubicBezTo>
                  <a:pt x="927247" y="1462274"/>
                  <a:pt x="913653" y="1475868"/>
                  <a:pt x="896883" y="1475868"/>
                </a:cubicBezTo>
                <a:cubicBezTo>
                  <a:pt x="880114" y="1475868"/>
                  <a:pt x="866520" y="1462274"/>
                  <a:pt x="866520" y="1445505"/>
                </a:cubicBezTo>
                <a:cubicBezTo>
                  <a:pt x="866520" y="1428735"/>
                  <a:pt x="880114" y="1415141"/>
                  <a:pt x="896883" y="1415141"/>
                </a:cubicBezTo>
                <a:close/>
                <a:moveTo>
                  <a:pt x="824329" y="1415141"/>
                </a:moveTo>
                <a:cubicBezTo>
                  <a:pt x="841098" y="1415141"/>
                  <a:pt x="854692" y="1428735"/>
                  <a:pt x="854692" y="1445505"/>
                </a:cubicBezTo>
                <a:cubicBezTo>
                  <a:pt x="854692" y="1462274"/>
                  <a:pt x="841098" y="1475868"/>
                  <a:pt x="824329" y="1475868"/>
                </a:cubicBezTo>
                <a:cubicBezTo>
                  <a:pt x="807559" y="1475868"/>
                  <a:pt x="793965" y="1462274"/>
                  <a:pt x="793965" y="1445505"/>
                </a:cubicBezTo>
                <a:cubicBezTo>
                  <a:pt x="793965" y="1428735"/>
                  <a:pt x="807559" y="1415141"/>
                  <a:pt x="824329" y="1415141"/>
                </a:cubicBezTo>
                <a:close/>
                <a:moveTo>
                  <a:pt x="751774" y="1415141"/>
                </a:moveTo>
                <a:cubicBezTo>
                  <a:pt x="768544" y="1415141"/>
                  <a:pt x="782138" y="1428735"/>
                  <a:pt x="782138" y="1445505"/>
                </a:cubicBezTo>
                <a:cubicBezTo>
                  <a:pt x="782138" y="1462274"/>
                  <a:pt x="768544" y="1475868"/>
                  <a:pt x="751774" y="1475868"/>
                </a:cubicBezTo>
                <a:cubicBezTo>
                  <a:pt x="735005" y="1475868"/>
                  <a:pt x="721411" y="1462274"/>
                  <a:pt x="721411" y="1445505"/>
                </a:cubicBezTo>
                <a:cubicBezTo>
                  <a:pt x="721411" y="1428735"/>
                  <a:pt x="735005" y="1415141"/>
                  <a:pt x="751774" y="1415141"/>
                </a:cubicBezTo>
                <a:close/>
                <a:moveTo>
                  <a:pt x="679220" y="1415141"/>
                </a:moveTo>
                <a:cubicBezTo>
                  <a:pt x="695989" y="1415141"/>
                  <a:pt x="709583" y="1428735"/>
                  <a:pt x="709583" y="1445505"/>
                </a:cubicBezTo>
                <a:cubicBezTo>
                  <a:pt x="709583" y="1462274"/>
                  <a:pt x="695989" y="1475868"/>
                  <a:pt x="679220" y="1475868"/>
                </a:cubicBezTo>
                <a:cubicBezTo>
                  <a:pt x="662450" y="1475868"/>
                  <a:pt x="648856" y="1462274"/>
                  <a:pt x="648856" y="1445505"/>
                </a:cubicBezTo>
                <a:cubicBezTo>
                  <a:pt x="648856" y="1428735"/>
                  <a:pt x="662450" y="1415141"/>
                  <a:pt x="679220" y="1415141"/>
                </a:cubicBezTo>
                <a:close/>
                <a:moveTo>
                  <a:pt x="606665" y="1415141"/>
                </a:moveTo>
                <a:cubicBezTo>
                  <a:pt x="623435" y="1415141"/>
                  <a:pt x="637029" y="1428735"/>
                  <a:pt x="637029" y="1445505"/>
                </a:cubicBezTo>
                <a:cubicBezTo>
                  <a:pt x="637029" y="1462274"/>
                  <a:pt x="623435" y="1475868"/>
                  <a:pt x="606665" y="1475868"/>
                </a:cubicBezTo>
                <a:cubicBezTo>
                  <a:pt x="589896" y="1475868"/>
                  <a:pt x="576302" y="1462274"/>
                  <a:pt x="576302" y="1445505"/>
                </a:cubicBezTo>
                <a:cubicBezTo>
                  <a:pt x="576302" y="1428735"/>
                  <a:pt x="589896" y="1415141"/>
                  <a:pt x="606665" y="1415141"/>
                </a:cubicBezTo>
                <a:close/>
                <a:moveTo>
                  <a:pt x="534111" y="1415141"/>
                </a:moveTo>
                <a:cubicBezTo>
                  <a:pt x="550880" y="1415141"/>
                  <a:pt x="564474" y="1428735"/>
                  <a:pt x="564474" y="1445505"/>
                </a:cubicBezTo>
                <a:cubicBezTo>
                  <a:pt x="564474" y="1462274"/>
                  <a:pt x="550880" y="1475868"/>
                  <a:pt x="534111" y="1475868"/>
                </a:cubicBezTo>
                <a:cubicBezTo>
                  <a:pt x="517341" y="1475868"/>
                  <a:pt x="503747" y="1462274"/>
                  <a:pt x="503747" y="1445505"/>
                </a:cubicBezTo>
                <a:cubicBezTo>
                  <a:pt x="503747" y="1428735"/>
                  <a:pt x="517341" y="1415141"/>
                  <a:pt x="534111" y="1415141"/>
                </a:cubicBezTo>
                <a:close/>
                <a:moveTo>
                  <a:pt x="461556" y="1415141"/>
                </a:moveTo>
                <a:cubicBezTo>
                  <a:pt x="478326" y="1415141"/>
                  <a:pt x="491920" y="1428735"/>
                  <a:pt x="491920" y="1445505"/>
                </a:cubicBezTo>
                <a:cubicBezTo>
                  <a:pt x="491920" y="1462274"/>
                  <a:pt x="478326" y="1475868"/>
                  <a:pt x="461556" y="1475868"/>
                </a:cubicBezTo>
                <a:cubicBezTo>
                  <a:pt x="444787" y="1475868"/>
                  <a:pt x="431192" y="1462274"/>
                  <a:pt x="431192" y="1445505"/>
                </a:cubicBezTo>
                <a:cubicBezTo>
                  <a:pt x="431192" y="1428735"/>
                  <a:pt x="444787" y="1415141"/>
                  <a:pt x="461556" y="1415141"/>
                </a:cubicBezTo>
                <a:close/>
                <a:moveTo>
                  <a:pt x="389002" y="1415141"/>
                </a:moveTo>
                <a:cubicBezTo>
                  <a:pt x="405771" y="1415141"/>
                  <a:pt x="419365" y="1428735"/>
                  <a:pt x="419365" y="1445505"/>
                </a:cubicBezTo>
                <a:cubicBezTo>
                  <a:pt x="419365" y="1462274"/>
                  <a:pt x="405771" y="1475868"/>
                  <a:pt x="389002" y="1475868"/>
                </a:cubicBezTo>
                <a:cubicBezTo>
                  <a:pt x="372232" y="1475868"/>
                  <a:pt x="358638" y="1462274"/>
                  <a:pt x="358638" y="1445505"/>
                </a:cubicBezTo>
                <a:cubicBezTo>
                  <a:pt x="358638" y="1428735"/>
                  <a:pt x="372232" y="1415141"/>
                  <a:pt x="389002" y="1415141"/>
                </a:cubicBezTo>
                <a:close/>
                <a:moveTo>
                  <a:pt x="316447" y="1415141"/>
                </a:moveTo>
                <a:cubicBezTo>
                  <a:pt x="333216" y="1415141"/>
                  <a:pt x="346810" y="1428735"/>
                  <a:pt x="346810" y="1445505"/>
                </a:cubicBezTo>
                <a:cubicBezTo>
                  <a:pt x="346810" y="1462274"/>
                  <a:pt x="333216" y="1475868"/>
                  <a:pt x="316447" y="1475868"/>
                </a:cubicBezTo>
                <a:cubicBezTo>
                  <a:pt x="299677" y="1475868"/>
                  <a:pt x="286084" y="1462274"/>
                  <a:pt x="286084" y="1445505"/>
                </a:cubicBezTo>
                <a:cubicBezTo>
                  <a:pt x="286084" y="1428735"/>
                  <a:pt x="299677" y="1415141"/>
                  <a:pt x="316447" y="1415141"/>
                </a:cubicBezTo>
                <a:close/>
                <a:moveTo>
                  <a:pt x="243892" y="1415141"/>
                </a:moveTo>
                <a:cubicBezTo>
                  <a:pt x="260662" y="1415141"/>
                  <a:pt x="274256" y="1428735"/>
                  <a:pt x="274256" y="1445505"/>
                </a:cubicBezTo>
                <a:cubicBezTo>
                  <a:pt x="274256" y="1462274"/>
                  <a:pt x="260662" y="1475868"/>
                  <a:pt x="243892" y="1475868"/>
                </a:cubicBezTo>
                <a:cubicBezTo>
                  <a:pt x="227123" y="1475868"/>
                  <a:pt x="213529" y="1462274"/>
                  <a:pt x="213529" y="1445505"/>
                </a:cubicBezTo>
                <a:cubicBezTo>
                  <a:pt x="213529" y="1428735"/>
                  <a:pt x="227123" y="1415141"/>
                  <a:pt x="243892" y="1415141"/>
                </a:cubicBezTo>
                <a:close/>
                <a:moveTo>
                  <a:pt x="171339" y="1415141"/>
                </a:moveTo>
                <a:cubicBezTo>
                  <a:pt x="188107" y="1415141"/>
                  <a:pt x="201701" y="1428735"/>
                  <a:pt x="201701" y="1445505"/>
                </a:cubicBezTo>
                <a:cubicBezTo>
                  <a:pt x="201701" y="1462274"/>
                  <a:pt x="188107" y="1475868"/>
                  <a:pt x="171339" y="1475868"/>
                </a:cubicBezTo>
                <a:cubicBezTo>
                  <a:pt x="154611" y="1475868"/>
                  <a:pt x="141018" y="1462274"/>
                  <a:pt x="141018" y="1445505"/>
                </a:cubicBezTo>
                <a:cubicBezTo>
                  <a:pt x="141018" y="1428735"/>
                  <a:pt x="154611" y="1415141"/>
                  <a:pt x="171339" y="1415141"/>
                </a:cubicBezTo>
                <a:close/>
                <a:moveTo>
                  <a:pt x="98831" y="1415141"/>
                </a:moveTo>
                <a:cubicBezTo>
                  <a:pt x="115598" y="1415141"/>
                  <a:pt x="129192" y="1428735"/>
                  <a:pt x="129192" y="1445505"/>
                </a:cubicBezTo>
                <a:cubicBezTo>
                  <a:pt x="129192" y="1462274"/>
                  <a:pt x="115598" y="1475868"/>
                  <a:pt x="98831" y="1475868"/>
                </a:cubicBezTo>
                <a:cubicBezTo>
                  <a:pt x="82060" y="1475868"/>
                  <a:pt x="68467" y="1462274"/>
                  <a:pt x="68467" y="1445505"/>
                </a:cubicBezTo>
                <a:cubicBezTo>
                  <a:pt x="68467" y="1428735"/>
                  <a:pt x="82060" y="1415141"/>
                  <a:pt x="98831" y="1415141"/>
                </a:cubicBezTo>
                <a:close/>
                <a:moveTo>
                  <a:pt x="26277" y="1415141"/>
                </a:moveTo>
                <a:cubicBezTo>
                  <a:pt x="43044" y="1415141"/>
                  <a:pt x="56638" y="1428735"/>
                  <a:pt x="56638" y="1445505"/>
                </a:cubicBezTo>
                <a:cubicBezTo>
                  <a:pt x="56638" y="1462274"/>
                  <a:pt x="43044" y="1475868"/>
                  <a:pt x="26277" y="1475868"/>
                </a:cubicBezTo>
                <a:cubicBezTo>
                  <a:pt x="17892" y="1475868"/>
                  <a:pt x="10301" y="1472470"/>
                  <a:pt x="4807" y="1466975"/>
                </a:cubicBezTo>
                <a:lnTo>
                  <a:pt x="0" y="1455370"/>
                </a:lnTo>
                <a:lnTo>
                  <a:pt x="0" y="1435640"/>
                </a:lnTo>
                <a:lnTo>
                  <a:pt x="4807" y="1424034"/>
                </a:lnTo>
                <a:cubicBezTo>
                  <a:pt x="10301" y="1418540"/>
                  <a:pt x="17892" y="1415141"/>
                  <a:pt x="26277" y="1415141"/>
                </a:cubicBezTo>
                <a:close/>
                <a:moveTo>
                  <a:pt x="1332211" y="1334690"/>
                </a:moveTo>
                <a:cubicBezTo>
                  <a:pt x="1340596" y="1334690"/>
                  <a:pt x="1348186" y="1338088"/>
                  <a:pt x="1353681" y="1343583"/>
                </a:cubicBezTo>
                <a:lnTo>
                  <a:pt x="1356143" y="1349526"/>
                </a:lnTo>
                <a:lnTo>
                  <a:pt x="1331934" y="1381900"/>
                </a:lnTo>
                <a:lnTo>
                  <a:pt x="1321597" y="1393274"/>
                </a:lnTo>
                <a:lnTo>
                  <a:pt x="1320392" y="1393030"/>
                </a:lnTo>
                <a:cubicBezTo>
                  <a:pt x="1309494" y="1388421"/>
                  <a:pt x="1301847" y="1377631"/>
                  <a:pt x="1301847" y="1365053"/>
                </a:cubicBezTo>
                <a:cubicBezTo>
                  <a:pt x="1301847" y="1348284"/>
                  <a:pt x="1315441" y="1334690"/>
                  <a:pt x="1332211" y="1334690"/>
                </a:cubicBezTo>
                <a:close/>
                <a:moveTo>
                  <a:pt x="1259656" y="1334690"/>
                </a:moveTo>
                <a:cubicBezTo>
                  <a:pt x="1276426" y="1334690"/>
                  <a:pt x="1290020" y="1348284"/>
                  <a:pt x="1290020" y="1365053"/>
                </a:cubicBezTo>
                <a:cubicBezTo>
                  <a:pt x="1290020" y="1381823"/>
                  <a:pt x="1276426" y="1395417"/>
                  <a:pt x="1259656" y="1395417"/>
                </a:cubicBezTo>
                <a:cubicBezTo>
                  <a:pt x="1242887" y="1395417"/>
                  <a:pt x="1229293" y="1381823"/>
                  <a:pt x="1229293" y="1365053"/>
                </a:cubicBezTo>
                <a:cubicBezTo>
                  <a:pt x="1229293" y="1348284"/>
                  <a:pt x="1242887" y="1334690"/>
                  <a:pt x="1259656" y="1334690"/>
                </a:cubicBezTo>
                <a:close/>
                <a:moveTo>
                  <a:pt x="1187102" y="1334690"/>
                </a:moveTo>
                <a:cubicBezTo>
                  <a:pt x="1203871" y="1334690"/>
                  <a:pt x="1217465" y="1348284"/>
                  <a:pt x="1217465" y="1365053"/>
                </a:cubicBezTo>
                <a:cubicBezTo>
                  <a:pt x="1217465" y="1381823"/>
                  <a:pt x="1203871" y="1395417"/>
                  <a:pt x="1187102" y="1395417"/>
                </a:cubicBezTo>
                <a:cubicBezTo>
                  <a:pt x="1170332" y="1395417"/>
                  <a:pt x="1156738" y="1381823"/>
                  <a:pt x="1156738" y="1365053"/>
                </a:cubicBezTo>
                <a:cubicBezTo>
                  <a:pt x="1156738" y="1348284"/>
                  <a:pt x="1170332" y="1334690"/>
                  <a:pt x="1187102" y="1334690"/>
                </a:cubicBezTo>
                <a:close/>
                <a:moveTo>
                  <a:pt x="1114547" y="1334690"/>
                </a:moveTo>
                <a:cubicBezTo>
                  <a:pt x="1131317" y="1334690"/>
                  <a:pt x="1144911" y="1348284"/>
                  <a:pt x="1144911" y="1365053"/>
                </a:cubicBezTo>
                <a:cubicBezTo>
                  <a:pt x="1144911" y="1381823"/>
                  <a:pt x="1131317" y="1395417"/>
                  <a:pt x="1114547" y="1395417"/>
                </a:cubicBezTo>
                <a:cubicBezTo>
                  <a:pt x="1097778" y="1395417"/>
                  <a:pt x="1084184" y="1381823"/>
                  <a:pt x="1084184" y="1365053"/>
                </a:cubicBezTo>
                <a:cubicBezTo>
                  <a:pt x="1084184" y="1348284"/>
                  <a:pt x="1097778" y="1334690"/>
                  <a:pt x="1114547" y="1334690"/>
                </a:cubicBezTo>
                <a:close/>
                <a:moveTo>
                  <a:pt x="1041993" y="1334690"/>
                </a:moveTo>
                <a:cubicBezTo>
                  <a:pt x="1058762" y="1334690"/>
                  <a:pt x="1072356" y="1348284"/>
                  <a:pt x="1072356" y="1365053"/>
                </a:cubicBezTo>
                <a:cubicBezTo>
                  <a:pt x="1072356" y="1381823"/>
                  <a:pt x="1058762" y="1395417"/>
                  <a:pt x="1041993" y="1395417"/>
                </a:cubicBezTo>
                <a:cubicBezTo>
                  <a:pt x="1025223" y="1395417"/>
                  <a:pt x="1011629" y="1381823"/>
                  <a:pt x="1011629" y="1365053"/>
                </a:cubicBezTo>
                <a:cubicBezTo>
                  <a:pt x="1011629" y="1348284"/>
                  <a:pt x="1025223" y="1334690"/>
                  <a:pt x="1041993" y="1334690"/>
                </a:cubicBezTo>
                <a:close/>
                <a:moveTo>
                  <a:pt x="969438" y="1334690"/>
                </a:moveTo>
                <a:cubicBezTo>
                  <a:pt x="986208" y="1334690"/>
                  <a:pt x="999801" y="1348284"/>
                  <a:pt x="999801" y="1365053"/>
                </a:cubicBezTo>
                <a:cubicBezTo>
                  <a:pt x="999801" y="1381823"/>
                  <a:pt x="986208" y="1395417"/>
                  <a:pt x="969438" y="1395417"/>
                </a:cubicBezTo>
                <a:cubicBezTo>
                  <a:pt x="952669" y="1395417"/>
                  <a:pt x="939075" y="1381823"/>
                  <a:pt x="939075" y="1365053"/>
                </a:cubicBezTo>
                <a:cubicBezTo>
                  <a:pt x="939075" y="1348284"/>
                  <a:pt x="952669" y="1334690"/>
                  <a:pt x="969438" y="1334690"/>
                </a:cubicBezTo>
                <a:close/>
                <a:moveTo>
                  <a:pt x="896883" y="1334690"/>
                </a:moveTo>
                <a:cubicBezTo>
                  <a:pt x="913653" y="1334690"/>
                  <a:pt x="927247" y="1348284"/>
                  <a:pt x="927247" y="1365053"/>
                </a:cubicBezTo>
                <a:cubicBezTo>
                  <a:pt x="927247" y="1381823"/>
                  <a:pt x="913653" y="1395417"/>
                  <a:pt x="896883" y="1395417"/>
                </a:cubicBezTo>
                <a:cubicBezTo>
                  <a:pt x="880114" y="1395417"/>
                  <a:pt x="866520" y="1381823"/>
                  <a:pt x="866520" y="1365053"/>
                </a:cubicBezTo>
                <a:cubicBezTo>
                  <a:pt x="866520" y="1348284"/>
                  <a:pt x="880114" y="1334690"/>
                  <a:pt x="896883" y="1334690"/>
                </a:cubicBezTo>
                <a:close/>
                <a:moveTo>
                  <a:pt x="824329" y="1334690"/>
                </a:moveTo>
                <a:cubicBezTo>
                  <a:pt x="841098" y="1334690"/>
                  <a:pt x="854692" y="1348284"/>
                  <a:pt x="854692" y="1365053"/>
                </a:cubicBezTo>
                <a:cubicBezTo>
                  <a:pt x="854692" y="1381823"/>
                  <a:pt x="841098" y="1395417"/>
                  <a:pt x="824329" y="1395417"/>
                </a:cubicBezTo>
                <a:cubicBezTo>
                  <a:pt x="807559" y="1395417"/>
                  <a:pt x="793965" y="1381823"/>
                  <a:pt x="793965" y="1365053"/>
                </a:cubicBezTo>
                <a:cubicBezTo>
                  <a:pt x="793965" y="1348284"/>
                  <a:pt x="807559" y="1334690"/>
                  <a:pt x="824329" y="1334690"/>
                </a:cubicBezTo>
                <a:close/>
                <a:moveTo>
                  <a:pt x="751774" y="1334690"/>
                </a:moveTo>
                <a:cubicBezTo>
                  <a:pt x="768544" y="1334690"/>
                  <a:pt x="782138" y="1348284"/>
                  <a:pt x="782138" y="1365053"/>
                </a:cubicBezTo>
                <a:cubicBezTo>
                  <a:pt x="782138" y="1381823"/>
                  <a:pt x="768544" y="1395417"/>
                  <a:pt x="751774" y="1395417"/>
                </a:cubicBezTo>
                <a:cubicBezTo>
                  <a:pt x="735005" y="1395417"/>
                  <a:pt x="721411" y="1381823"/>
                  <a:pt x="721411" y="1365053"/>
                </a:cubicBezTo>
                <a:cubicBezTo>
                  <a:pt x="721411" y="1348284"/>
                  <a:pt x="735005" y="1334690"/>
                  <a:pt x="751774" y="1334690"/>
                </a:cubicBezTo>
                <a:close/>
                <a:moveTo>
                  <a:pt x="679220" y="1334690"/>
                </a:moveTo>
                <a:cubicBezTo>
                  <a:pt x="695989" y="1334690"/>
                  <a:pt x="709583" y="1348284"/>
                  <a:pt x="709583" y="1365053"/>
                </a:cubicBezTo>
                <a:cubicBezTo>
                  <a:pt x="709583" y="1381823"/>
                  <a:pt x="695989" y="1395417"/>
                  <a:pt x="679220" y="1395417"/>
                </a:cubicBezTo>
                <a:cubicBezTo>
                  <a:pt x="662450" y="1395417"/>
                  <a:pt x="648856" y="1381823"/>
                  <a:pt x="648856" y="1365053"/>
                </a:cubicBezTo>
                <a:cubicBezTo>
                  <a:pt x="648856" y="1348284"/>
                  <a:pt x="662450" y="1334690"/>
                  <a:pt x="679220" y="1334690"/>
                </a:cubicBezTo>
                <a:close/>
                <a:moveTo>
                  <a:pt x="606665" y="1334690"/>
                </a:moveTo>
                <a:cubicBezTo>
                  <a:pt x="623435" y="1334690"/>
                  <a:pt x="637029" y="1348284"/>
                  <a:pt x="637029" y="1365053"/>
                </a:cubicBezTo>
                <a:cubicBezTo>
                  <a:pt x="637029" y="1381823"/>
                  <a:pt x="623435" y="1395417"/>
                  <a:pt x="606665" y="1395417"/>
                </a:cubicBezTo>
                <a:cubicBezTo>
                  <a:pt x="589896" y="1395417"/>
                  <a:pt x="576302" y="1381823"/>
                  <a:pt x="576302" y="1365053"/>
                </a:cubicBezTo>
                <a:cubicBezTo>
                  <a:pt x="576302" y="1348284"/>
                  <a:pt x="589896" y="1334690"/>
                  <a:pt x="606665" y="1334690"/>
                </a:cubicBezTo>
                <a:close/>
                <a:moveTo>
                  <a:pt x="534111" y="1334690"/>
                </a:moveTo>
                <a:cubicBezTo>
                  <a:pt x="550880" y="1334690"/>
                  <a:pt x="564474" y="1348284"/>
                  <a:pt x="564474" y="1365053"/>
                </a:cubicBezTo>
                <a:cubicBezTo>
                  <a:pt x="564474" y="1381823"/>
                  <a:pt x="550880" y="1395417"/>
                  <a:pt x="534111" y="1395417"/>
                </a:cubicBezTo>
                <a:cubicBezTo>
                  <a:pt x="517341" y="1395417"/>
                  <a:pt x="503747" y="1381823"/>
                  <a:pt x="503747" y="1365053"/>
                </a:cubicBezTo>
                <a:cubicBezTo>
                  <a:pt x="503747" y="1348284"/>
                  <a:pt x="517341" y="1334690"/>
                  <a:pt x="534111" y="1334690"/>
                </a:cubicBezTo>
                <a:close/>
                <a:moveTo>
                  <a:pt x="461556" y="1334690"/>
                </a:moveTo>
                <a:cubicBezTo>
                  <a:pt x="478326" y="1334690"/>
                  <a:pt x="491920" y="1348284"/>
                  <a:pt x="491920" y="1365053"/>
                </a:cubicBezTo>
                <a:cubicBezTo>
                  <a:pt x="491920" y="1381823"/>
                  <a:pt x="478326" y="1395417"/>
                  <a:pt x="461556" y="1395417"/>
                </a:cubicBezTo>
                <a:cubicBezTo>
                  <a:pt x="444787" y="1395417"/>
                  <a:pt x="431192" y="1381823"/>
                  <a:pt x="431192" y="1365053"/>
                </a:cubicBezTo>
                <a:cubicBezTo>
                  <a:pt x="431192" y="1348284"/>
                  <a:pt x="444787" y="1334690"/>
                  <a:pt x="461556" y="1334690"/>
                </a:cubicBezTo>
                <a:close/>
                <a:moveTo>
                  <a:pt x="389002" y="1334690"/>
                </a:moveTo>
                <a:cubicBezTo>
                  <a:pt x="405771" y="1334690"/>
                  <a:pt x="419365" y="1348284"/>
                  <a:pt x="419365" y="1365053"/>
                </a:cubicBezTo>
                <a:cubicBezTo>
                  <a:pt x="419365" y="1381823"/>
                  <a:pt x="405771" y="1395417"/>
                  <a:pt x="389002" y="1395417"/>
                </a:cubicBezTo>
                <a:cubicBezTo>
                  <a:pt x="372232" y="1395417"/>
                  <a:pt x="358638" y="1381823"/>
                  <a:pt x="358638" y="1365053"/>
                </a:cubicBezTo>
                <a:cubicBezTo>
                  <a:pt x="358638" y="1348284"/>
                  <a:pt x="372232" y="1334690"/>
                  <a:pt x="389002" y="1334690"/>
                </a:cubicBezTo>
                <a:close/>
                <a:moveTo>
                  <a:pt x="316447" y="1334690"/>
                </a:moveTo>
                <a:cubicBezTo>
                  <a:pt x="333216" y="1334690"/>
                  <a:pt x="346810" y="1348284"/>
                  <a:pt x="346810" y="1365053"/>
                </a:cubicBezTo>
                <a:cubicBezTo>
                  <a:pt x="346810" y="1381823"/>
                  <a:pt x="333216" y="1395417"/>
                  <a:pt x="316447" y="1395417"/>
                </a:cubicBezTo>
                <a:cubicBezTo>
                  <a:pt x="299677" y="1395417"/>
                  <a:pt x="286084" y="1381823"/>
                  <a:pt x="286084" y="1365053"/>
                </a:cubicBezTo>
                <a:cubicBezTo>
                  <a:pt x="286084" y="1348284"/>
                  <a:pt x="299677" y="1334690"/>
                  <a:pt x="316447" y="1334690"/>
                </a:cubicBezTo>
                <a:close/>
                <a:moveTo>
                  <a:pt x="243892" y="1334690"/>
                </a:moveTo>
                <a:cubicBezTo>
                  <a:pt x="260662" y="1334690"/>
                  <a:pt x="274256" y="1348284"/>
                  <a:pt x="274256" y="1365053"/>
                </a:cubicBezTo>
                <a:cubicBezTo>
                  <a:pt x="274256" y="1381823"/>
                  <a:pt x="260662" y="1395417"/>
                  <a:pt x="243892" y="1395417"/>
                </a:cubicBezTo>
                <a:cubicBezTo>
                  <a:pt x="227123" y="1395417"/>
                  <a:pt x="213529" y="1381823"/>
                  <a:pt x="213529" y="1365053"/>
                </a:cubicBezTo>
                <a:cubicBezTo>
                  <a:pt x="213529" y="1348284"/>
                  <a:pt x="227123" y="1334690"/>
                  <a:pt x="243892" y="1334690"/>
                </a:cubicBezTo>
                <a:close/>
                <a:moveTo>
                  <a:pt x="171339" y="1334690"/>
                </a:moveTo>
                <a:cubicBezTo>
                  <a:pt x="188107" y="1334690"/>
                  <a:pt x="201701" y="1348284"/>
                  <a:pt x="201701" y="1365053"/>
                </a:cubicBezTo>
                <a:cubicBezTo>
                  <a:pt x="201701" y="1381823"/>
                  <a:pt x="188107" y="1395417"/>
                  <a:pt x="171339" y="1395417"/>
                </a:cubicBezTo>
                <a:cubicBezTo>
                  <a:pt x="154616" y="1395417"/>
                  <a:pt x="141023" y="1381823"/>
                  <a:pt x="141023" y="1365053"/>
                </a:cubicBezTo>
                <a:cubicBezTo>
                  <a:pt x="141023" y="1348284"/>
                  <a:pt x="154616" y="1334690"/>
                  <a:pt x="171339" y="1334690"/>
                </a:cubicBezTo>
                <a:close/>
                <a:moveTo>
                  <a:pt x="98838" y="1334690"/>
                </a:moveTo>
                <a:cubicBezTo>
                  <a:pt x="115605" y="1334690"/>
                  <a:pt x="129198" y="1348284"/>
                  <a:pt x="129198" y="1365053"/>
                </a:cubicBezTo>
                <a:cubicBezTo>
                  <a:pt x="129198" y="1381823"/>
                  <a:pt x="115605" y="1395417"/>
                  <a:pt x="98838" y="1395417"/>
                </a:cubicBezTo>
                <a:cubicBezTo>
                  <a:pt x="82067" y="1395417"/>
                  <a:pt x="68474" y="1381823"/>
                  <a:pt x="68474" y="1365053"/>
                </a:cubicBezTo>
                <a:cubicBezTo>
                  <a:pt x="68474" y="1348284"/>
                  <a:pt x="82067" y="1334690"/>
                  <a:pt x="98838" y="1334690"/>
                </a:cubicBezTo>
                <a:close/>
                <a:moveTo>
                  <a:pt x="26283" y="1334690"/>
                </a:moveTo>
                <a:cubicBezTo>
                  <a:pt x="43051" y="1334690"/>
                  <a:pt x="56645" y="1348284"/>
                  <a:pt x="56645" y="1365053"/>
                </a:cubicBezTo>
                <a:cubicBezTo>
                  <a:pt x="56645" y="1381823"/>
                  <a:pt x="43051" y="1395417"/>
                  <a:pt x="26283" y="1395417"/>
                </a:cubicBezTo>
                <a:cubicBezTo>
                  <a:pt x="17898" y="1395417"/>
                  <a:pt x="10308" y="1392019"/>
                  <a:pt x="4813" y="1386524"/>
                </a:cubicBezTo>
                <a:lnTo>
                  <a:pt x="0" y="1374903"/>
                </a:lnTo>
                <a:lnTo>
                  <a:pt x="0" y="1355203"/>
                </a:lnTo>
                <a:lnTo>
                  <a:pt x="4813" y="1343583"/>
                </a:lnTo>
                <a:cubicBezTo>
                  <a:pt x="10308" y="1338089"/>
                  <a:pt x="17898" y="1334690"/>
                  <a:pt x="26283" y="1334690"/>
                </a:cubicBezTo>
                <a:close/>
                <a:moveTo>
                  <a:pt x="1404765" y="1254238"/>
                </a:moveTo>
                <a:cubicBezTo>
                  <a:pt x="1408957" y="1254238"/>
                  <a:pt x="1412951" y="1255088"/>
                  <a:pt x="1416584" y="1256624"/>
                </a:cubicBezTo>
                <a:lnTo>
                  <a:pt x="1422045" y="1260306"/>
                </a:lnTo>
                <a:lnTo>
                  <a:pt x="1418517" y="1266114"/>
                </a:lnTo>
                <a:lnTo>
                  <a:pt x="1386846" y="1308466"/>
                </a:lnTo>
                <a:lnTo>
                  <a:pt x="1383295" y="1306072"/>
                </a:lnTo>
                <a:cubicBezTo>
                  <a:pt x="1377800" y="1300577"/>
                  <a:pt x="1374402" y="1292986"/>
                  <a:pt x="1374402" y="1284602"/>
                </a:cubicBezTo>
                <a:cubicBezTo>
                  <a:pt x="1374402" y="1267832"/>
                  <a:pt x="1387996" y="1254238"/>
                  <a:pt x="1404765" y="1254238"/>
                </a:cubicBezTo>
                <a:close/>
                <a:moveTo>
                  <a:pt x="1332211" y="1254238"/>
                </a:moveTo>
                <a:cubicBezTo>
                  <a:pt x="1348980" y="1254238"/>
                  <a:pt x="1362574" y="1267832"/>
                  <a:pt x="1362574" y="1284602"/>
                </a:cubicBezTo>
                <a:cubicBezTo>
                  <a:pt x="1362574" y="1301371"/>
                  <a:pt x="1348980" y="1314965"/>
                  <a:pt x="1332211" y="1314965"/>
                </a:cubicBezTo>
                <a:cubicBezTo>
                  <a:pt x="1315441" y="1314965"/>
                  <a:pt x="1301847" y="1301371"/>
                  <a:pt x="1301847" y="1284602"/>
                </a:cubicBezTo>
                <a:cubicBezTo>
                  <a:pt x="1301847" y="1267832"/>
                  <a:pt x="1315441" y="1254238"/>
                  <a:pt x="1332211" y="1254238"/>
                </a:cubicBezTo>
                <a:close/>
                <a:moveTo>
                  <a:pt x="1259656" y="1254238"/>
                </a:moveTo>
                <a:cubicBezTo>
                  <a:pt x="1276426" y="1254238"/>
                  <a:pt x="1290020" y="1267832"/>
                  <a:pt x="1290020" y="1284602"/>
                </a:cubicBezTo>
                <a:cubicBezTo>
                  <a:pt x="1290020" y="1301371"/>
                  <a:pt x="1276426" y="1314965"/>
                  <a:pt x="1259656" y="1314965"/>
                </a:cubicBezTo>
                <a:cubicBezTo>
                  <a:pt x="1242887" y="1314965"/>
                  <a:pt x="1229293" y="1301371"/>
                  <a:pt x="1229293" y="1284602"/>
                </a:cubicBezTo>
                <a:cubicBezTo>
                  <a:pt x="1229293" y="1267832"/>
                  <a:pt x="1242887" y="1254238"/>
                  <a:pt x="1259656" y="1254238"/>
                </a:cubicBezTo>
                <a:close/>
                <a:moveTo>
                  <a:pt x="1187102" y="1254238"/>
                </a:moveTo>
                <a:cubicBezTo>
                  <a:pt x="1203871" y="1254238"/>
                  <a:pt x="1217465" y="1267832"/>
                  <a:pt x="1217465" y="1284602"/>
                </a:cubicBezTo>
                <a:cubicBezTo>
                  <a:pt x="1217465" y="1301371"/>
                  <a:pt x="1203871" y="1314965"/>
                  <a:pt x="1187102" y="1314965"/>
                </a:cubicBezTo>
                <a:cubicBezTo>
                  <a:pt x="1170332" y="1314965"/>
                  <a:pt x="1156738" y="1301371"/>
                  <a:pt x="1156738" y="1284602"/>
                </a:cubicBezTo>
                <a:cubicBezTo>
                  <a:pt x="1156738" y="1267832"/>
                  <a:pt x="1170332" y="1254238"/>
                  <a:pt x="1187102" y="1254238"/>
                </a:cubicBezTo>
                <a:close/>
                <a:moveTo>
                  <a:pt x="1114547" y="1254238"/>
                </a:moveTo>
                <a:cubicBezTo>
                  <a:pt x="1131317" y="1254238"/>
                  <a:pt x="1144911" y="1267832"/>
                  <a:pt x="1144911" y="1284602"/>
                </a:cubicBezTo>
                <a:cubicBezTo>
                  <a:pt x="1144911" y="1301371"/>
                  <a:pt x="1131317" y="1314965"/>
                  <a:pt x="1114547" y="1314965"/>
                </a:cubicBezTo>
                <a:cubicBezTo>
                  <a:pt x="1097778" y="1314965"/>
                  <a:pt x="1084184" y="1301371"/>
                  <a:pt x="1084184" y="1284602"/>
                </a:cubicBezTo>
                <a:cubicBezTo>
                  <a:pt x="1084184" y="1267832"/>
                  <a:pt x="1097778" y="1254238"/>
                  <a:pt x="1114547" y="1254238"/>
                </a:cubicBezTo>
                <a:close/>
                <a:moveTo>
                  <a:pt x="1041993" y="1254238"/>
                </a:moveTo>
                <a:cubicBezTo>
                  <a:pt x="1058762" y="1254238"/>
                  <a:pt x="1072356" y="1267832"/>
                  <a:pt x="1072356" y="1284602"/>
                </a:cubicBezTo>
                <a:cubicBezTo>
                  <a:pt x="1072356" y="1301371"/>
                  <a:pt x="1058762" y="1314965"/>
                  <a:pt x="1041993" y="1314965"/>
                </a:cubicBezTo>
                <a:cubicBezTo>
                  <a:pt x="1025223" y="1314965"/>
                  <a:pt x="1011629" y="1301371"/>
                  <a:pt x="1011629" y="1284602"/>
                </a:cubicBezTo>
                <a:cubicBezTo>
                  <a:pt x="1011629" y="1267832"/>
                  <a:pt x="1025223" y="1254238"/>
                  <a:pt x="1041993" y="1254238"/>
                </a:cubicBezTo>
                <a:close/>
                <a:moveTo>
                  <a:pt x="969438" y="1254238"/>
                </a:moveTo>
                <a:cubicBezTo>
                  <a:pt x="986208" y="1254238"/>
                  <a:pt x="999801" y="1267832"/>
                  <a:pt x="999801" y="1284602"/>
                </a:cubicBezTo>
                <a:cubicBezTo>
                  <a:pt x="999801" y="1301371"/>
                  <a:pt x="986208" y="1314965"/>
                  <a:pt x="969438" y="1314965"/>
                </a:cubicBezTo>
                <a:cubicBezTo>
                  <a:pt x="952669" y="1314965"/>
                  <a:pt x="939075" y="1301371"/>
                  <a:pt x="939075" y="1284602"/>
                </a:cubicBezTo>
                <a:cubicBezTo>
                  <a:pt x="939075" y="1267832"/>
                  <a:pt x="952669" y="1254238"/>
                  <a:pt x="969438" y="1254238"/>
                </a:cubicBezTo>
                <a:close/>
                <a:moveTo>
                  <a:pt x="896883" y="1254238"/>
                </a:moveTo>
                <a:cubicBezTo>
                  <a:pt x="913653" y="1254238"/>
                  <a:pt x="927247" y="1267832"/>
                  <a:pt x="927247" y="1284602"/>
                </a:cubicBezTo>
                <a:cubicBezTo>
                  <a:pt x="927247" y="1301371"/>
                  <a:pt x="913653" y="1314965"/>
                  <a:pt x="896883" y="1314965"/>
                </a:cubicBezTo>
                <a:cubicBezTo>
                  <a:pt x="880114" y="1314965"/>
                  <a:pt x="866520" y="1301371"/>
                  <a:pt x="866520" y="1284602"/>
                </a:cubicBezTo>
                <a:cubicBezTo>
                  <a:pt x="866520" y="1267832"/>
                  <a:pt x="880114" y="1254238"/>
                  <a:pt x="896883" y="1254238"/>
                </a:cubicBezTo>
                <a:close/>
                <a:moveTo>
                  <a:pt x="824329" y="1254238"/>
                </a:moveTo>
                <a:cubicBezTo>
                  <a:pt x="841098" y="1254238"/>
                  <a:pt x="854692" y="1267832"/>
                  <a:pt x="854692" y="1284602"/>
                </a:cubicBezTo>
                <a:cubicBezTo>
                  <a:pt x="854692" y="1301371"/>
                  <a:pt x="841098" y="1314965"/>
                  <a:pt x="824329" y="1314965"/>
                </a:cubicBezTo>
                <a:cubicBezTo>
                  <a:pt x="807559" y="1314965"/>
                  <a:pt x="793965" y="1301371"/>
                  <a:pt x="793965" y="1284602"/>
                </a:cubicBezTo>
                <a:cubicBezTo>
                  <a:pt x="793965" y="1267832"/>
                  <a:pt x="807559" y="1254238"/>
                  <a:pt x="824329" y="1254238"/>
                </a:cubicBezTo>
                <a:close/>
                <a:moveTo>
                  <a:pt x="751774" y="1254238"/>
                </a:moveTo>
                <a:cubicBezTo>
                  <a:pt x="768544" y="1254238"/>
                  <a:pt x="782138" y="1267832"/>
                  <a:pt x="782138" y="1284602"/>
                </a:cubicBezTo>
                <a:cubicBezTo>
                  <a:pt x="782138" y="1301371"/>
                  <a:pt x="768544" y="1314965"/>
                  <a:pt x="751774" y="1314965"/>
                </a:cubicBezTo>
                <a:cubicBezTo>
                  <a:pt x="735005" y="1314965"/>
                  <a:pt x="721411" y="1301371"/>
                  <a:pt x="721411" y="1284602"/>
                </a:cubicBezTo>
                <a:cubicBezTo>
                  <a:pt x="721411" y="1267832"/>
                  <a:pt x="735005" y="1254238"/>
                  <a:pt x="751774" y="1254238"/>
                </a:cubicBezTo>
                <a:close/>
                <a:moveTo>
                  <a:pt x="679220" y="1254238"/>
                </a:moveTo>
                <a:cubicBezTo>
                  <a:pt x="695989" y="1254238"/>
                  <a:pt x="709583" y="1267832"/>
                  <a:pt x="709583" y="1284602"/>
                </a:cubicBezTo>
                <a:cubicBezTo>
                  <a:pt x="709583" y="1301371"/>
                  <a:pt x="695989" y="1314965"/>
                  <a:pt x="679220" y="1314965"/>
                </a:cubicBezTo>
                <a:cubicBezTo>
                  <a:pt x="662450" y="1314965"/>
                  <a:pt x="648856" y="1301371"/>
                  <a:pt x="648856" y="1284602"/>
                </a:cubicBezTo>
                <a:cubicBezTo>
                  <a:pt x="648856" y="1267832"/>
                  <a:pt x="662450" y="1254238"/>
                  <a:pt x="679220" y="1254238"/>
                </a:cubicBezTo>
                <a:close/>
                <a:moveTo>
                  <a:pt x="606665" y="1254238"/>
                </a:moveTo>
                <a:cubicBezTo>
                  <a:pt x="623435" y="1254238"/>
                  <a:pt x="637029" y="1267832"/>
                  <a:pt x="637029" y="1284602"/>
                </a:cubicBezTo>
                <a:cubicBezTo>
                  <a:pt x="637029" y="1301371"/>
                  <a:pt x="623435" y="1314965"/>
                  <a:pt x="606665" y="1314965"/>
                </a:cubicBezTo>
                <a:cubicBezTo>
                  <a:pt x="589896" y="1314965"/>
                  <a:pt x="576302" y="1301371"/>
                  <a:pt x="576302" y="1284602"/>
                </a:cubicBezTo>
                <a:cubicBezTo>
                  <a:pt x="576302" y="1267832"/>
                  <a:pt x="589896" y="1254238"/>
                  <a:pt x="606665" y="1254238"/>
                </a:cubicBezTo>
                <a:close/>
                <a:moveTo>
                  <a:pt x="534111" y="1254238"/>
                </a:moveTo>
                <a:cubicBezTo>
                  <a:pt x="550880" y="1254238"/>
                  <a:pt x="564474" y="1267832"/>
                  <a:pt x="564474" y="1284602"/>
                </a:cubicBezTo>
                <a:cubicBezTo>
                  <a:pt x="564474" y="1301371"/>
                  <a:pt x="550880" y="1314965"/>
                  <a:pt x="534111" y="1314965"/>
                </a:cubicBezTo>
                <a:cubicBezTo>
                  <a:pt x="517341" y="1314965"/>
                  <a:pt x="503747" y="1301371"/>
                  <a:pt x="503747" y="1284602"/>
                </a:cubicBezTo>
                <a:cubicBezTo>
                  <a:pt x="503747" y="1267832"/>
                  <a:pt x="517341" y="1254238"/>
                  <a:pt x="534111" y="1254238"/>
                </a:cubicBezTo>
                <a:close/>
                <a:moveTo>
                  <a:pt x="461556" y="1254238"/>
                </a:moveTo>
                <a:cubicBezTo>
                  <a:pt x="478326" y="1254238"/>
                  <a:pt x="491920" y="1267832"/>
                  <a:pt x="491920" y="1284602"/>
                </a:cubicBezTo>
                <a:cubicBezTo>
                  <a:pt x="491920" y="1301371"/>
                  <a:pt x="478326" y="1314965"/>
                  <a:pt x="461556" y="1314965"/>
                </a:cubicBezTo>
                <a:cubicBezTo>
                  <a:pt x="444787" y="1314965"/>
                  <a:pt x="431192" y="1301371"/>
                  <a:pt x="431192" y="1284602"/>
                </a:cubicBezTo>
                <a:cubicBezTo>
                  <a:pt x="431192" y="1267832"/>
                  <a:pt x="444787" y="1254238"/>
                  <a:pt x="461556" y="1254238"/>
                </a:cubicBezTo>
                <a:close/>
                <a:moveTo>
                  <a:pt x="389002" y="1254238"/>
                </a:moveTo>
                <a:cubicBezTo>
                  <a:pt x="405771" y="1254238"/>
                  <a:pt x="419365" y="1267832"/>
                  <a:pt x="419365" y="1284602"/>
                </a:cubicBezTo>
                <a:cubicBezTo>
                  <a:pt x="419365" y="1301371"/>
                  <a:pt x="405771" y="1314965"/>
                  <a:pt x="389002" y="1314965"/>
                </a:cubicBezTo>
                <a:cubicBezTo>
                  <a:pt x="372232" y="1314965"/>
                  <a:pt x="358638" y="1301371"/>
                  <a:pt x="358638" y="1284602"/>
                </a:cubicBezTo>
                <a:cubicBezTo>
                  <a:pt x="358638" y="1267832"/>
                  <a:pt x="372232" y="1254238"/>
                  <a:pt x="389002" y="1254238"/>
                </a:cubicBezTo>
                <a:close/>
                <a:moveTo>
                  <a:pt x="316447" y="1254238"/>
                </a:moveTo>
                <a:cubicBezTo>
                  <a:pt x="333216" y="1254238"/>
                  <a:pt x="346810" y="1267832"/>
                  <a:pt x="346810" y="1284602"/>
                </a:cubicBezTo>
                <a:cubicBezTo>
                  <a:pt x="346810" y="1301371"/>
                  <a:pt x="333216" y="1314965"/>
                  <a:pt x="316447" y="1314965"/>
                </a:cubicBezTo>
                <a:cubicBezTo>
                  <a:pt x="299677" y="1314965"/>
                  <a:pt x="286084" y="1301371"/>
                  <a:pt x="286084" y="1284602"/>
                </a:cubicBezTo>
                <a:cubicBezTo>
                  <a:pt x="286084" y="1267832"/>
                  <a:pt x="299677" y="1254238"/>
                  <a:pt x="316447" y="1254238"/>
                </a:cubicBezTo>
                <a:close/>
                <a:moveTo>
                  <a:pt x="243892" y="1254238"/>
                </a:moveTo>
                <a:cubicBezTo>
                  <a:pt x="260662" y="1254238"/>
                  <a:pt x="274256" y="1267832"/>
                  <a:pt x="274256" y="1284602"/>
                </a:cubicBezTo>
                <a:cubicBezTo>
                  <a:pt x="274256" y="1301371"/>
                  <a:pt x="260662" y="1314965"/>
                  <a:pt x="243892" y="1314965"/>
                </a:cubicBezTo>
                <a:cubicBezTo>
                  <a:pt x="227123" y="1314965"/>
                  <a:pt x="213529" y="1301371"/>
                  <a:pt x="213529" y="1284602"/>
                </a:cubicBezTo>
                <a:cubicBezTo>
                  <a:pt x="213529" y="1267832"/>
                  <a:pt x="227123" y="1254238"/>
                  <a:pt x="243892" y="1254238"/>
                </a:cubicBezTo>
                <a:close/>
                <a:moveTo>
                  <a:pt x="171339" y="1254238"/>
                </a:moveTo>
                <a:cubicBezTo>
                  <a:pt x="188107" y="1254238"/>
                  <a:pt x="201701" y="1267832"/>
                  <a:pt x="201701" y="1284602"/>
                </a:cubicBezTo>
                <a:cubicBezTo>
                  <a:pt x="201701" y="1301371"/>
                  <a:pt x="188107" y="1314965"/>
                  <a:pt x="171339" y="1314965"/>
                </a:cubicBezTo>
                <a:cubicBezTo>
                  <a:pt x="154622" y="1314965"/>
                  <a:pt x="141029" y="1301371"/>
                  <a:pt x="141029" y="1284602"/>
                </a:cubicBezTo>
                <a:cubicBezTo>
                  <a:pt x="141029" y="1267832"/>
                  <a:pt x="154622" y="1254238"/>
                  <a:pt x="171339" y="1254238"/>
                </a:cubicBezTo>
                <a:close/>
                <a:moveTo>
                  <a:pt x="98845" y="1254238"/>
                </a:moveTo>
                <a:cubicBezTo>
                  <a:pt x="115610" y="1254238"/>
                  <a:pt x="129204" y="1267832"/>
                  <a:pt x="129204" y="1284602"/>
                </a:cubicBezTo>
                <a:cubicBezTo>
                  <a:pt x="129204" y="1301371"/>
                  <a:pt x="115610" y="1314965"/>
                  <a:pt x="98845" y="1314965"/>
                </a:cubicBezTo>
                <a:cubicBezTo>
                  <a:pt x="82074" y="1314965"/>
                  <a:pt x="68480" y="1301371"/>
                  <a:pt x="68480" y="1284602"/>
                </a:cubicBezTo>
                <a:cubicBezTo>
                  <a:pt x="68480" y="1267832"/>
                  <a:pt x="82074" y="1254238"/>
                  <a:pt x="98845" y="1254238"/>
                </a:cubicBezTo>
                <a:close/>
                <a:moveTo>
                  <a:pt x="26290" y="1254238"/>
                </a:moveTo>
                <a:cubicBezTo>
                  <a:pt x="43057" y="1254238"/>
                  <a:pt x="56651" y="1267832"/>
                  <a:pt x="56651" y="1284602"/>
                </a:cubicBezTo>
                <a:cubicBezTo>
                  <a:pt x="56651" y="1301371"/>
                  <a:pt x="43057" y="1314965"/>
                  <a:pt x="26290" y="1314965"/>
                </a:cubicBezTo>
                <a:cubicBezTo>
                  <a:pt x="17905" y="1314965"/>
                  <a:pt x="10314" y="1311567"/>
                  <a:pt x="4819" y="1306072"/>
                </a:cubicBezTo>
                <a:lnTo>
                  <a:pt x="0" y="1294437"/>
                </a:lnTo>
                <a:lnTo>
                  <a:pt x="0" y="1274766"/>
                </a:lnTo>
                <a:lnTo>
                  <a:pt x="4819" y="1263131"/>
                </a:lnTo>
                <a:cubicBezTo>
                  <a:pt x="10314" y="1257637"/>
                  <a:pt x="17905" y="1254238"/>
                  <a:pt x="26290" y="1254238"/>
                </a:cubicBezTo>
                <a:close/>
                <a:moveTo>
                  <a:pt x="1474228" y="1174410"/>
                </a:moveTo>
                <a:lnTo>
                  <a:pt x="1450688" y="1213159"/>
                </a:lnTo>
                <a:lnTo>
                  <a:pt x="1446956" y="1204150"/>
                </a:lnTo>
                <a:cubicBezTo>
                  <a:pt x="1446956" y="1191573"/>
                  <a:pt x="1454603" y="1180782"/>
                  <a:pt x="1465501" y="1176173"/>
                </a:cubicBezTo>
                <a:close/>
                <a:moveTo>
                  <a:pt x="1404765" y="1173786"/>
                </a:moveTo>
                <a:cubicBezTo>
                  <a:pt x="1421535" y="1173786"/>
                  <a:pt x="1435129" y="1187380"/>
                  <a:pt x="1435129" y="1204150"/>
                </a:cubicBezTo>
                <a:cubicBezTo>
                  <a:pt x="1435129" y="1220919"/>
                  <a:pt x="1421535" y="1234513"/>
                  <a:pt x="1404765" y="1234513"/>
                </a:cubicBezTo>
                <a:cubicBezTo>
                  <a:pt x="1387996" y="1234513"/>
                  <a:pt x="1374402" y="1220919"/>
                  <a:pt x="1374402" y="1204150"/>
                </a:cubicBezTo>
                <a:cubicBezTo>
                  <a:pt x="1374402" y="1187380"/>
                  <a:pt x="1387996" y="1173786"/>
                  <a:pt x="1404765" y="1173786"/>
                </a:cubicBezTo>
                <a:close/>
                <a:moveTo>
                  <a:pt x="1332211" y="1173786"/>
                </a:moveTo>
                <a:cubicBezTo>
                  <a:pt x="1348980" y="1173786"/>
                  <a:pt x="1362574" y="1187380"/>
                  <a:pt x="1362574" y="1204150"/>
                </a:cubicBezTo>
                <a:cubicBezTo>
                  <a:pt x="1362574" y="1220919"/>
                  <a:pt x="1348980" y="1234513"/>
                  <a:pt x="1332211" y="1234513"/>
                </a:cubicBezTo>
                <a:cubicBezTo>
                  <a:pt x="1315441" y="1234513"/>
                  <a:pt x="1301847" y="1220919"/>
                  <a:pt x="1301847" y="1204150"/>
                </a:cubicBezTo>
                <a:cubicBezTo>
                  <a:pt x="1301847" y="1187380"/>
                  <a:pt x="1315441" y="1173786"/>
                  <a:pt x="1332211" y="1173786"/>
                </a:cubicBezTo>
                <a:close/>
                <a:moveTo>
                  <a:pt x="1259656" y="1173786"/>
                </a:moveTo>
                <a:cubicBezTo>
                  <a:pt x="1276426" y="1173786"/>
                  <a:pt x="1290020" y="1187380"/>
                  <a:pt x="1290020" y="1204150"/>
                </a:cubicBezTo>
                <a:cubicBezTo>
                  <a:pt x="1290020" y="1220919"/>
                  <a:pt x="1276426" y="1234513"/>
                  <a:pt x="1259656" y="1234513"/>
                </a:cubicBezTo>
                <a:cubicBezTo>
                  <a:pt x="1242887" y="1234513"/>
                  <a:pt x="1229293" y="1220919"/>
                  <a:pt x="1229293" y="1204150"/>
                </a:cubicBezTo>
                <a:cubicBezTo>
                  <a:pt x="1229293" y="1187380"/>
                  <a:pt x="1242887" y="1173786"/>
                  <a:pt x="1259656" y="1173786"/>
                </a:cubicBezTo>
                <a:close/>
                <a:moveTo>
                  <a:pt x="1187102" y="1173786"/>
                </a:moveTo>
                <a:cubicBezTo>
                  <a:pt x="1203871" y="1173786"/>
                  <a:pt x="1217465" y="1187380"/>
                  <a:pt x="1217465" y="1204150"/>
                </a:cubicBezTo>
                <a:cubicBezTo>
                  <a:pt x="1217465" y="1220919"/>
                  <a:pt x="1203871" y="1234513"/>
                  <a:pt x="1187102" y="1234513"/>
                </a:cubicBezTo>
                <a:cubicBezTo>
                  <a:pt x="1170332" y="1234513"/>
                  <a:pt x="1156738" y="1220919"/>
                  <a:pt x="1156738" y="1204150"/>
                </a:cubicBezTo>
                <a:cubicBezTo>
                  <a:pt x="1156738" y="1187380"/>
                  <a:pt x="1170332" y="1173786"/>
                  <a:pt x="1187102" y="1173786"/>
                </a:cubicBezTo>
                <a:close/>
                <a:moveTo>
                  <a:pt x="1114547" y="1173786"/>
                </a:moveTo>
                <a:cubicBezTo>
                  <a:pt x="1131317" y="1173786"/>
                  <a:pt x="1144911" y="1187380"/>
                  <a:pt x="1144911" y="1204150"/>
                </a:cubicBezTo>
                <a:cubicBezTo>
                  <a:pt x="1144911" y="1220919"/>
                  <a:pt x="1131317" y="1234513"/>
                  <a:pt x="1114547" y="1234513"/>
                </a:cubicBezTo>
                <a:cubicBezTo>
                  <a:pt x="1097778" y="1234513"/>
                  <a:pt x="1084184" y="1220919"/>
                  <a:pt x="1084184" y="1204150"/>
                </a:cubicBezTo>
                <a:cubicBezTo>
                  <a:pt x="1084184" y="1187380"/>
                  <a:pt x="1097778" y="1173786"/>
                  <a:pt x="1114547" y="1173786"/>
                </a:cubicBezTo>
                <a:close/>
                <a:moveTo>
                  <a:pt x="1041993" y="1173786"/>
                </a:moveTo>
                <a:cubicBezTo>
                  <a:pt x="1058762" y="1173786"/>
                  <a:pt x="1072356" y="1187380"/>
                  <a:pt x="1072356" y="1204150"/>
                </a:cubicBezTo>
                <a:cubicBezTo>
                  <a:pt x="1072356" y="1220919"/>
                  <a:pt x="1058762" y="1234513"/>
                  <a:pt x="1041993" y="1234513"/>
                </a:cubicBezTo>
                <a:cubicBezTo>
                  <a:pt x="1025223" y="1234513"/>
                  <a:pt x="1011629" y="1220919"/>
                  <a:pt x="1011629" y="1204150"/>
                </a:cubicBezTo>
                <a:cubicBezTo>
                  <a:pt x="1011629" y="1187380"/>
                  <a:pt x="1025223" y="1173786"/>
                  <a:pt x="1041993" y="1173786"/>
                </a:cubicBezTo>
                <a:close/>
                <a:moveTo>
                  <a:pt x="969438" y="1173786"/>
                </a:moveTo>
                <a:cubicBezTo>
                  <a:pt x="986208" y="1173786"/>
                  <a:pt x="999801" y="1187380"/>
                  <a:pt x="999801" y="1204150"/>
                </a:cubicBezTo>
                <a:cubicBezTo>
                  <a:pt x="999801" y="1220919"/>
                  <a:pt x="986208" y="1234513"/>
                  <a:pt x="969438" y="1234513"/>
                </a:cubicBezTo>
                <a:cubicBezTo>
                  <a:pt x="952669" y="1234513"/>
                  <a:pt x="939075" y="1220919"/>
                  <a:pt x="939075" y="1204150"/>
                </a:cubicBezTo>
                <a:cubicBezTo>
                  <a:pt x="939075" y="1187380"/>
                  <a:pt x="952669" y="1173786"/>
                  <a:pt x="969438" y="1173786"/>
                </a:cubicBezTo>
                <a:close/>
                <a:moveTo>
                  <a:pt x="896883" y="1173786"/>
                </a:moveTo>
                <a:cubicBezTo>
                  <a:pt x="913653" y="1173786"/>
                  <a:pt x="927247" y="1187380"/>
                  <a:pt x="927247" y="1204150"/>
                </a:cubicBezTo>
                <a:cubicBezTo>
                  <a:pt x="927247" y="1220919"/>
                  <a:pt x="913653" y="1234513"/>
                  <a:pt x="896883" y="1234513"/>
                </a:cubicBezTo>
                <a:cubicBezTo>
                  <a:pt x="880114" y="1234513"/>
                  <a:pt x="866520" y="1220919"/>
                  <a:pt x="866520" y="1204150"/>
                </a:cubicBezTo>
                <a:cubicBezTo>
                  <a:pt x="866520" y="1187380"/>
                  <a:pt x="880114" y="1173786"/>
                  <a:pt x="896883" y="1173786"/>
                </a:cubicBezTo>
                <a:close/>
                <a:moveTo>
                  <a:pt x="824329" y="1173786"/>
                </a:moveTo>
                <a:cubicBezTo>
                  <a:pt x="841098" y="1173786"/>
                  <a:pt x="854692" y="1187380"/>
                  <a:pt x="854692" y="1204150"/>
                </a:cubicBezTo>
                <a:cubicBezTo>
                  <a:pt x="854692" y="1220919"/>
                  <a:pt x="841098" y="1234513"/>
                  <a:pt x="824329" y="1234513"/>
                </a:cubicBezTo>
                <a:cubicBezTo>
                  <a:pt x="807559" y="1234513"/>
                  <a:pt x="793965" y="1220919"/>
                  <a:pt x="793965" y="1204150"/>
                </a:cubicBezTo>
                <a:cubicBezTo>
                  <a:pt x="793965" y="1187380"/>
                  <a:pt x="807559" y="1173786"/>
                  <a:pt x="824329" y="1173786"/>
                </a:cubicBezTo>
                <a:close/>
                <a:moveTo>
                  <a:pt x="751774" y="1173786"/>
                </a:moveTo>
                <a:cubicBezTo>
                  <a:pt x="768544" y="1173786"/>
                  <a:pt x="782138" y="1187380"/>
                  <a:pt x="782138" y="1204150"/>
                </a:cubicBezTo>
                <a:cubicBezTo>
                  <a:pt x="782138" y="1220919"/>
                  <a:pt x="768544" y="1234513"/>
                  <a:pt x="751774" y="1234513"/>
                </a:cubicBezTo>
                <a:cubicBezTo>
                  <a:pt x="735005" y="1234513"/>
                  <a:pt x="721411" y="1220919"/>
                  <a:pt x="721411" y="1204150"/>
                </a:cubicBezTo>
                <a:cubicBezTo>
                  <a:pt x="721411" y="1187380"/>
                  <a:pt x="735005" y="1173786"/>
                  <a:pt x="751774" y="1173786"/>
                </a:cubicBezTo>
                <a:close/>
                <a:moveTo>
                  <a:pt x="679220" y="1173786"/>
                </a:moveTo>
                <a:cubicBezTo>
                  <a:pt x="695989" y="1173786"/>
                  <a:pt x="709583" y="1187380"/>
                  <a:pt x="709583" y="1204150"/>
                </a:cubicBezTo>
                <a:cubicBezTo>
                  <a:pt x="709583" y="1220919"/>
                  <a:pt x="695989" y="1234513"/>
                  <a:pt x="679220" y="1234513"/>
                </a:cubicBezTo>
                <a:cubicBezTo>
                  <a:pt x="662450" y="1234513"/>
                  <a:pt x="648856" y="1220919"/>
                  <a:pt x="648856" y="1204150"/>
                </a:cubicBezTo>
                <a:cubicBezTo>
                  <a:pt x="648856" y="1187380"/>
                  <a:pt x="662450" y="1173786"/>
                  <a:pt x="679220" y="1173786"/>
                </a:cubicBezTo>
                <a:close/>
                <a:moveTo>
                  <a:pt x="606665" y="1173786"/>
                </a:moveTo>
                <a:cubicBezTo>
                  <a:pt x="623435" y="1173786"/>
                  <a:pt x="637029" y="1187380"/>
                  <a:pt x="637029" y="1204150"/>
                </a:cubicBezTo>
                <a:cubicBezTo>
                  <a:pt x="637029" y="1220919"/>
                  <a:pt x="623435" y="1234513"/>
                  <a:pt x="606665" y="1234513"/>
                </a:cubicBezTo>
                <a:cubicBezTo>
                  <a:pt x="589896" y="1234513"/>
                  <a:pt x="576302" y="1220919"/>
                  <a:pt x="576302" y="1204150"/>
                </a:cubicBezTo>
                <a:cubicBezTo>
                  <a:pt x="576302" y="1187380"/>
                  <a:pt x="589896" y="1173786"/>
                  <a:pt x="606665" y="1173786"/>
                </a:cubicBezTo>
                <a:close/>
                <a:moveTo>
                  <a:pt x="534111" y="1173786"/>
                </a:moveTo>
                <a:cubicBezTo>
                  <a:pt x="550880" y="1173786"/>
                  <a:pt x="564474" y="1187380"/>
                  <a:pt x="564474" y="1204150"/>
                </a:cubicBezTo>
                <a:cubicBezTo>
                  <a:pt x="564474" y="1220919"/>
                  <a:pt x="550880" y="1234513"/>
                  <a:pt x="534111" y="1234513"/>
                </a:cubicBezTo>
                <a:cubicBezTo>
                  <a:pt x="517341" y="1234513"/>
                  <a:pt x="503747" y="1220919"/>
                  <a:pt x="503747" y="1204150"/>
                </a:cubicBezTo>
                <a:cubicBezTo>
                  <a:pt x="503747" y="1187380"/>
                  <a:pt x="517341" y="1173786"/>
                  <a:pt x="534111" y="1173786"/>
                </a:cubicBezTo>
                <a:close/>
                <a:moveTo>
                  <a:pt x="461556" y="1173786"/>
                </a:moveTo>
                <a:cubicBezTo>
                  <a:pt x="478326" y="1173786"/>
                  <a:pt x="491920" y="1187380"/>
                  <a:pt x="491920" y="1204150"/>
                </a:cubicBezTo>
                <a:cubicBezTo>
                  <a:pt x="491920" y="1220919"/>
                  <a:pt x="478326" y="1234513"/>
                  <a:pt x="461556" y="1234513"/>
                </a:cubicBezTo>
                <a:cubicBezTo>
                  <a:pt x="444787" y="1234513"/>
                  <a:pt x="431192" y="1220919"/>
                  <a:pt x="431192" y="1204150"/>
                </a:cubicBezTo>
                <a:cubicBezTo>
                  <a:pt x="431192" y="1187380"/>
                  <a:pt x="444787" y="1173786"/>
                  <a:pt x="461556" y="1173786"/>
                </a:cubicBezTo>
                <a:close/>
                <a:moveTo>
                  <a:pt x="389002" y="1173786"/>
                </a:moveTo>
                <a:cubicBezTo>
                  <a:pt x="405771" y="1173786"/>
                  <a:pt x="419365" y="1187380"/>
                  <a:pt x="419365" y="1204150"/>
                </a:cubicBezTo>
                <a:cubicBezTo>
                  <a:pt x="419365" y="1220919"/>
                  <a:pt x="405771" y="1234513"/>
                  <a:pt x="389002" y="1234513"/>
                </a:cubicBezTo>
                <a:cubicBezTo>
                  <a:pt x="372232" y="1234513"/>
                  <a:pt x="358638" y="1220919"/>
                  <a:pt x="358638" y="1204150"/>
                </a:cubicBezTo>
                <a:cubicBezTo>
                  <a:pt x="358638" y="1187380"/>
                  <a:pt x="372232" y="1173786"/>
                  <a:pt x="389002" y="1173786"/>
                </a:cubicBezTo>
                <a:close/>
                <a:moveTo>
                  <a:pt x="316447" y="1173786"/>
                </a:moveTo>
                <a:cubicBezTo>
                  <a:pt x="333216" y="1173786"/>
                  <a:pt x="346810" y="1187380"/>
                  <a:pt x="346810" y="1204150"/>
                </a:cubicBezTo>
                <a:cubicBezTo>
                  <a:pt x="346810" y="1220919"/>
                  <a:pt x="333216" y="1234513"/>
                  <a:pt x="316447" y="1234513"/>
                </a:cubicBezTo>
                <a:cubicBezTo>
                  <a:pt x="299677" y="1234513"/>
                  <a:pt x="286084" y="1220919"/>
                  <a:pt x="286084" y="1204150"/>
                </a:cubicBezTo>
                <a:cubicBezTo>
                  <a:pt x="286084" y="1187380"/>
                  <a:pt x="299677" y="1173786"/>
                  <a:pt x="316447" y="1173786"/>
                </a:cubicBezTo>
                <a:close/>
                <a:moveTo>
                  <a:pt x="243892" y="1173786"/>
                </a:moveTo>
                <a:cubicBezTo>
                  <a:pt x="260662" y="1173786"/>
                  <a:pt x="274256" y="1187380"/>
                  <a:pt x="274256" y="1204150"/>
                </a:cubicBezTo>
                <a:cubicBezTo>
                  <a:pt x="274256" y="1220919"/>
                  <a:pt x="260662" y="1234513"/>
                  <a:pt x="243892" y="1234513"/>
                </a:cubicBezTo>
                <a:cubicBezTo>
                  <a:pt x="227123" y="1234513"/>
                  <a:pt x="213529" y="1220919"/>
                  <a:pt x="213529" y="1204150"/>
                </a:cubicBezTo>
                <a:cubicBezTo>
                  <a:pt x="213529" y="1187380"/>
                  <a:pt x="227123" y="1173786"/>
                  <a:pt x="243892" y="1173786"/>
                </a:cubicBezTo>
                <a:close/>
                <a:moveTo>
                  <a:pt x="171339" y="1173786"/>
                </a:moveTo>
                <a:cubicBezTo>
                  <a:pt x="188107" y="1173786"/>
                  <a:pt x="201701" y="1187380"/>
                  <a:pt x="201701" y="1204150"/>
                </a:cubicBezTo>
                <a:cubicBezTo>
                  <a:pt x="201701" y="1220919"/>
                  <a:pt x="188107" y="1234513"/>
                  <a:pt x="171339" y="1234513"/>
                </a:cubicBezTo>
                <a:cubicBezTo>
                  <a:pt x="154627" y="1234513"/>
                  <a:pt x="141034" y="1220919"/>
                  <a:pt x="141034" y="1204150"/>
                </a:cubicBezTo>
                <a:cubicBezTo>
                  <a:pt x="141034" y="1187380"/>
                  <a:pt x="154627" y="1173786"/>
                  <a:pt x="171339" y="1173786"/>
                </a:cubicBezTo>
                <a:close/>
                <a:moveTo>
                  <a:pt x="98852" y="1173786"/>
                </a:moveTo>
                <a:cubicBezTo>
                  <a:pt x="115616" y="1173786"/>
                  <a:pt x="129210" y="1187380"/>
                  <a:pt x="129210" y="1204150"/>
                </a:cubicBezTo>
                <a:cubicBezTo>
                  <a:pt x="129210" y="1220919"/>
                  <a:pt x="115616" y="1234513"/>
                  <a:pt x="98852" y="1234513"/>
                </a:cubicBezTo>
                <a:cubicBezTo>
                  <a:pt x="82080" y="1234513"/>
                  <a:pt x="68486" y="1220919"/>
                  <a:pt x="68486" y="1204150"/>
                </a:cubicBezTo>
                <a:cubicBezTo>
                  <a:pt x="68486" y="1187380"/>
                  <a:pt x="82080" y="1173786"/>
                  <a:pt x="98852" y="1173786"/>
                </a:cubicBezTo>
                <a:close/>
                <a:moveTo>
                  <a:pt x="26297" y="1173786"/>
                </a:moveTo>
                <a:cubicBezTo>
                  <a:pt x="43063" y="1173786"/>
                  <a:pt x="56658" y="1187380"/>
                  <a:pt x="56658" y="1204150"/>
                </a:cubicBezTo>
                <a:cubicBezTo>
                  <a:pt x="56658" y="1220919"/>
                  <a:pt x="43063" y="1234513"/>
                  <a:pt x="26297" y="1234513"/>
                </a:cubicBezTo>
                <a:cubicBezTo>
                  <a:pt x="17912" y="1234513"/>
                  <a:pt x="10321" y="1231115"/>
                  <a:pt x="4826" y="1225620"/>
                </a:cubicBezTo>
                <a:lnTo>
                  <a:pt x="0" y="1213970"/>
                </a:lnTo>
                <a:lnTo>
                  <a:pt x="0" y="1194329"/>
                </a:lnTo>
                <a:lnTo>
                  <a:pt x="4826" y="1182679"/>
                </a:lnTo>
                <a:cubicBezTo>
                  <a:pt x="10321" y="1177185"/>
                  <a:pt x="17912" y="1173786"/>
                  <a:pt x="26297" y="1173786"/>
                </a:cubicBezTo>
                <a:close/>
                <a:moveTo>
                  <a:pt x="1477320" y="1093335"/>
                </a:moveTo>
                <a:cubicBezTo>
                  <a:pt x="1485705" y="1093335"/>
                  <a:pt x="1493295" y="1096733"/>
                  <a:pt x="1498790" y="1102228"/>
                </a:cubicBezTo>
                <a:lnTo>
                  <a:pt x="1505389" y="1118160"/>
                </a:lnTo>
                <a:lnTo>
                  <a:pt x="1493855" y="1142105"/>
                </a:lnTo>
                <a:lnTo>
                  <a:pt x="1487887" y="1151929"/>
                </a:lnTo>
                <a:lnTo>
                  <a:pt x="1477320" y="1154062"/>
                </a:lnTo>
                <a:cubicBezTo>
                  <a:pt x="1460550" y="1154062"/>
                  <a:pt x="1446956" y="1140468"/>
                  <a:pt x="1446956" y="1123698"/>
                </a:cubicBezTo>
                <a:cubicBezTo>
                  <a:pt x="1446956" y="1106929"/>
                  <a:pt x="1460550" y="1093335"/>
                  <a:pt x="1477320" y="1093335"/>
                </a:cubicBezTo>
                <a:close/>
                <a:moveTo>
                  <a:pt x="1404765" y="1093335"/>
                </a:moveTo>
                <a:cubicBezTo>
                  <a:pt x="1421535" y="1093335"/>
                  <a:pt x="1435129" y="1106929"/>
                  <a:pt x="1435129" y="1123698"/>
                </a:cubicBezTo>
                <a:cubicBezTo>
                  <a:pt x="1435129" y="1140468"/>
                  <a:pt x="1421535" y="1154062"/>
                  <a:pt x="1404765" y="1154062"/>
                </a:cubicBezTo>
                <a:cubicBezTo>
                  <a:pt x="1387996" y="1154062"/>
                  <a:pt x="1374402" y="1140468"/>
                  <a:pt x="1374402" y="1123698"/>
                </a:cubicBezTo>
                <a:cubicBezTo>
                  <a:pt x="1374402" y="1106929"/>
                  <a:pt x="1387996" y="1093335"/>
                  <a:pt x="1404765" y="1093335"/>
                </a:cubicBezTo>
                <a:close/>
                <a:moveTo>
                  <a:pt x="1332211" y="1093335"/>
                </a:moveTo>
                <a:cubicBezTo>
                  <a:pt x="1348980" y="1093335"/>
                  <a:pt x="1362574" y="1106929"/>
                  <a:pt x="1362574" y="1123698"/>
                </a:cubicBezTo>
                <a:cubicBezTo>
                  <a:pt x="1362574" y="1140468"/>
                  <a:pt x="1348980" y="1154062"/>
                  <a:pt x="1332211" y="1154062"/>
                </a:cubicBezTo>
                <a:cubicBezTo>
                  <a:pt x="1315441" y="1154062"/>
                  <a:pt x="1301847" y="1140468"/>
                  <a:pt x="1301847" y="1123698"/>
                </a:cubicBezTo>
                <a:cubicBezTo>
                  <a:pt x="1301847" y="1106929"/>
                  <a:pt x="1315441" y="1093335"/>
                  <a:pt x="1332211" y="1093335"/>
                </a:cubicBezTo>
                <a:close/>
                <a:moveTo>
                  <a:pt x="1259656" y="1093335"/>
                </a:moveTo>
                <a:cubicBezTo>
                  <a:pt x="1276426" y="1093335"/>
                  <a:pt x="1290020" y="1106929"/>
                  <a:pt x="1290020" y="1123698"/>
                </a:cubicBezTo>
                <a:cubicBezTo>
                  <a:pt x="1290020" y="1140468"/>
                  <a:pt x="1276426" y="1154062"/>
                  <a:pt x="1259656" y="1154062"/>
                </a:cubicBezTo>
                <a:cubicBezTo>
                  <a:pt x="1242887" y="1154062"/>
                  <a:pt x="1229293" y="1140468"/>
                  <a:pt x="1229293" y="1123698"/>
                </a:cubicBezTo>
                <a:cubicBezTo>
                  <a:pt x="1229293" y="1106929"/>
                  <a:pt x="1242887" y="1093335"/>
                  <a:pt x="1259656" y="1093335"/>
                </a:cubicBezTo>
                <a:close/>
                <a:moveTo>
                  <a:pt x="1187102" y="1093335"/>
                </a:moveTo>
                <a:cubicBezTo>
                  <a:pt x="1203871" y="1093335"/>
                  <a:pt x="1217465" y="1106929"/>
                  <a:pt x="1217465" y="1123698"/>
                </a:cubicBezTo>
                <a:cubicBezTo>
                  <a:pt x="1217465" y="1140468"/>
                  <a:pt x="1203871" y="1154062"/>
                  <a:pt x="1187102" y="1154062"/>
                </a:cubicBezTo>
                <a:cubicBezTo>
                  <a:pt x="1170332" y="1154062"/>
                  <a:pt x="1156738" y="1140468"/>
                  <a:pt x="1156738" y="1123698"/>
                </a:cubicBezTo>
                <a:cubicBezTo>
                  <a:pt x="1156738" y="1106929"/>
                  <a:pt x="1170332" y="1093335"/>
                  <a:pt x="1187102" y="1093335"/>
                </a:cubicBezTo>
                <a:close/>
                <a:moveTo>
                  <a:pt x="1114547" y="1093335"/>
                </a:moveTo>
                <a:cubicBezTo>
                  <a:pt x="1131317" y="1093335"/>
                  <a:pt x="1144911" y="1106929"/>
                  <a:pt x="1144911" y="1123698"/>
                </a:cubicBezTo>
                <a:cubicBezTo>
                  <a:pt x="1144911" y="1140468"/>
                  <a:pt x="1131317" y="1154062"/>
                  <a:pt x="1114547" y="1154062"/>
                </a:cubicBezTo>
                <a:cubicBezTo>
                  <a:pt x="1097778" y="1154062"/>
                  <a:pt x="1084184" y="1140468"/>
                  <a:pt x="1084184" y="1123698"/>
                </a:cubicBezTo>
                <a:cubicBezTo>
                  <a:pt x="1084184" y="1106929"/>
                  <a:pt x="1097778" y="1093335"/>
                  <a:pt x="1114547" y="1093335"/>
                </a:cubicBezTo>
                <a:close/>
                <a:moveTo>
                  <a:pt x="1041993" y="1093335"/>
                </a:moveTo>
                <a:cubicBezTo>
                  <a:pt x="1058762" y="1093335"/>
                  <a:pt x="1072356" y="1106929"/>
                  <a:pt x="1072356" y="1123698"/>
                </a:cubicBezTo>
                <a:cubicBezTo>
                  <a:pt x="1072356" y="1140468"/>
                  <a:pt x="1058762" y="1154062"/>
                  <a:pt x="1041993" y="1154062"/>
                </a:cubicBezTo>
                <a:cubicBezTo>
                  <a:pt x="1025223" y="1154062"/>
                  <a:pt x="1011629" y="1140468"/>
                  <a:pt x="1011629" y="1123698"/>
                </a:cubicBezTo>
                <a:cubicBezTo>
                  <a:pt x="1011629" y="1106929"/>
                  <a:pt x="1025223" y="1093335"/>
                  <a:pt x="1041993" y="1093335"/>
                </a:cubicBezTo>
                <a:close/>
                <a:moveTo>
                  <a:pt x="969438" y="1093335"/>
                </a:moveTo>
                <a:cubicBezTo>
                  <a:pt x="986208" y="1093335"/>
                  <a:pt x="999801" y="1106929"/>
                  <a:pt x="999801" y="1123698"/>
                </a:cubicBezTo>
                <a:cubicBezTo>
                  <a:pt x="999801" y="1140468"/>
                  <a:pt x="986208" y="1154062"/>
                  <a:pt x="969438" y="1154062"/>
                </a:cubicBezTo>
                <a:cubicBezTo>
                  <a:pt x="952669" y="1154062"/>
                  <a:pt x="939075" y="1140468"/>
                  <a:pt x="939075" y="1123698"/>
                </a:cubicBezTo>
                <a:cubicBezTo>
                  <a:pt x="939075" y="1106929"/>
                  <a:pt x="952669" y="1093335"/>
                  <a:pt x="969438" y="1093335"/>
                </a:cubicBezTo>
                <a:close/>
                <a:moveTo>
                  <a:pt x="896883" y="1093335"/>
                </a:moveTo>
                <a:cubicBezTo>
                  <a:pt x="913653" y="1093335"/>
                  <a:pt x="927247" y="1106929"/>
                  <a:pt x="927247" y="1123698"/>
                </a:cubicBezTo>
                <a:cubicBezTo>
                  <a:pt x="927247" y="1140468"/>
                  <a:pt x="913653" y="1154062"/>
                  <a:pt x="896883" y="1154062"/>
                </a:cubicBezTo>
                <a:cubicBezTo>
                  <a:pt x="880114" y="1154062"/>
                  <a:pt x="866520" y="1140468"/>
                  <a:pt x="866520" y="1123698"/>
                </a:cubicBezTo>
                <a:cubicBezTo>
                  <a:pt x="866520" y="1106929"/>
                  <a:pt x="880114" y="1093335"/>
                  <a:pt x="896883" y="1093335"/>
                </a:cubicBezTo>
                <a:close/>
                <a:moveTo>
                  <a:pt x="824329" y="1093335"/>
                </a:moveTo>
                <a:cubicBezTo>
                  <a:pt x="841098" y="1093335"/>
                  <a:pt x="854692" y="1106929"/>
                  <a:pt x="854692" y="1123698"/>
                </a:cubicBezTo>
                <a:cubicBezTo>
                  <a:pt x="854692" y="1140468"/>
                  <a:pt x="841098" y="1154062"/>
                  <a:pt x="824329" y="1154062"/>
                </a:cubicBezTo>
                <a:cubicBezTo>
                  <a:pt x="807559" y="1154062"/>
                  <a:pt x="793965" y="1140468"/>
                  <a:pt x="793965" y="1123698"/>
                </a:cubicBezTo>
                <a:cubicBezTo>
                  <a:pt x="793965" y="1106929"/>
                  <a:pt x="807559" y="1093335"/>
                  <a:pt x="824329" y="1093335"/>
                </a:cubicBezTo>
                <a:close/>
                <a:moveTo>
                  <a:pt x="751774" y="1093335"/>
                </a:moveTo>
                <a:cubicBezTo>
                  <a:pt x="768544" y="1093335"/>
                  <a:pt x="782138" y="1106929"/>
                  <a:pt x="782138" y="1123698"/>
                </a:cubicBezTo>
                <a:cubicBezTo>
                  <a:pt x="782138" y="1140468"/>
                  <a:pt x="768544" y="1154062"/>
                  <a:pt x="751774" y="1154062"/>
                </a:cubicBezTo>
                <a:cubicBezTo>
                  <a:pt x="735005" y="1154062"/>
                  <a:pt x="721411" y="1140468"/>
                  <a:pt x="721411" y="1123698"/>
                </a:cubicBezTo>
                <a:cubicBezTo>
                  <a:pt x="721411" y="1106929"/>
                  <a:pt x="735005" y="1093335"/>
                  <a:pt x="751774" y="1093335"/>
                </a:cubicBezTo>
                <a:close/>
                <a:moveTo>
                  <a:pt x="679220" y="1093335"/>
                </a:moveTo>
                <a:cubicBezTo>
                  <a:pt x="695989" y="1093335"/>
                  <a:pt x="709583" y="1106929"/>
                  <a:pt x="709583" y="1123698"/>
                </a:cubicBezTo>
                <a:cubicBezTo>
                  <a:pt x="709583" y="1140468"/>
                  <a:pt x="695989" y="1154062"/>
                  <a:pt x="679220" y="1154062"/>
                </a:cubicBezTo>
                <a:cubicBezTo>
                  <a:pt x="662450" y="1154062"/>
                  <a:pt x="648856" y="1140468"/>
                  <a:pt x="648856" y="1123698"/>
                </a:cubicBezTo>
                <a:cubicBezTo>
                  <a:pt x="648856" y="1106929"/>
                  <a:pt x="662450" y="1093335"/>
                  <a:pt x="679220" y="1093335"/>
                </a:cubicBezTo>
                <a:close/>
                <a:moveTo>
                  <a:pt x="606665" y="1093335"/>
                </a:moveTo>
                <a:cubicBezTo>
                  <a:pt x="623435" y="1093335"/>
                  <a:pt x="637029" y="1106929"/>
                  <a:pt x="637029" y="1123698"/>
                </a:cubicBezTo>
                <a:cubicBezTo>
                  <a:pt x="637029" y="1140468"/>
                  <a:pt x="623435" y="1154062"/>
                  <a:pt x="606665" y="1154062"/>
                </a:cubicBezTo>
                <a:cubicBezTo>
                  <a:pt x="589896" y="1154062"/>
                  <a:pt x="576302" y="1140468"/>
                  <a:pt x="576302" y="1123698"/>
                </a:cubicBezTo>
                <a:cubicBezTo>
                  <a:pt x="576302" y="1106929"/>
                  <a:pt x="589896" y="1093335"/>
                  <a:pt x="606665" y="1093335"/>
                </a:cubicBezTo>
                <a:close/>
                <a:moveTo>
                  <a:pt x="534111" y="1093335"/>
                </a:moveTo>
                <a:cubicBezTo>
                  <a:pt x="550880" y="1093335"/>
                  <a:pt x="564474" y="1106929"/>
                  <a:pt x="564474" y="1123698"/>
                </a:cubicBezTo>
                <a:cubicBezTo>
                  <a:pt x="564474" y="1140468"/>
                  <a:pt x="550880" y="1154062"/>
                  <a:pt x="534111" y="1154062"/>
                </a:cubicBezTo>
                <a:cubicBezTo>
                  <a:pt x="517341" y="1154062"/>
                  <a:pt x="503747" y="1140468"/>
                  <a:pt x="503747" y="1123698"/>
                </a:cubicBezTo>
                <a:cubicBezTo>
                  <a:pt x="503747" y="1106929"/>
                  <a:pt x="517341" y="1093335"/>
                  <a:pt x="534111" y="1093335"/>
                </a:cubicBezTo>
                <a:close/>
                <a:moveTo>
                  <a:pt x="461556" y="1093335"/>
                </a:moveTo>
                <a:cubicBezTo>
                  <a:pt x="478326" y="1093335"/>
                  <a:pt x="491920" y="1106929"/>
                  <a:pt x="491920" y="1123698"/>
                </a:cubicBezTo>
                <a:cubicBezTo>
                  <a:pt x="491920" y="1140468"/>
                  <a:pt x="478326" y="1154062"/>
                  <a:pt x="461556" y="1154062"/>
                </a:cubicBezTo>
                <a:cubicBezTo>
                  <a:pt x="444787" y="1154062"/>
                  <a:pt x="431192" y="1140468"/>
                  <a:pt x="431192" y="1123698"/>
                </a:cubicBezTo>
                <a:cubicBezTo>
                  <a:pt x="431192" y="1106929"/>
                  <a:pt x="444787" y="1093335"/>
                  <a:pt x="461556" y="1093335"/>
                </a:cubicBezTo>
                <a:close/>
                <a:moveTo>
                  <a:pt x="389002" y="1093335"/>
                </a:moveTo>
                <a:cubicBezTo>
                  <a:pt x="405771" y="1093335"/>
                  <a:pt x="419365" y="1106929"/>
                  <a:pt x="419365" y="1123698"/>
                </a:cubicBezTo>
                <a:cubicBezTo>
                  <a:pt x="419365" y="1140468"/>
                  <a:pt x="405771" y="1154062"/>
                  <a:pt x="389002" y="1154062"/>
                </a:cubicBezTo>
                <a:cubicBezTo>
                  <a:pt x="372232" y="1154062"/>
                  <a:pt x="358638" y="1140468"/>
                  <a:pt x="358638" y="1123698"/>
                </a:cubicBezTo>
                <a:cubicBezTo>
                  <a:pt x="358638" y="1106929"/>
                  <a:pt x="372232" y="1093335"/>
                  <a:pt x="389002" y="1093335"/>
                </a:cubicBezTo>
                <a:close/>
                <a:moveTo>
                  <a:pt x="316447" y="1093335"/>
                </a:moveTo>
                <a:cubicBezTo>
                  <a:pt x="333216" y="1093335"/>
                  <a:pt x="346810" y="1106929"/>
                  <a:pt x="346810" y="1123698"/>
                </a:cubicBezTo>
                <a:cubicBezTo>
                  <a:pt x="346810" y="1140468"/>
                  <a:pt x="333216" y="1154062"/>
                  <a:pt x="316447" y="1154062"/>
                </a:cubicBezTo>
                <a:cubicBezTo>
                  <a:pt x="299677" y="1154062"/>
                  <a:pt x="286084" y="1140468"/>
                  <a:pt x="286084" y="1123698"/>
                </a:cubicBezTo>
                <a:cubicBezTo>
                  <a:pt x="286084" y="1106929"/>
                  <a:pt x="299677" y="1093335"/>
                  <a:pt x="316447" y="1093335"/>
                </a:cubicBezTo>
                <a:close/>
                <a:moveTo>
                  <a:pt x="243892" y="1093335"/>
                </a:moveTo>
                <a:cubicBezTo>
                  <a:pt x="260662" y="1093335"/>
                  <a:pt x="274256" y="1106929"/>
                  <a:pt x="274256" y="1123698"/>
                </a:cubicBezTo>
                <a:cubicBezTo>
                  <a:pt x="274256" y="1140468"/>
                  <a:pt x="260662" y="1154062"/>
                  <a:pt x="243892" y="1154062"/>
                </a:cubicBezTo>
                <a:cubicBezTo>
                  <a:pt x="227123" y="1154062"/>
                  <a:pt x="213529" y="1140468"/>
                  <a:pt x="213529" y="1123698"/>
                </a:cubicBezTo>
                <a:cubicBezTo>
                  <a:pt x="213529" y="1106929"/>
                  <a:pt x="227123" y="1093335"/>
                  <a:pt x="243892" y="1093335"/>
                </a:cubicBezTo>
                <a:close/>
                <a:moveTo>
                  <a:pt x="171339" y="1093335"/>
                </a:moveTo>
                <a:cubicBezTo>
                  <a:pt x="188107" y="1093335"/>
                  <a:pt x="201701" y="1106929"/>
                  <a:pt x="201701" y="1123698"/>
                </a:cubicBezTo>
                <a:cubicBezTo>
                  <a:pt x="201701" y="1140468"/>
                  <a:pt x="188107" y="1154062"/>
                  <a:pt x="171339" y="1154062"/>
                </a:cubicBezTo>
                <a:cubicBezTo>
                  <a:pt x="154633" y="1154062"/>
                  <a:pt x="141040" y="1140468"/>
                  <a:pt x="141040" y="1123698"/>
                </a:cubicBezTo>
                <a:cubicBezTo>
                  <a:pt x="141040" y="1106929"/>
                  <a:pt x="154633" y="1093335"/>
                  <a:pt x="171339" y="1093335"/>
                </a:cubicBezTo>
                <a:close/>
                <a:moveTo>
                  <a:pt x="98858" y="1093335"/>
                </a:moveTo>
                <a:cubicBezTo>
                  <a:pt x="115622" y="1093335"/>
                  <a:pt x="129216" y="1106929"/>
                  <a:pt x="129216" y="1123698"/>
                </a:cubicBezTo>
                <a:cubicBezTo>
                  <a:pt x="129216" y="1140468"/>
                  <a:pt x="115622" y="1154062"/>
                  <a:pt x="98858" y="1154062"/>
                </a:cubicBezTo>
                <a:cubicBezTo>
                  <a:pt x="82086" y="1154062"/>
                  <a:pt x="68492" y="1140468"/>
                  <a:pt x="68492" y="1123698"/>
                </a:cubicBezTo>
                <a:cubicBezTo>
                  <a:pt x="68492" y="1106929"/>
                  <a:pt x="82086" y="1093335"/>
                  <a:pt x="98858" y="1093335"/>
                </a:cubicBezTo>
                <a:close/>
                <a:moveTo>
                  <a:pt x="26303" y="1093335"/>
                </a:moveTo>
                <a:cubicBezTo>
                  <a:pt x="43069" y="1093335"/>
                  <a:pt x="56664" y="1106929"/>
                  <a:pt x="56664" y="1123698"/>
                </a:cubicBezTo>
                <a:cubicBezTo>
                  <a:pt x="56664" y="1140468"/>
                  <a:pt x="43069" y="1154062"/>
                  <a:pt x="26303" y="1154062"/>
                </a:cubicBezTo>
                <a:cubicBezTo>
                  <a:pt x="17918" y="1154062"/>
                  <a:pt x="10327" y="1150664"/>
                  <a:pt x="4832" y="1145169"/>
                </a:cubicBezTo>
                <a:lnTo>
                  <a:pt x="0" y="1133503"/>
                </a:lnTo>
                <a:lnTo>
                  <a:pt x="0" y="1113894"/>
                </a:lnTo>
                <a:lnTo>
                  <a:pt x="4832" y="1102228"/>
                </a:lnTo>
                <a:cubicBezTo>
                  <a:pt x="10327" y="1096734"/>
                  <a:pt x="17918" y="1093335"/>
                  <a:pt x="26303" y="1093335"/>
                </a:cubicBezTo>
                <a:close/>
                <a:moveTo>
                  <a:pt x="1549874" y="1012883"/>
                </a:moveTo>
                <a:lnTo>
                  <a:pt x="1555552" y="1014029"/>
                </a:lnTo>
                <a:lnTo>
                  <a:pt x="1530465" y="1066106"/>
                </a:lnTo>
                <a:lnTo>
                  <a:pt x="1528404" y="1064717"/>
                </a:lnTo>
                <a:cubicBezTo>
                  <a:pt x="1522910" y="1059222"/>
                  <a:pt x="1519511" y="1051631"/>
                  <a:pt x="1519511" y="1043246"/>
                </a:cubicBezTo>
                <a:cubicBezTo>
                  <a:pt x="1519511" y="1026477"/>
                  <a:pt x="1533105" y="1012883"/>
                  <a:pt x="1549874" y="1012883"/>
                </a:cubicBezTo>
                <a:close/>
                <a:moveTo>
                  <a:pt x="1477320" y="1012883"/>
                </a:moveTo>
                <a:cubicBezTo>
                  <a:pt x="1494089" y="1012883"/>
                  <a:pt x="1507683" y="1026477"/>
                  <a:pt x="1507683" y="1043246"/>
                </a:cubicBezTo>
                <a:cubicBezTo>
                  <a:pt x="1507683" y="1060016"/>
                  <a:pt x="1494089" y="1073610"/>
                  <a:pt x="1477320" y="1073610"/>
                </a:cubicBezTo>
                <a:cubicBezTo>
                  <a:pt x="1460550" y="1073610"/>
                  <a:pt x="1446956" y="1060016"/>
                  <a:pt x="1446956" y="1043246"/>
                </a:cubicBezTo>
                <a:cubicBezTo>
                  <a:pt x="1446956" y="1026477"/>
                  <a:pt x="1460550" y="1012883"/>
                  <a:pt x="1477320" y="1012883"/>
                </a:cubicBezTo>
                <a:close/>
                <a:moveTo>
                  <a:pt x="1404765" y="1012883"/>
                </a:moveTo>
                <a:cubicBezTo>
                  <a:pt x="1421535" y="1012883"/>
                  <a:pt x="1435129" y="1026477"/>
                  <a:pt x="1435129" y="1043246"/>
                </a:cubicBezTo>
                <a:cubicBezTo>
                  <a:pt x="1435129" y="1060016"/>
                  <a:pt x="1421535" y="1073610"/>
                  <a:pt x="1404765" y="1073610"/>
                </a:cubicBezTo>
                <a:cubicBezTo>
                  <a:pt x="1387996" y="1073610"/>
                  <a:pt x="1374402" y="1060016"/>
                  <a:pt x="1374402" y="1043246"/>
                </a:cubicBezTo>
                <a:cubicBezTo>
                  <a:pt x="1374402" y="1026477"/>
                  <a:pt x="1387996" y="1012883"/>
                  <a:pt x="1404765" y="1012883"/>
                </a:cubicBezTo>
                <a:close/>
                <a:moveTo>
                  <a:pt x="1332211" y="1012883"/>
                </a:moveTo>
                <a:cubicBezTo>
                  <a:pt x="1348980" y="1012883"/>
                  <a:pt x="1362574" y="1026477"/>
                  <a:pt x="1362574" y="1043246"/>
                </a:cubicBezTo>
                <a:cubicBezTo>
                  <a:pt x="1362574" y="1060016"/>
                  <a:pt x="1348980" y="1073610"/>
                  <a:pt x="1332211" y="1073610"/>
                </a:cubicBezTo>
                <a:cubicBezTo>
                  <a:pt x="1315441" y="1073610"/>
                  <a:pt x="1301847" y="1060016"/>
                  <a:pt x="1301847" y="1043246"/>
                </a:cubicBezTo>
                <a:cubicBezTo>
                  <a:pt x="1301847" y="1026477"/>
                  <a:pt x="1315441" y="1012883"/>
                  <a:pt x="1332211" y="1012883"/>
                </a:cubicBezTo>
                <a:close/>
                <a:moveTo>
                  <a:pt x="1259656" y="1012883"/>
                </a:moveTo>
                <a:cubicBezTo>
                  <a:pt x="1276426" y="1012883"/>
                  <a:pt x="1290020" y="1026477"/>
                  <a:pt x="1290020" y="1043246"/>
                </a:cubicBezTo>
                <a:cubicBezTo>
                  <a:pt x="1290020" y="1060016"/>
                  <a:pt x="1276426" y="1073610"/>
                  <a:pt x="1259656" y="1073610"/>
                </a:cubicBezTo>
                <a:cubicBezTo>
                  <a:pt x="1242887" y="1073610"/>
                  <a:pt x="1229293" y="1060016"/>
                  <a:pt x="1229293" y="1043246"/>
                </a:cubicBezTo>
                <a:cubicBezTo>
                  <a:pt x="1229293" y="1026477"/>
                  <a:pt x="1242887" y="1012883"/>
                  <a:pt x="1259656" y="1012883"/>
                </a:cubicBezTo>
                <a:close/>
                <a:moveTo>
                  <a:pt x="1187102" y="1012883"/>
                </a:moveTo>
                <a:cubicBezTo>
                  <a:pt x="1203871" y="1012883"/>
                  <a:pt x="1217465" y="1026477"/>
                  <a:pt x="1217465" y="1043246"/>
                </a:cubicBezTo>
                <a:cubicBezTo>
                  <a:pt x="1217465" y="1060016"/>
                  <a:pt x="1203871" y="1073610"/>
                  <a:pt x="1187102" y="1073610"/>
                </a:cubicBezTo>
                <a:cubicBezTo>
                  <a:pt x="1170332" y="1073610"/>
                  <a:pt x="1156738" y="1060016"/>
                  <a:pt x="1156738" y="1043246"/>
                </a:cubicBezTo>
                <a:cubicBezTo>
                  <a:pt x="1156738" y="1026477"/>
                  <a:pt x="1170332" y="1012883"/>
                  <a:pt x="1187102" y="1012883"/>
                </a:cubicBezTo>
                <a:close/>
                <a:moveTo>
                  <a:pt x="1114547" y="1012883"/>
                </a:moveTo>
                <a:cubicBezTo>
                  <a:pt x="1131317" y="1012883"/>
                  <a:pt x="1144911" y="1026477"/>
                  <a:pt x="1144911" y="1043246"/>
                </a:cubicBezTo>
                <a:cubicBezTo>
                  <a:pt x="1144911" y="1060016"/>
                  <a:pt x="1131317" y="1073610"/>
                  <a:pt x="1114547" y="1073610"/>
                </a:cubicBezTo>
                <a:cubicBezTo>
                  <a:pt x="1097778" y="1073610"/>
                  <a:pt x="1084184" y="1060016"/>
                  <a:pt x="1084184" y="1043246"/>
                </a:cubicBezTo>
                <a:cubicBezTo>
                  <a:pt x="1084184" y="1026477"/>
                  <a:pt x="1097778" y="1012883"/>
                  <a:pt x="1114547" y="1012883"/>
                </a:cubicBezTo>
                <a:close/>
                <a:moveTo>
                  <a:pt x="1041993" y="1012883"/>
                </a:moveTo>
                <a:cubicBezTo>
                  <a:pt x="1058762" y="1012883"/>
                  <a:pt x="1072356" y="1026477"/>
                  <a:pt x="1072356" y="1043246"/>
                </a:cubicBezTo>
                <a:cubicBezTo>
                  <a:pt x="1072356" y="1060016"/>
                  <a:pt x="1058762" y="1073610"/>
                  <a:pt x="1041993" y="1073610"/>
                </a:cubicBezTo>
                <a:cubicBezTo>
                  <a:pt x="1025223" y="1073610"/>
                  <a:pt x="1011629" y="1060016"/>
                  <a:pt x="1011629" y="1043246"/>
                </a:cubicBezTo>
                <a:cubicBezTo>
                  <a:pt x="1011629" y="1026477"/>
                  <a:pt x="1025223" y="1012883"/>
                  <a:pt x="1041993" y="1012883"/>
                </a:cubicBezTo>
                <a:close/>
                <a:moveTo>
                  <a:pt x="969438" y="1012883"/>
                </a:moveTo>
                <a:cubicBezTo>
                  <a:pt x="986208" y="1012883"/>
                  <a:pt x="999801" y="1026477"/>
                  <a:pt x="999801" y="1043246"/>
                </a:cubicBezTo>
                <a:cubicBezTo>
                  <a:pt x="999801" y="1060016"/>
                  <a:pt x="986208" y="1073610"/>
                  <a:pt x="969438" y="1073610"/>
                </a:cubicBezTo>
                <a:cubicBezTo>
                  <a:pt x="952669" y="1073610"/>
                  <a:pt x="939075" y="1060016"/>
                  <a:pt x="939075" y="1043246"/>
                </a:cubicBezTo>
                <a:cubicBezTo>
                  <a:pt x="939075" y="1026477"/>
                  <a:pt x="952669" y="1012883"/>
                  <a:pt x="969438" y="1012883"/>
                </a:cubicBezTo>
                <a:close/>
                <a:moveTo>
                  <a:pt x="896883" y="1012883"/>
                </a:moveTo>
                <a:cubicBezTo>
                  <a:pt x="913653" y="1012883"/>
                  <a:pt x="927247" y="1026477"/>
                  <a:pt x="927247" y="1043246"/>
                </a:cubicBezTo>
                <a:cubicBezTo>
                  <a:pt x="927247" y="1060016"/>
                  <a:pt x="913653" y="1073610"/>
                  <a:pt x="896883" y="1073610"/>
                </a:cubicBezTo>
                <a:cubicBezTo>
                  <a:pt x="880114" y="1073610"/>
                  <a:pt x="866520" y="1060016"/>
                  <a:pt x="866520" y="1043246"/>
                </a:cubicBezTo>
                <a:cubicBezTo>
                  <a:pt x="866520" y="1026477"/>
                  <a:pt x="880114" y="1012883"/>
                  <a:pt x="896883" y="1012883"/>
                </a:cubicBezTo>
                <a:close/>
                <a:moveTo>
                  <a:pt x="824329" y="1012883"/>
                </a:moveTo>
                <a:cubicBezTo>
                  <a:pt x="841098" y="1012883"/>
                  <a:pt x="854692" y="1026477"/>
                  <a:pt x="854692" y="1043246"/>
                </a:cubicBezTo>
                <a:cubicBezTo>
                  <a:pt x="854692" y="1060016"/>
                  <a:pt x="841098" y="1073610"/>
                  <a:pt x="824329" y="1073610"/>
                </a:cubicBezTo>
                <a:cubicBezTo>
                  <a:pt x="807559" y="1073610"/>
                  <a:pt x="793965" y="1060016"/>
                  <a:pt x="793965" y="1043246"/>
                </a:cubicBezTo>
                <a:cubicBezTo>
                  <a:pt x="793965" y="1026477"/>
                  <a:pt x="807559" y="1012883"/>
                  <a:pt x="824329" y="1012883"/>
                </a:cubicBezTo>
                <a:close/>
                <a:moveTo>
                  <a:pt x="751774" y="1012883"/>
                </a:moveTo>
                <a:cubicBezTo>
                  <a:pt x="768544" y="1012883"/>
                  <a:pt x="782138" y="1026477"/>
                  <a:pt x="782138" y="1043246"/>
                </a:cubicBezTo>
                <a:cubicBezTo>
                  <a:pt x="782138" y="1060016"/>
                  <a:pt x="768544" y="1073610"/>
                  <a:pt x="751774" y="1073610"/>
                </a:cubicBezTo>
                <a:cubicBezTo>
                  <a:pt x="735005" y="1073610"/>
                  <a:pt x="721411" y="1060016"/>
                  <a:pt x="721411" y="1043246"/>
                </a:cubicBezTo>
                <a:cubicBezTo>
                  <a:pt x="721411" y="1026477"/>
                  <a:pt x="735005" y="1012883"/>
                  <a:pt x="751774" y="1012883"/>
                </a:cubicBezTo>
                <a:close/>
                <a:moveTo>
                  <a:pt x="679220" y="1012883"/>
                </a:moveTo>
                <a:cubicBezTo>
                  <a:pt x="695989" y="1012883"/>
                  <a:pt x="709583" y="1026477"/>
                  <a:pt x="709583" y="1043246"/>
                </a:cubicBezTo>
                <a:cubicBezTo>
                  <a:pt x="709583" y="1060016"/>
                  <a:pt x="695989" y="1073610"/>
                  <a:pt x="679220" y="1073610"/>
                </a:cubicBezTo>
                <a:cubicBezTo>
                  <a:pt x="662450" y="1073610"/>
                  <a:pt x="648856" y="1060016"/>
                  <a:pt x="648856" y="1043246"/>
                </a:cubicBezTo>
                <a:cubicBezTo>
                  <a:pt x="648856" y="1026477"/>
                  <a:pt x="662450" y="1012883"/>
                  <a:pt x="679220" y="1012883"/>
                </a:cubicBezTo>
                <a:close/>
                <a:moveTo>
                  <a:pt x="606665" y="1012883"/>
                </a:moveTo>
                <a:cubicBezTo>
                  <a:pt x="623435" y="1012883"/>
                  <a:pt x="637029" y="1026477"/>
                  <a:pt x="637029" y="1043246"/>
                </a:cubicBezTo>
                <a:cubicBezTo>
                  <a:pt x="637029" y="1060016"/>
                  <a:pt x="623435" y="1073610"/>
                  <a:pt x="606665" y="1073610"/>
                </a:cubicBezTo>
                <a:cubicBezTo>
                  <a:pt x="589896" y="1073610"/>
                  <a:pt x="576302" y="1060016"/>
                  <a:pt x="576302" y="1043246"/>
                </a:cubicBezTo>
                <a:cubicBezTo>
                  <a:pt x="576302" y="1026477"/>
                  <a:pt x="589896" y="1012883"/>
                  <a:pt x="606665" y="1012883"/>
                </a:cubicBezTo>
                <a:close/>
                <a:moveTo>
                  <a:pt x="534111" y="1012883"/>
                </a:moveTo>
                <a:cubicBezTo>
                  <a:pt x="550880" y="1012883"/>
                  <a:pt x="564474" y="1026477"/>
                  <a:pt x="564474" y="1043246"/>
                </a:cubicBezTo>
                <a:cubicBezTo>
                  <a:pt x="564474" y="1060016"/>
                  <a:pt x="550880" y="1073610"/>
                  <a:pt x="534111" y="1073610"/>
                </a:cubicBezTo>
                <a:cubicBezTo>
                  <a:pt x="517341" y="1073610"/>
                  <a:pt x="503747" y="1060016"/>
                  <a:pt x="503747" y="1043246"/>
                </a:cubicBezTo>
                <a:cubicBezTo>
                  <a:pt x="503747" y="1026477"/>
                  <a:pt x="517341" y="1012883"/>
                  <a:pt x="534111" y="1012883"/>
                </a:cubicBezTo>
                <a:close/>
                <a:moveTo>
                  <a:pt x="461556" y="1012883"/>
                </a:moveTo>
                <a:cubicBezTo>
                  <a:pt x="478326" y="1012883"/>
                  <a:pt x="491920" y="1026477"/>
                  <a:pt x="491920" y="1043246"/>
                </a:cubicBezTo>
                <a:cubicBezTo>
                  <a:pt x="491920" y="1060016"/>
                  <a:pt x="478326" y="1073610"/>
                  <a:pt x="461556" y="1073610"/>
                </a:cubicBezTo>
                <a:cubicBezTo>
                  <a:pt x="444787" y="1073610"/>
                  <a:pt x="431192" y="1060016"/>
                  <a:pt x="431192" y="1043246"/>
                </a:cubicBezTo>
                <a:cubicBezTo>
                  <a:pt x="431192" y="1026477"/>
                  <a:pt x="444787" y="1012883"/>
                  <a:pt x="461556" y="1012883"/>
                </a:cubicBezTo>
                <a:close/>
                <a:moveTo>
                  <a:pt x="389002" y="1012883"/>
                </a:moveTo>
                <a:cubicBezTo>
                  <a:pt x="405771" y="1012883"/>
                  <a:pt x="419365" y="1026477"/>
                  <a:pt x="419365" y="1043246"/>
                </a:cubicBezTo>
                <a:cubicBezTo>
                  <a:pt x="419365" y="1060016"/>
                  <a:pt x="405771" y="1073610"/>
                  <a:pt x="389002" y="1073610"/>
                </a:cubicBezTo>
                <a:cubicBezTo>
                  <a:pt x="372232" y="1073610"/>
                  <a:pt x="358638" y="1060016"/>
                  <a:pt x="358638" y="1043246"/>
                </a:cubicBezTo>
                <a:cubicBezTo>
                  <a:pt x="358638" y="1026477"/>
                  <a:pt x="372232" y="1012883"/>
                  <a:pt x="389002" y="1012883"/>
                </a:cubicBezTo>
                <a:close/>
                <a:moveTo>
                  <a:pt x="316447" y="1012883"/>
                </a:moveTo>
                <a:cubicBezTo>
                  <a:pt x="333216" y="1012883"/>
                  <a:pt x="346810" y="1026477"/>
                  <a:pt x="346810" y="1043246"/>
                </a:cubicBezTo>
                <a:cubicBezTo>
                  <a:pt x="346810" y="1060016"/>
                  <a:pt x="333216" y="1073610"/>
                  <a:pt x="316447" y="1073610"/>
                </a:cubicBezTo>
                <a:cubicBezTo>
                  <a:pt x="299677" y="1073610"/>
                  <a:pt x="286084" y="1060016"/>
                  <a:pt x="286084" y="1043246"/>
                </a:cubicBezTo>
                <a:cubicBezTo>
                  <a:pt x="286084" y="1026477"/>
                  <a:pt x="299677" y="1012883"/>
                  <a:pt x="316447" y="1012883"/>
                </a:cubicBezTo>
                <a:close/>
                <a:moveTo>
                  <a:pt x="243892" y="1012883"/>
                </a:moveTo>
                <a:cubicBezTo>
                  <a:pt x="260662" y="1012883"/>
                  <a:pt x="274256" y="1026477"/>
                  <a:pt x="274256" y="1043246"/>
                </a:cubicBezTo>
                <a:cubicBezTo>
                  <a:pt x="274256" y="1060016"/>
                  <a:pt x="260662" y="1073610"/>
                  <a:pt x="243892" y="1073610"/>
                </a:cubicBezTo>
                <a:cubicBezTo>
                  <a:pt x="227123" y="1073610"/>
                  <a:pt x="213529" y="1060016"/>
                  <a:pt x="213529" y="1043246"/>
                </a:cubicBezTo>
                <a:cubicBezTo>
                  <a:pt x="213529" y="1026477"/>
                  <a:pt x="227123" y="1012883"/>
                  <a:pt x="243892" y="1012883"/>
                </a:cubicBezTo>
                <a:close/>
                <a:moveTo>
                  <a:pt x="171339" y="1012883"/>
                </a:moveTo>
                <a:cubicBezTo>
                  <a:pt x="188107" y="1012883"/>
                  <a:pt x="201701" y="1026477"/>
                  <a:pt x="201701" y="1043246"/>
                </a:cubicBezTo>
                <a:cubicBezTo>
                  <a:pt x="201701" y="1060016"/>
                  <a:pt x="188107" y="1073610"/>
                  <a:pt x="171339" y="1073610"/>
                </a:cubicBezTo>
                <a:cubicBezTo>
                  <a:pt x="154639" y="1073610"/>
                  <a:pt x="141045" y="1060016"/>
                  <a:pt x="141045" y="1043246"/>
                </a:cubicBezTo>
                <a:cubicBezTo>
                  <a:pt x="141045" y="1026477"/>
                  <a:pt x="154639" y="1012883"/>
                  <a:pt x="171339" y="1012883"/>
                </a:cubicBezTo>
                <a:close/>
                <a:moveTo>
                  <a:pt x="98865" y="1012883"/>
                </a:moveTo>
                <a:cubicBezTo>
                  <a:pt x="115628" y="1012883"/>
                  <a:pt x="129222" y="1026477"/>
                  <a:pt x="129222" y="1043246"/>
                </a:cubicBezTo>
                <a:cubicBezTo>
                  <a:pt x="129222" y="1060016"/>
                  <a:pt x="115628" y="1073610"/>
                  <a:pt x="98865" y="1073610"/>
                </a:cubicBezTo>
                <a:cubicBezTo>
                  <a:pt x="82093" y="1073610"/>
                  <a:pt x="68498" y="1060016"/>
                  <a:pt x="68498" y="1043246"/>
                </a:cubicBezTo>
                <a:cubicBezTo>
                  <a:pt x="68498" y="1026477"/>
                  <a:pt x="82093" y="1012883"/>
                  <a:pt x="98865" y="1012883"/>
                </a:cubicBezTo>
                <a:close/>
                <a:moveTo>
                  <a:pt x="26309" y="1012883"/>
                </a:moveTo>
                <a:cubicBezTo>
                  <a:pt x="43075" y="1012883"/>
                  <a:pt x="56670" y="1026477"/>
                  <a:pt x="56670" y="1043246"/>
                </a:cubicBezTo>
                <a:cubicBezTo>
                  <a:pt x="56670" y="1060016"/>
                  <a:pt x="43075" y="1073610"/>
                  <a:pt x="26309" y="1073610"/>
                </a:cubicBezTo>
                <a:cubicBezTo>
                  <a:pt x="17924" y="1073610"/>
                  <a:pt x="10333" y="1070212"/>
                  <a:pt x="4838" y="1064717"/>
                </a:cubicBezTo>
                <a:lnTo>
                  <a:pt x="0" y="1053036"/>
                </a:lnTo>
                <a:lnTo>
                  <a:pt x="0" y="1033457"/>
                </a:lnTo>
                <a:lnTo>
                  <a:pt x="4838" y="1021776"/>
                </a:lnTo>
                <a:cubicBezTo>
                  <a:pt x="10333" y="1016282"/>
                  <a:pt x="17924" y="1012883"/>
                  <a:pt x="26309" y="1012883"/>
                </a:cubicBezTo>
                <a:close/>
                <a:moveTo>
                  <a:pt x="1549874" y="932431"/>
                </a:moveTo>
                <a:cubicBezTo>
                  <a:pt x="1558259" y="932431"/>
                  <a:pt x="1565850" y="935830"/>
                  <a:pt x="1571345" y="941324"/>
                </a:cubicBezTo>
                <a:lnTo>
                  <a:pt x="1577296" y="955693"/>
                </a:lnTo>
                <a:lnTo>
                  <a:pt x="1565363" y="988298"/>
                </a:lnTo>
                <a:lnTo>
                  <a:pt x="1561694" y="990772"/>
                </a:lnTo>
                <a:cubicBezTo>
                  <a:pt x="1558061" y="992309"/>
                  <a:pt x="1554067" y="993158"/>
                  <a:pt x="1549874" y="993158"/>
                </a:cubicBezTo>
                <a:cubicBezTo>
                  <a:pt x="1533105" y="993158"/>
                  <a:pt x="1519511" y="979564"/>
                  <a:pt x="1519511" y="962795"/>
                </a:cubicBezTo>
                <a:cubicBezTo>
                  <a:pt x="1519511" y="946025"/>
                  <a:pt x="1533105" y="932431"/>
                  <a:pt x="1549874" y="932431"/>
                </a:cubicBezTo>
                <a:close/>
                <a:moveTo>
                  <a:pt x="1477320" y="932431"/>
                </a:moveTo>
                <a:cubicBezTo>
                  <a:pt x="1494089" y="932431"/>
                  <a:pt x="1507683" y="946025"/>
                  <a:pt x="1507683" y="962795"/>
                </a:cubicBezTo>
                <a:cubicBezTo>
                  <a:pt x="1507683" y="979564"/>
                  <a:pt x="1494089" y="993158"/>
                  <a:pt x="1477320" y="993158"/>
                </a:cubicBezTo>
                <a:cubicBezTo>
                  <a:pt x="1460550" y="993158"/>
                  <a:pt x="1446956" y="979564"/>
                  <a:pt x="1446956" y="962795"/>
                </a:cubicBezTo>
                <a:cubicBezTo>
                  <a:pt x="1446956" y="946025"/>
                  <a:pt x="1460550" y="932431"/>
                  <a:pt x="1477320" y="932431"/>
                </a:cubicBezTo>
                <a:close/>
                <a:moveTo>
                  <a:pt x="1404765" y="932431"/>
                </a:moveTo>
                <a:cubicBezTo>
                  <a:pt x="1421535" y="932431"/>
                  <a:pt x="1435129" y="946025"/>
                  <a:pt x="1435129" y="962795"/>
                </a:cubicBezTo>
                <a:cubicBezTo>
                  <a:pt x="1435129" y="979564"/>
                  <a:pt x="1421535" y="993158"/>
                  <a:pt x="1404765" y="993158"/>
                </a:cubicBezTo>
                <a:cubicBezTo>
                  <a:pt x="1387996" y="993158"/>
                  <a:pt x="1374402" y="979564"/>
                  <a:pt x="1374402" y="962795"/>
                </a:cubicBezTo>
                <a:cubicBezTo>
                  <a:pt x="1374402" y="946025"/>
                  <a:pt x="1387996" y="932431"/>
                  <a:pt x="1404765" y="932431"/>
                </a:cubicBezTo>
                <a:close/>
                <a:moveTo>
                  <a:pt x="1332211" y="932431"/>
                </a:moveTo>
                <a:cubicBezTo>
                  <a:pt x="1348980" y="932431"/>
                  <a:pt x="1362574" y="946025"/>
                  <a:pt x="1362574" y="962795"/>
                </a:cubicBezTo>
                <a:cubicBezTo>
                  <a:pt x="1362574" y="979564"/>
                  <a:pt x="1348980" y="993158"/>
                  <a:pt x="1332211" y="993158"/>
                </a:cubicBezTo>
                <a:cubicBezTo>
                  <a:pt x="1315441" y="993158"/>
                  <a:pt x="1301847" y="979564"/>
                  <a:pt x="1301847" y="962795"/>
                </a:cubicBezTo>
                <a:cubicBezTo>
                  <a:pt x="1301847" y="946025"/>
                  <a:pt x="1315441" y="932431"/>
                  <a:pt x="1332211" y="932431"/>
                </a:cubicBezTo>
                <a:close/>
                <a:moveTo>
                  <a:pt x="1259656" y="932431"/>
                </a:moveTo>
                <a:cubicBezTo>
                  <a:pt x="1276426" y="932431"/>
                  <a:pt x="1290020" y="946025"/>
                  <a:pt x="1290020" y="962795"/>
                </a:cubicBezTo>
                <a:cubicBezTo>
                  <a:pt x="1290020" y="979564"/>
                  <a:pt x="1276426" y="993158"/>
                  <a:pt x="1259656" y="993158"/>
                </a:cubicBezTo>
                <a:cubicBezTo>
                  <a:pt x="1242887" y="993158"/>
                  <a:pt x="1229293" y="979564"/>
                  <a:pt x="1229293" y="962795"/>
                </a:cubicBezTo>
                <a:cubicBezTo>
                  <a:pt x="1229293" y="946025"/>
                  <a:pt x="1242887" y="932431"/>
                  <a:pt x="1259656" y="932431"/>
                </a:cubicBezTo>
                <a:close/>
                <a:moveTo>
                  <a:pt x="1187102" y="932431"/>
                </a:moveTo>
                <a:cubicBezTo>
                  <a:pt x="1203871" y="932431"/>
                  <a:pt x="1217465" y="946025"/>
                  <a:pt x="1217465" y="962795"/>
                </a:cubicBezTo>
                <a:cubicBezTo>
                  <a:pt x="1217465" y="979564"/>
                  <a:pt x="1203871" y="993158"/>
                  <a:pt x="1187102" y="993158"/>
                </a:cubicBezTo>
                <a:cubicBezTo>
                  <a:pt x="1170332" y="993158"/>
                  <a:pt x="1156738" y="979564"/>
                  <a:pt x="1156738" y="962795"/>
                </a:cubicBezTo>
                <a:cubicBezTo>
                  <a:pt x="1156738" y="946025"/>
                  <a:pt x="1170332" y="932431"/>
                  <a:pt x="1187102" y="932431"/>
                </a:cubicBezTo>
                <a:close/>
                <a:moveTo>
                  <a:pt x="1114547" y="932431"/>
                </a:moveTo>
                <a:cubicBezTo>
                  <a:pt x="1131317" y="932431"/>
                  <a:pt x="1144911" y="946025"/>
                  <a:pt x="1144911" y="962795"/>
                </a:cubicBezTo>
                <a:cubicBezTo>
                  <a:pt x="1144911" y="979564"/>
                  <a:pt x="1131317" y="993158"/>
                  <a:pt x="1114547" y="993158"/>
                </a:cubicBezTo>
                <a:cubicBezTo>
                  <a:pt x="1097778" y="993158"/>
                  <a:pt x="1084184" y="979564"/>
                  <a:pt x="1084184" y="962795"/>
                </a:cubicBezTo>
                <a:cubicBezTo>
                  <a:pt x="1084184" y="946025"/>
                  <a:pt x="1097778" y="932431"/>
                  <a:pt x="1114547" y="932431"/>
                </a:cubicBezTo>
                <a:close/>
                <a:moveTo>
                  <a:pt x="1041993" y="932431"/>
                </a:moveTo>
                <a:cubicBezTo>
                  <a:pt x="1058762" y="932431"/>
                  <a:pt x="1072356" y="946025"/>
                  <a:pt x="1072356" y="962795"/>
                </a:cubicBezTo>
                <a:cubicBezTo>
                  <a:pt x="1072356" y="979564"/>
                  <a:pt x="1058762" y="993158"/>
                  <a:pt x="1041993" y="993158"/>
                </a:cubicBezTo>
                <a:cubicBezTo>
                  <a:pt x="1025223" y="993158"/>
                  <a:pt x="1011629" y="979564"/>
                  <a:pt x="1011629" y="962795"/>
                </a:cubicBezTo>
                <a:cubicBezTo>
                  <a:pt x="1011629" y="946025"/>
                  <a:pt x="1025223" y="932431"/>
                  <a:pt x="1041993" y="932431"/>
                </a:cubicBezTo>
                <a:close/>
                <a:moveTo>
                  <a:pt x="969438" y="932431"/>
                </a:moveTo>
                <a:cubicBezTo>
                  <a:pt x="986208" y="932431"/>
                  <a:pt x="999801" y="946025"/>
                  <a:pt x="999801" y="962795"/>
                </a:cubicBezTo>
                <a:cubicBezTo>
                  <a:pt x="999801" y="979564"/>
                  <a:pt x="986208" y="993158"/>
                  <a:pt x="969438" y="993158"/>
                </a:cubicBezTo>
                <a:cubicBezTo>
                  <a:pt x="952669" y="993158"/>
                  <a:pt x="939075" y="979564"/>
                  <a:pt x="939075" y="962795"/>
                </a:cubicBezTo>
                <a:cubicBezTo>
                  <a:pt x="939075" y="946025"/>
                  <a:pt x="952669" y="932431"/>
                  <a:pt x="969438" y="932431"/>
                </a:cubicBezTo>
                <a:close/>
                <a:moveTo>
                  <a:pt x="896883" y="932431"/>
                </a:moveTo>
                <a:cubicBezTo>
                  <a:pt x="913653" y="932431"/>
                  <a:pt x="927247" y="946025"/>
                  <a:pt x="927247" y="962795"/>
                </a:cubicBezTo>
                <a:cubicBezTo>
                  <a:pt x="927247" y="979564"/>
                  <a:pt x="913653" y="993158"/>
                  <a:pt x="896883" y="993158"/>
                </a:cubicBezTo>
                <a:cubicBezTo>
                  <a:pt x="880114" y="993158"/>
                  <a:pt x="866520" y="979564"/>
                  <a:pt x="866520" y="962795"/>
                </a:cubicBezTo>
                <a:cubicBezTo>
                  <a:pt x="866520" y="946025"/>
                  <a:pt x="880114" y="932431"/>
                  <a:pt x="896883" y="932431"/>
                </a:cubicBezTo>
                <a:close/>
                <a:moveTo>
                  <a:pt x="824329" y="932431"/>
                </a:moveTo>
                <a:cubicBezTo>
                  <a:pt x="841098" y="932431"/>
                  <a:pt x="854692" y="946025"/>
                  <a:pt x="854692" y="962795"/>
                </a:cubicBezTo>
                <a:cubicBezTo>
                  <a:pt x="854692" y="979564"/>
                  <a:pt x="841098" y="993158"/>
                  <a:pt x="824329" y="993158"/>
                </a:cubicBezTo>
                <a:cubicBezTo>
                  <a:pt x="807559" y="993158"/>
                  <a:pt x="793965" y="979564"/>
                  <a:pt x="793965" y="962795"/>
                </a:cubicBezTo>
                <a:cubicBezTo>
                  <a:pt x="793965" y="946025"/>
                  <a:pt x="807559" y="932431"/>
                  <a:pt x="824329" y="932431"/>
                </a:cubicBezTo>
                <a:close/>
                <a:moveTo>
                  <a:pt x="751774" y="932431"/>
                </a:moveTo>
                <a:cubicBezTo>
                  <a:pt x="768544" y="932431"/>
                  <a:pt x="782138" y="946025"/>
                  <a:pt x="782138" y="962795"/>
                </a:cubicBezTo>
                <a:cubicBezTo>
                  <a:pt x="782138" y="979564"/>
                  <a:pt x="768544" y="993158"/>
                  <a:pt x="751774" y="993158"/>
                </a:cubicBezTo>
                <a:cubicBezTo>
                  <a:pt x="735005" y="993158"/>
                  <a:pt x="721411" y="979564"/>
                  <a:pt x="721411" y="962795"/>
                </a:cubicBezTo>
                <a:cubicBezTo>
                  <a:pt x="721411" y="946025"/>
                  <a:pt x="735005" y="932431"/>
                  <a:pt x="751774" y="932431"/>
                </a:cubicBezTo>
                <a:close/>
                <a:moveTo>
                  <a:pt x="679220" y="932431"/>
                </a:moveTo>
                <a:cubicBezTo>
                  <a:pt x="695989" y="932431"/>
                  <a:pt x="709583" y="946025"/>
                  <a:pt x="709583" y="962795"/>
                </a:cubicBezTo>
                <a:cubicBezTo>
                  <a:pt x="709583" y="979564"/>
                  <a:pt x="695989" y="993158"/>
                  <a:pt x="679220" y="993158"/>
                </a:cubicBezTo>
                <a:cubicBezTo>
                  <a:pt x="662450" y="993158"/>
                  <a:pt x="648856" y="979564"/>
                  <a:pt x="648856" y="962795"/>
                </a:cubicBezTo>
                <a:cubicBezTo>
                  <a:pt x="648856" y="946025"/>
                  <a:pt x="662450" y="932431"/>
                  <a:pt x="679220" y="932431"/>
                </a:cubicBezTo>
                <a:close/>
                <a:moveTo>
                  <a:pt x="606665" y="932431"/>
                </a:moveTo>
                <a:cubicBezTo>
                  <a:pt x="623435" y="932431"/>
                  <a:pt x="637029" y="946025"/>
                  <a:pt x="637029" y="962795"/>
                </a:cubicBezTo>
                <a:cubicBezTo>
                  <a:pt x="637029" y="979564"/>
                  <a:pt x="623435" y="993158"/>
                  <a:pt x="606665" y="993158"/>
                </a:cubicBezTo>
                <a:cubicBezTo>
                  <a:pt x="589896" y="993158"/>
                  <a:pt x="576302" y="979564"/>
                  <a:pt x="576302" y="962795"/>
                </a:cubicBezTo>
                <a:cubicBezTo>
                  <a:pt x="576302" y="946025"/>
                  <a:pt x="589896" y="932431"/>
                  <a:pt x="606665" y="932431"/>
                </a:cubicBezTo>
                <a:close/>
                <a:moveTo>
                  <a:pt x="534111" y="932431"/>
                </a:moveTo>
                <a:cubicBezTo>
                  <a:pt x="550880" y="932431"/>
                  <a:pt x="564474" y="946025"/>
                  <a:pt x="564474" y="962795"/>
                </a:cubicBezTo>
                <a:cubicBezTo>
                  <a:pt x="564474" y="979564"/>
                  <a:pt x="550880" y="993158"/>
                  <a:pt x="534111" y="993158"/>
                </a:cubicBezTo>
                <a:cubicBezTo>
                  <a:pt x="517341" y="993158"/>
                  <a:pt x="503747" y="979564"/>
                  <a:pt x="503747" y="962795"/>
                </a:cubicBezTo>
                <a:cubicBezTo>
                  <a:pt x="503747" y="946025"/>
                  <a:pt x="517341" y="932431"/>
                  <a:pt x="534111" y="932431"/>
                </a:cubicBezTo>
                <a:close/>
                <a:moveTo>
                  <a:pt x="461556" y="932431"/>
                </a:moveTo>
                <a:cubicBezTo>
                  <a:pt x="478326" y="932431"/>
                  <a:pt x="491920" y="946025"/>
                  <a:pt x="491920" y="962795"/>
                </a:cubicBezTo>
                <a:cubicBezTo>
                  <a:pt x="491920" y="979564"/>
                  <a:pt x="478326" y="993158"/>
                  <a:pt x="461556" y="993158"/>
                </a:cubicBezTo>
                <a:cubicBezTo>
                  <a:pt x="444787" y="993158"/>
                  <a:pt x="431192" y="979564"/>
                  <a:pt x="431192" y="962795"/>
                </a:cubicBezTo>
                <a:cubicBezTo>
                  <a:pt x="431192" y="946025"/>
                  <a:pt x="444787" y="932431"/>
                  <a:pt x="461556" y="932431"/>
                </a:cubicBezTo>
                <a:close/>
                <a:moveTo>
                  <a:pt x="389002" y="932431"/>
                </a:moveTo>
                <a:cubicBezTo>
                  <a:pt x="405771" y="932431"/>
                  <a:pt x="419365" y="946025"/>
                  <a:pt x="419365" y="962795"/>
                </a:cubicBezTo>
                <a:cubicBezTo>
                  <a:pt x="419365" y="979564"/>
                  <a:pt x="405771" y="993158"/>
                  <a:pt x="389002" y="993158"/>
                </a:cubicBezTo>
                <a:cubicBezTo>
                  <a:pt x="372232" y="993158"/>
                  <a:pt x="358638" y="979564"/>
                  <a:pt x="358638" y="962795"/>
                </a:cubicBezTo>
                <a:cubicBezTo>
                  <a:pt x="358638" y="946025"/>
                  <a:pt x="372232" y="932431"/>
                  <a:pt x="389002" y="932431"/>
                </a:cubicBezTo>
                <a:close/>
                <a:moveTo>
                  <a:pt x="316447" y="932431"/>
                </a:moveTo>
                <a:cubicBezTo>
                  <a:pt x="333216" y="932431"/>
                  <a:pt x="346810" y="946025"/>
                  <a:pt x="346810" y="962795"/>
                </a:cubicBezTo>
                <a:cubicBezTo>
                  <a:pt x="346810" y="979564"/>
                  <a:pt x="333216" y="993158"/>
                  <a:pt x="316447" y="993158"/>
                </a:cubicBezTo>
                <a:cubicBezTo>
                  <a:pt x="299677" y="993158"/>
                  <a:pt x="286084" y="979564"/>
                  <a:pt x="286084" y="962795"/>
                </a:cubicBezTo>
                <a:cubicBezTo>
                  <a:pt x="286084" y="946025"/>
                  <a:pt x="299677" y="932431"/>
                  <a:pt x="316447" y="932431"/>
                </a:cubicBezTo>
                <a:close/>
                <a:moveTo>
                  <a:pt x="243892" y="932431"/>
                </a:moveTo>
                <a:cubicBezTo>
                  <a:pt x="260662" y="932431"/>
                  <a:pt x="274256" y="946025"/>
                  <a:pt x="274256" y="962795"/>
                </a:cubicBezTo>
                <a:cubicBezTo>
                  <a:pt x="274256" y="979564"/>
                  <a:pt x="260662" y="993158"/>
                  <a:pt x="243892" y="993158"/>
                </a:cubicBezTo>
                <a:cubicBezTo>
                  <a:pt x="227123" y="993158"/>
                  <a:pt x="213529" y="979564"/>
                  <a:pt x="213529" y="962795"/>
                </a:cubicBezTo>
                <a:cubicBezTo>
                  <a:pt x="213529" y="946025"/>
                  <a:pt x="227123" y="932431"/>
                  <a:pt x="243892" y="932431"/>
                </a:cubicBezTo>
                <a:close/>
                <a:moveTo>
                  <a:pt x="171339" y="932431"/>
                </a:moveTo>
                <a:cubicBezTo>
                  <a:pt x="188107" y="932431"/>
                  <a:pt x="201701" y="946025"/>
                  <a:pt x="201701" y="962795"/>
                </a:cubicBezTo>
                <a:cubicBezTo>
                  <a:pt x="201701" y="979564"/>
                  <a:pt x="188107" y="993158"/>
                  <a:pt x="171339" y="993158"/>
                </a:cubicBezTo>
                <a:cubicBezTo>
                  <a:pt x="154645" y="993158"/>
                  <a:pt x="141051" y="979564"/>
                  <a:pt x="141051" y="962795"/>
                </a:cubicBezTo>
                <a:cubicBezTo>
                  <a:pt x="141051" y="946025"/>
                  <a:pt x="154645" y="932431"/>
                  <a:pt x="171339" y="932431"/>
                </a:cubicBezTo>
                <a:close/>
                <a:moveTo>
                  <a:pt x="98870" y="932431"/>
                </a:moveTo>
                <a:cubicBezTo>
                  <a:pt x="115634" y="932431"/>
                  <a:pt x="129228" y="946025"/>
                  <a:pt x="129228" y="962795"/>
                </a:cubicBezTo>
                <a:cubicBezTo>
                  <a:pt x="129228" y="979564"/>
                  <a:pt x="115634" y="993158"/>
                  <a:pt x="98870" y="993158"/>
                </a:cubicBezTo>
                <a:cubicBezTo>
                  <a:pt x="82099" y="993158"/>
                  <a:pt x="68505" y="979564"/>
                  <a:pt x="68505" y="962795"/>
                </a:cubicBezTo>
                <a:cubicBezTo>
                  <a:pt x="68505" y="946025"/>
                  <a:pt x="82099" y="932431"/>
                  <a:pt x="98870" y="932431"/>
                </a:cubicBezTo>
                <a:close/>
                <a:moveTo>
                  <a:pt x="26316" y="932431"/>
                </a:moveTo>
                <a:cubicBezTo>
                  <a:pt x="43081" y="932431"/>
                  <a:pt x="56676" y="946025"/>
                  <a:pt x="56676" y="962795"/>
                </a:cubicBezTo>
                <a:cubicBezTo>
                  <a:pt x="56676" y="979564"/>
                  <a:pt x="43081" y="993158"/>
                  <a:pt x="26316" y="993158"/>
                </a:cubicBezTo>
                <a:cubicBezTo>
                  <a:pt x="17931" y="993158"/>
                  <a:pt x="10340" y="989760"/>
                  <a:pt x="4845" y="984265"/>
                </a:cubicBezTo>
                <a:lnTo>
                  <a:pt x="0" y="972570"/>
                </a:lnTo>
                <a:lnTo>
                  <a:pt x="0" y="953020"/>
                </a:lnTo>
                <a:lnTo>
                  <a:pt x="4845" y="941324"/>
                </a:lnTo>
                <a:cubicBezTo>
                  <a:pt x="10340" y="935830"/>
                  <a:pt x="17931" y="932431"/>
                  <a:pt x="26316" y="932431"/>
                </a:cubicBezTo>
                <a:close/>
                <a:moveTo>
                  <a:pt x="1612513" y="853981"/>
                </a:moveTo>
                <a:lnTo>
                  <a:pt x="1607766" y="872445"/>
                </a:lnTo>
                <a:lnTo>
                  <a:pt x="1598477" y="897823"/>
                </a:lnTo>
                <a:lnTo>
                  <a:pt x="1592066" y="882343"/>
                </a:lnTo>
                <a:cubicBezTo>
                  <a:pt x="1592066" y="869766"/>
                  <a:pt x="1599712" y="858975"/>
                  <a:pt x="1610610" y="854366"/>
                </a:cubicBezTo>
                <a:close/>
                <a:moveTo>
                  <a:pt x="1549874" y="851979"/>
                </a:moveTo>
                <a:cubicBezTo>
                  <a:pt x="1566644" y="851979"/>
                  <a:pt x="1580238" y="865573"/>
                  <a:pt x="1580238" y="882343"/>
                </a:cubicBezTo>
                <a:cubicBezTo>
                  <a:pt x="1580238" y="899112"/>
                  <a:pt x="1566644" y="912706"/>
                  <a:pt x="1549874" y="912706"/>
                </a:cubicBezTo>
                <a:cubicBezTo>
                  <a:pt x="1533105" y="912706"/>
                  <a:pt x="1519511" y="899112"/>
                  <a:pt x="1519511" y="882343"/>
                </a:cubicBezTo>
                <a:cubicBezTo>
                  <a:pt x="1519511" y="865573"/>
                  <a:pt x="1533105" y="851979"/>
                  <a:pt x="1549874" y="851979"/>
                </a:cubicBezTo>
                <a:close/>
                <a:moveTo>
                  <a:pt x="1477320" y="851979"/>
                </a:moveTo>
                <a:cubicBezTo>
                  <a:pt x="1494089" y="851979"/>
                  <a:pt x="1507683" y="865573"/>
                  <a:pt x="1507683" y="882343"/>
                </a:cubicBezTo>
                <a:cubicBezTo>
                  <a:pt x="1507683" y="899112"/>
                  <a:pt x="1494089" y="912706"/>
                  <a:pt x="1477320" y="912706"/>
                </a:cubicBezTo>
                <a:cubicBezTo>
                  <a:pt x="1460550" y="912706"/>
                  <a:pt x="1446956" y="899112"/>
                  <a:pt x="1446956" y="882343"/>
                </a:cubicBezTo>
                <a:cubicBezTo>
                  <a:pt x="1446956" y="865573"/>
                  <a:pt x="1460550" y="851979"/>
                  <a:pt x="1477320" y="851979"/>
                </a:cubicBezTo>
                <a:close/>
                <a:moveTo>
                  <a:pt x="1404765" y="851979"/>
                </a:moveTo>
                <a:cubicBezTo>
                  <a:pt x="1421535" y="851979"/>
                  <a:pt x="1435129" y="865573"/>
                  <a:pt x="1435129" y="882343"/>
                </a:cubicBezTo>
                <a:cubicBezTo>
                  <a:pt x="1435129" y="899112"/>
                  <a:pt x="1421535" y="912706"/>
                  <a:pt x="1404765" y="912706"/>
                </a:cubicBezTo>
                <a:cubicBezTo>
                  <a:pt x="1387996" y="912706"/>
                  <a:pt x="1374402" y="899112"/>
                  <a:pt x="1374402" y="882343"/>
                </a:cubicBezTo>
                <a:cubicBezTo>
                  <a:pt x="1374402" y="865573"/>
                  <a:pt x="1387996" y="851979"/>
                  <a:pt x="1404765" y="851979"/>
                </a:cubicBezTo>
                <a:close/>
                <a:moveTo>
                  <a:pt x="1332211" y="851979"/>
                </a:moveTo>
                <a:cubicBezTo>
                  <a:pt x="1348980" y="851979"/>
                  <a:pt x="1362574" y="865573"/>
                  <a:pt x="1362574" y="882343"/>
                </a:cubicBezTo>
                <a:cubicBezTo>
                  <a:pt x="1362574" y="899112"/>
                  <a:pt x="1348980" y="912706"/>
                  <a:pt x="1332211" y="912706"/>
                </a:cubicBezTo>
                <a:cubicBezTo>
                  <a:pt x="1315441" y="912706"/>
                  <a:pt x="1301847" y="899112"/>
                  <a:pt x="1301847" y="882343"/>
                </a:cubicBezTo>
                <a:cubicBezTo>
                  <a:pt x="1301847" y="865573"/>
                  <a:pt x="1315441" y="851979"/>
                  <a:pt x="1332211" y="851979"/>
                </a:cubicBezTo>
                <a:close/>
                <a:moveTo>
                  <a:pt x="1259656" y="851979"/>
                </a:moveTo>
                <a:cubicBezTo>
                  <a:pt x="1276426" y="851979"/>
                  <a:pt x="1290020" y="865573"/>
                  <a:pt x="1290020" y="882343"/>
                </a:cubicBezTo>
                <a:cubicBezTo>
                  <a:pt x="1290020" y="899112"/>
                  <a:pt x="1276426" y="912706"/>
                  <a:pt x="1259656" y="912706"/>
                </a:cubicBezTo>
                <a:cubicBezTo>
                  <a:pt x="1242887" y="912706"/>
                  <a:pt x="1229293" y="899112"/>
                  <a:pt x="1229293" y="882343"/>
                </a:cubicBezTo>
                <a:cubicBezTo>
                  <a:pt x="1229293" y="865573"/>
                  <a:pt x="1242887" y="851979"/>
                  <a:pt x="1259656" y="851979"/>
                </a:cubicBezTo>
                <a:close/>
                <a:moveTo>
                  <a:pt x="1187102" y="851979"/>
                </a:moveTo>
                <a:cubicBezTo>
                  <a:pt x="1203871" y="851979"/>
                  <a:pt x="1217465" y="865573"/>
                  <a:pt x="1217465" y="882343"/>
                </a:cubicBezTo>
                <a:cubicBezTo>
                  <a:pt x="1217465" y="899112"/>
                  <a:pt x="1203871" y="912706"/>
                  <a:pt x="1187102" y="912706"/>
                </a:cubicBezTo>
                <a:cubicBezTo>
                  <a:pt x="1170332" y="912706"/>
                  <a:pt x="1156738" y="899112"/>
                  <a:pt x="1156738" y="882343"/>
                </a:cubicBezTo>
                <a:cubicBezTo>
                  <a:pt x="1156738" y="865573"/>
                  <a:pt x="1170332" y="851979"/>
                  <a:pt x="1187102" y="851979"/>
                </a:cubicBezTo>
                <a:close/>
                <a:moveTo>
                  <a:pt x="1114547" y="851979"/>
                </a:moveTo>
                <a:cubicBezTo>
                  <a:pt x="1131317" y="851979"/>
                  <a:pt x="1144911" y="865573"/>
                  <a:pt x="1144911" y="882343"/>
                </a:cubicBezTo>
                <a:cubicBezTo>
                  <a:pt x="1144911" y="899112"/>
                  <a:pt x="1131317" y="912706"/>
                  <a:pt x="1114547" y="912706"/>
                </a:cubicBezTo>
                <a:cubicBezTo>
                  <a:pt x="1097778" y="912706"/>
                  <a:pt x="1084184" y="899112"/>
                  <a:pt x="1084184" y="882343"/>
                </a:cubicBezTo>
                <a:cubicBezTo>
                  <a:pt x="1084184" y="865573"/>
                  <a:pt x="1097778" y="851979"/>
                  <a:pt x="1114547" y="851979"/>
                </a:cubicBezTo>
                <a:close/>
                <a:moveTo>
                  <a:pt x="1041993" y="851979"/>
                </a:moveTo>
                <a:cubicBezTo>
                  <a:pt x="1058762" y="851979"/>
                  <a:pt x="1072356" y="865573"/>
                  <a:pt x="1072356" y="882343"/>
                </a:cubicBezTo>
                <a:cubicBezTo>
                  <a:pt x="1072356" y="899112"/>
                  <a:pt x="1058762" y="912706"/>
                  <a:pt x="1041993" y="912706"/>
                </a:cubicBezTo>
                <a:cubicBezTo>
                  <a:pt x="1025223" y="912706"/>
                  <a:pt x="1011629" y="899112"/>
                  <a:pt x="1011629" y="882343"/>
                </a:cubicBezTo>
                <a:cubicBezTo>
                  <a:pt x="1011629" y="865573"/>
                  <a:pt x="1025223" y="851979"/>
                  <a:pt x="1041993" y="851979"/>
                </a:cubicBezTo>
                <a:close/>
                <a:moveTo>
                  <a:pt x="969438" y="851979"/>
                </a:moveTo>
                <a:cubicBezTo>
                  <a:pt x="986208" y="851979"/>
                  <a:pt x="999801" y="865573"/>
                  <a:pt x="999801" y="882343"/>
                </a:cubicBezTo>
                <a:cubicBezTo>
                  <a:pt x="999801" y="899112"/>
                  <a:pt x="986208" y="912706"/>
                  <a:pt x="969438" y="912706"/>
                </a:cubicBezTo>
                <a:cubicBezTo>
                  <a:pt x="952669" y="912706"/>
                  <a:pt x="939075" y="899112"/>
                  <a:pt x="939075" y="882343"/>
                </a:cubicBezTo>
                <a:cubicBezTo>
                  <a:pt x="939075" y="865573"/>
                  <a:pt x="952669" y="851979"/>
                  <a:pt x="969438" y="851979"/>
                </a:cubicBezTo>
                <a:close/>
                <a:moveTo>
                  <a:pt x="896883" y="851979"/>
                </a:moveTo>
                <a:cubicBezTo>
                  <a:pt x="913653" y="851979"/>
                  <a:pt x="927247" y="865573"/>
                  <a:pt x="927247" y="882343"/>
                </a:cubicBezTo>
                <a:cubicBezTo>
                  <a:pt x="927247" y="899112"/>
                  <a:pt x="913653" y="912706"/>
                  <a:pt x="896883" y="912706"/>
                </a:cubicBezTo>
                <a:cubicBezTo>
                  <a:pt x="880114" y="912706"/>
                  <a:pt x="866520" y="899112"/>
                  <a:pt x="866520" y="882343"/>
                </a:cubicBezTo>
                <a:cubicBezTo>
                  <a:pt x="866520" y="865573"/>
                  <a:pt x="880114" y="851979"/>
                  <a:pt x="896883" y="851979"/>
                </a:cubicBezTo>
                <a:close/>
                <a:moveTo>
                  <a:pt x="824329" y="851979"/>
                </a:moveTo>
                <a:cubicBezTo>
                  <a:pt x="841098" y="851979"/>
                  <a:pt x="854692" y="865573"/>
                  <a:pt x="854692" y="882343"/>
                </a:cubicBezTo>
                <a:cubicBezTo>
                  <a:pt x="854692" y="899112"/>
                  <a:pt x="841098" y="912706"/>
                  <a:pt x="824329" y="912706"/>
                </a:cubicBezTo>
                <a:cubicBezTo>
                  <a:pt x="807559" y="912706"/>
                  <a:pt x="793965" y="899112"/>
                  <a:pt x="793965" y="882343"/>
                </a:cubicBezTo>
                <a:cubicBezTo>
                  <a:pt x="793965" y="865573"/>
                  <a:pt x="807559" y="851979"/>
                  <a:pt x="824329" y="851979"/>
                </a:cubicBezTo>
                <a:close/>
                <a:moveTo>
                  <a:pt x="751774" y="851979"/>
                </a:moveTo>
                <a:cubicBezTo>
                  <a:pt x="768544" y="851979"/>
                  <a:pt x="782138" y="865573"/>
                  <a:pt x="782138" y="882343"/>
                </a:cubicBezTo>
                <a:cubicBezTo>
                  <a:pt x="782138" y="899112"/>
                  <a:pt x="768544" y="912706"/>
                  <a:pt x="751774" y="912706"/>
                </a:cubicBezTo>
                <a:cubicBezTo>
                  <a:pt x="735005" y="912706"/>
                  <a:pt x="721411" y="899112"/>
                  <a:pt x="721411" y="882343"/>
                </a:cubicBezTo>
                <a:cubicBezTo>
                  <a:pt x="721411" y="865573"/>
                  <a:pt x="735005" y="851979"/>
                  <a:pt x="751774" y="851979"/>
                </a:cubicBezTo>
                <a:close/>
                <a:moveTo>
                  <a:pt x="679220" y="851979"/>
                </a:moveTo>
                <a:cubicBezTo>
                  <a:pt x="695989" y="851979"/>
                  <a:pt x="709583" y="865573"/>
                  <a:pt x="709583" y="882343"/>
                </a:cubicBezTo>
                <a:cubicBezTo>
                  <a:pt x="709583" y="899112"/>
                  <a:pt x="695989" y="912706"/>
                  <a:pt x="679220" y="912706"/>
                </a:cubicBezTo>
                <a:cubicBezTo>
                  <a:pt x="662450" y="912706"/>
                  <a:pt x="648856" y="899112"/>
                  <a:pt x="648856" y="882343"/>
                </a:cubicBezTo>
                <a:cubicBezTo>
                  <a:pt x="648856" y="865573"/>
                  <a:pt x="662450" y="851979"/>
                  <a:pt x="679220" y="851979"/>
                </a:cubicBezTo>
                <a:close/>
                <a:moveTo>
                  <a:pt x="606665" y="851979"/>
                </a:moveTo>
                <a:cubicBezTo>
                  <a:pt x="623435" y="851979"/>
                  <a:pt x="637029" y="865573"/>
                  <a:pt x="637029" y="882343"/>
                </a:cubicBezTo>
                <a:cubicBezTo>
                  <a:pt x="637029" y="899112"/>
                  <a:pt x="623435" y="912706"/>
                  <a:pt x="606665" y="912706"/>
                </a:cubicBezTo>
                <a:cubicBezTo>
                  <a:pt x="589896" y="912706"/>
                  <a:pt x="576302" y="899112"/>
                  <a:pt x="576302" y="882343"/>
                </a:cubicBezTo>
                <a:cubicBezTo>
                  <a:pt x="576302" y="865573"/>
                  <a:pt x="589896" y="851979"/>
                  <a:pt x="606665" y="851979"/>
                </a:cubicBezTo>
                <a:close/>
                <a:moveTo>
                  <a:pt x="534111" y="851979"/>
                </a:moveTo>
                <a:cubicBezTo>
                  <a:pt x="550880" y="851979"/>
                  <a:pt x="564474" y="865573"/>
                  <a:pt x="564474" y="882343"/>
                </a:cubicBezTo>
                <a:cubicBezTo>
                  <a:pt x="564474" y="899112"/>
                  <a:pt x="550880" y="912706"/>
                  <a:pt x="534111" y="912706"/>
                </a:cubicBezTo>
                <a:cubicBezTo>
                  <a:pt x="517341" y="912706"/>
                  <a:pt x="503747" y="899112"/>
                  <a:pt x="503747" y="882343"/>
                </a:cubicBezTo>
                <a:cubicBezTo>
                  <a:pt x="503747" y="865573"/>
                  <a:pt x="517341" y="851979"/>
                  <a:pt x="534111" y="851979"/>
                </a:cubicBezTo>
                <a:close/>
                <a:moveTo>
                  <a:pt x="461556" y="851979"/>
                </a:moveTo>
                <a:cubicBezTo>
                  <a:pt x="478326" y="851979"/>
                  <a:pt x="491920" y="865573"/>
                  <a:pt x="491920" y="882343"/>
                </a:cubicBezTo>
                <a:cubicBezTo>
                  <a:pt x="491920" y="899112"/>
                  <a:pt x="478326" y="912706"/>
                  <a:pt x="461556" y="912706"/>
                </a:cubicBezTo>
                <a:cubicBezTo>
                  <a:pt x="444787" y="912706"/>
                  <a:pt x="431192" y="899112"/>
                  <a:pt x="431192" y="882343"/>
                </a:cubicBezTo>
                <a:cubicBezTo>
                  <a:pt x="431192" y="865573"/>
                  <a:pt x="444787" y="851979"/>
                  <a:pt x="461556" y="851979"/>
                </a:cubicBezTo>
                <a:close/>
                <a:moveTo>
                  <a:pt x="389002" y="851979"/>
                </a:moveTo>
                <a:cubicBezTo>
                  <a:pt x="405771" y="851979"/>
                  <a:pt x="419365" y="865573"/>
                  <a:pt x="419365" y="882343"/>
                </a:cubicBezTo>
                <a:cubicBezTo>
                  <a:pt x="419365" y="899112"/>
                  <a:pt x="405771" y="912706"/>
                  <a:pt x="389002" y="912706"/>
                </a:cubicBezTo>
                <a:cubicBezTo>
                  <a:pt x="372232" y="912706"/>
                  <a:pt x="358638" y="899112"/>
                  <a:pt x="358638" y="882343"/>
                </a:cubicBezTo>
                <a:cubicBezTo>
                  <a:pt x="358638" y="865573"/>
                  <a:pt x="372232" y="851979"/>
                  <a:pt x="389002" y="851979"/>
                </a:cubicBezTo>
                <a:close/>
                <a:moveTo>
                  <a:pt x="316447" y="851979"/>
                </a:moveTo>
                <a:cubicBezTo>
                  <a:pt x="333216" y="851979"/>
                  <a:pt x="346810" y="865573"/>
                  <a:pt x="346810" y="882343"/>
                </a:cubicBezTo>
                <a:cubicBezTo>
                  <a:pt x="346810" y="899112"/>
                  <a:pt x="333216" y="912706"/>
                  <a:pt x="316447" y="912706"/>
                </a:cubicBezTo>
                <a:cubicBezTo>
                  <a:pt x="299677" y="912706"/>
                  <a:pt x="286084" y="899112"/>
                  <a:pt x="286084" y="882343"/>
                </a:cubicBezTo>
                <a:cubicBezTo>
                  <a:pt x="286084" y="865573"/>
                  <a:pt x="299677" y="851979"/>
                  <a:pt x="316447" y="851979"/>
                </a:cubicBezTo>
                <a:close/>
                <a:moveTo>
                  <a:pt x="243892" y="851979"/>
                </a:moveTo>
                <a:cubicBezTo>
                  <a:pt x="260662" y="851979"/>
                  <a:pt x="274256" y="865573"/>
                  <a:pt x="274256" y="882343"/>
                </a:cubicBezTo>
                <a:cubicBezTo>
                  <a:pt x="274256" y="899112"/>
                  <a:pt x="260662" y="912706"/>
                  <a:pt x="243892" y="912706"/>
                </a:cubicBezTo>
                <a:cubicBezTo>
                  <a:pt x="227123" y="912706"/>
                  <a:pt x="213529" y="899112"/>
                  <a:pt x="213529" y="882343"/>
                </a:cubicBezTo>
                <a:cubicBezTo>
                  <a:pt x="213529" y="865573"/>
                  <a:pt x="227123" y="851979"/>
                  <a:pt x="243892" y="851979"/>
                </a:cubicBezTo>
                <a:close/>
                <a:moveTo>
                  <a:pt x="171339" y="851979"/>
                </a:moveTo>
                <a:cubicBezTo>
                  <a:pt x="188107" y="851979"/>
                  <a:pt x="201701" y="865573"/>
                  <a:pt x="201701" y="882343"/>
                </a:cubicBezTo>
                <a:cubicBezTo>
                  <a:pt x="201701" y="899112"/>
                  <a:pt x="188107" y="912706"/>
                  <a:pt x="171339" y="912706"/>
                </a:cubicBezTo>
                <a:cubicBezTo>
                  <a:pt x="154651" y="912706"/>
                  <a:pt x="141056" y="899112"/>
                  <a:pt x="141056" y="882343"/>
                </a:cubicBezTo>
                <a:cubicBezTo>
                  <a:pt x="141056" y="865573"/>
                  <a:pt x="154651" y="851979"/>
                  <a:pt x="171339" y="851979"/>
                </a:cubicBezTo>
                <a:close/>
                <a:moveTo>
                  <a:pt x="98877" y="851979"/>
                </a:moveTo>
                <a:cubicBezTo>
                  <a:pt x="115640" y="851979"/>
                  <a:pt x="129234" y="865573"/>
                  <a:pt x="129234" y="882343"/>
                </a:cubicBezTo>
                <a:cubicBezTo>
                  <a:pt x="129234" y="899112"/>
                  <a:pt x="115640" y="912706"/>
                  <a:pt x="98877" y="912706"/>
                </a:cubicBezTo>
                <a:cubicBezTo>
                  <a:pt x="82106" y="912706"/>
                  <a:pt x="68511" y="899112"/>
                  <a:pt x="68511" y="882343"/>
                </a:cubicBezTo>
                <a:cubicBezTo>
                  <a:pt x="68511" y="865573"/>
                  <a:pt x="82106" y="851979"/>
                  <a:pt x="98877" y="851979"/>
                </a:cubicBezTo>
                <a:close/>
                <a:moveTo>
                  <a:pt x="26322" y="851979"/>
                </a:moveTo>
                <a:cubicBezTo>
                  <a:pt x="43087" y="851979"/>
                  <a:pt x="56682" y="865573"/>
                  <a:pt x="56682" y="882343"/>
                </a:cubicBezTo>
                <a:cubicBezTo>
                  <a:pt x="56682" y="899112"/>
                  <a:pt x="43087" y="912706"/>
                  <a:pt x="26322" y="912706"/>
                </a:cubicBezTo>
                <a:cubicBezTo>
                  <a:pt x="17937" y="912706"/>
                  <a:pt x="10346" y="909308"/>
                  <a:pt x="4851" y="903813"/>
                </a:cubicBezTo>
                <a:lnTo>
                  <a:pt x="0" y="892101"/>
                </a:lnTo>
                <a:lnTo>
                  <a:pt x="0" y="872585"/>
                </a:lnTo>
                <a:lnTo>
                  <a:pt x="4851" y="860872"/>
                </a:lnTo>
                <a:cubicBezTo>
                  <a:pt x="10346" y="855378"/>
                  <a:pt x="17937" y="851979"/>
                  <a:pt x="26322" y="851979"/>
                </a:cubicBezTo>
                <a:close/>
                <a:moveTo>
                  <a:pt x="1622429" y="771528"/>
                </a:moveTo>
                <a:lnTo>
                  <a:pt x="1633158" y="773694"/>
                </a:lnTo>
                <a:lnTo>
                  <a:pt x="1618313" y="831424"/>
                </a:lnTo>
                <a:lnTo>
                  <a:pt x="1610610" y="829868"/>
                </a:lnTo>
                <a:cubicBezTo>
                  <a:pt x="1599712" y="825259"/>
                  <a:pt x="1592066" y="814469"/>
                  <a:pt x="1592066" y="801891"/>
                </a:cubicBezTo>
                <a:cubicBezTo>
                  <a:pt x="1592066" y="785122"/>
                  <a:pt x="1605659" y="771528"/>
                  <a:pt x="1622429" y="771528"/>
                </a:cubicBezTo>
                <a:close/>
                <a:moveTo>
                  <a:pt x="1549874" y="771528"/>
                </a:moveTo>
                <a:cubicBezTo>
                  <a:pt x="1566644" y="771528"/>
                  <a:pt x="1580238" y="785122"/>
                  <a:pt x="1580238" y="801891"/>
                </a:cubicBezTo>
                <a:cubicBezTo>
                  <a:pt x="1580238" y="818661"/>
                  <a:pt x="1566644" y="832255"/>
                  <a:pt x="1549874" y="832255"/>
                </a:cubicBezTo>
                <a:cubicBezTo>
                  <a:pt x="1533105" y="832255"/>
                  <a:pt x="1519511" y="818661"/>
                  <a:pt x="1519511" y="801891"/>
                </a:cubicBezTo>
                <a:cubicBezTo>
                  <a:pt x="1519511" y="785122"/>
                  <a:pt x="1533105" y="771528"/>
                  <a:pt x="1549874" y="771528"/>
                </a:cubicBezTo>
                <a:close/>
                <a:moveTo>
                  <a:pt x="1477320" y="771528"/>
                </a:moveTo>
                <a:cubicBezTo>
                  <a:pt x="1494089" y="771528"/>
                  <a:pt x="1507683" y="785122"/>
                  <a:pt x="1507683" y="801891"/>
                </a:cubicBezTo>
                <a:cubicBezTo>
                  <a:pt x="1507683" y="818661"/>
                  <a:pt x="1494089" y="832255"/>
                  <a:pt x="1477320" y="832255"/>
                </a:cubicBezTo>
                <a:cubicBezTo>
                  <a:pt x="1460550" y="832255"/>
                  <a:pt x="1446956" y="818661"/>
                  <a:pt x="1446956" y="801891"/>
                </a:cubicBezTo>
                <a:cubicBezTo>
                  <a:pt x="1446956" y="785122"/>
                  <a:pt x="1460550" y="771528"/>
                  <a:pt x="1477320" y="771528"/>
                </a:cubicBezTo>
                <a:close/>
                <a:moveTo>
                  <a:pt x="1404765" y="771528"/>
                </a:moveTo>
                <a:cubicBezTo>
                  <a:pt x="1421535" y="771528"/>
                  <a:pt x="1435129" y="785122"/>
                  <a:pt x="1435129" y="801891"/>
                </a:cubicBezTo>
                <a:cubicBezTo>
                  <a:pt x="1435129" y="818661"/>
                  <a:pt x="1421535" y="832255"/>
                  <a:pt x="1404765" y="832255"/>
                </a:cubicBezTo>
                <a:cubicBezTo>
                  <a:pt x="1387996" y="832255"/>
                  <a:pt x="1374402" y="818661"/>
                  <a:pt x="1374402" y="801891"/>
                </a:cubicBezTo>
                <a:cubicBezTo>
                  <a:pt x="1374402" y="785122"/>
                  <a:pt x="1387996" y="771528"/>
                  <a:pt x="1404765" y="771528"/>
                </a:cubicBezTo>
                <a:close/>
                <a:moveTo>
                  <a:pt x="1332211" y="771528"/>
                </a:moveTo>
                <a:cubicBezTo>
                  <a:pt x="1348980" y="771528"/>
                  <a:pt x="1362574" y="785122"/>
                  <a:pt x="1362574" y="801891"/>
                </a:cubicBezTo>
                <a:cubicBezTo>
                  <a:pt x="1362574" y="818661"/>
                  <a:pt x="1348980" y="832255"/>
                  <a:pt x="1332211" y="832255"/>
                </a:cubicBezTo>
                <a:cubicBezTo>
                  <a:pt x="1315441" y="832255"/>
                  <a:pt x="1301847" y="818661"/>
                  <a:pt x="1301847" y="801891"/>
                </a:cubicBezTo>
                <a:cubicBezTo>
                  <a:pt x="1301847" y="785122"/>
                  <a:pt x="1315441" y="771528"/>
                  <a:pt x="1332211" y="771528"/>
                </a:cubicBezTo>
                <a:close/>
                <a:moveTo>
                  <a:pt x="1259656" y="771528"/>
                </a:moveTo>
                <a:cubicBezTo>
                  <a:pt x="1276426" y="771528"/>
                  <a:pt x="1290020" y="785122"/>
                  <a:pt x="1290020" y="801891"/>
                </a:cubicBezTo>
                <a:cubicBezTo>
                  <a:pt x="1290020" y="818661"/>
                  <a:pt x="1276426" y="832255"/>
                  <a:pt x="1259656" y="832255"/>
                </a:cubicBezTo>
                <a:cubicBezTo>
                  <a:pt x="1242887" y="832255"/>
                  <a:pt x="1229293" y="818661"/>
                  <a:pt x="1229293" y="801891"/>
                </a:cubicBezTo>
                <a:cubicBezTo>
                  <a:pt x="1229293" y="785122"/>
                  <a:pt x="1242887" y="771528"/>
                  <a:pt x="1259656" y="771528"/>
                </a:cubicBezTo>
                <a:close/>
                <a:moveTo>
                  <a:pt x="1187102" y="771528"/>
                </a:moveTo>
                <a:cubicBezTo>
                  <a:pt x="1203871" y="771528"/>
                  <a:pt x="1217465" y="785122"/>
                  <a:pt x="1217465" y="801891"/>
                </a:cubicBezTo>
                <a:cubicBezTo>
                  <a:pt x="1217465" y="818661"/>
                  <a:pt x="1203871" y="832255"/>
                  <a:pt x="1187102" y="832255"/>
                </a:cubicBezTo>
                <a:cubicBezTo>
                  <a:pt x="1170332" y="832255"/>
                  <a:pt x="1156738" y="818661"/>
                  <a:pt x="1156738" y="801891"/>
                </a:cubicBezTo>
                <a:cubicBezTo>
                  <a:pt x="1156738" y="785122"/>
                  <a:pt x="1170332" y="771528"/>
                  <a:pt x="1187102" y="771528"/>
                </a:cubicBezTo>
                <a:close/>
                <a:moveTo>
                  <a:pt x="1114547" y="771528"/>
                </a:moveTo>
                <a:cubicBezTo>
                  <a:pt x="1131317" y="771528"/>
                  <a:pt x="1144911" y="785122"/>
                  <a:pt x="1144911" y="801891"/>
                </a:cubicBezTo>
                <a:cubicBezTo>
                  <a:pt x="1144911" y="818661"/>
                  <a:pt x="1131317" y="832255"/>
                  <a:pt x="1114547" y="832255"/>
                </a:cubicBezTo>
                <a:cubicBezTo>
                  <a:pt x="1097778" y="832255"/>
                  <a:pt x="1084184" y="818661"/>
                  <a:pt x="1084184" y="801891"/>
                </a:cubicBezTo>
                <a:cubicBezTo>
                  <a:pt x="1084184" y="785122"/>
                  <a:pt x="1097778" y="771528"/>
                  <a:pt x="1114547" y="771528"/>
                </a:cubicBezTo>
                <a:close/>
                <a:moveTo>
                  <a:pt x="1041993" y="771528"/>
                </a:moveTo>
                <a:cubicBezTo>
                  <a:pt x="1058762" y="771528"/>
                  <a:pt x="1072356" y="785122"/>
                  <a:pt x="1072356" y="801891"/>
                </a:cubicBezTo>
                <a:cubicBezTo>
                  <a:pt x="1072356" y="818661"/>
                  <a:pt x="1058762" y="832255"/>
                  <a:pt x="1041993" y="832255"/>
                </a:cubicBezTo>
                <a:cubicBezTo>
                  <a:pt x="1025223" y="832255"/>
                  <a:pt x="1011629" y="818661"/>
                  <a:pt x="1011629" y="801891"/>
                </a:cubicBezTo>
                <a:cubicBezTo>
                  <a:pt x="1011629" y="785122"/>
                  <a:pt x="1025223" y="771528"/>
                  <a:pt x="1041993" y="771528"/>
                </a:cubicBezTo>
                <a:close/>
                <a:moveTo>
                  <a:pt x="969438" y="771528"/>
                </a:moveTo>
                <a:cubicBezTo>
                  <a:pt x="986208" y="771528"/>
                  <a:pt x="999801" y="785122"/>
                  <a:pt x="999801" y="801891"/>
                </a:cubicBezTo>
                <a:cubicBezTo>
                  <a:pt x="999801" y="818661"/>
                  <a:pt x="986208" y="832255"/>
                  <a:pt x="969438" y="832255"/>
                </a:cubicBezTo>
                <a:cubicBezTo>
                  <a:pt x="952669" y="832255"/>
                  <a:pt x="939075" y="818661"/>
                  <a:pt x="939075" y="801891"/>
                </a:cubicBezTo>
                <a:cubicBezTo>
                  <a:pt x="939075" y="785122"/>
                  <a:pt x="952669" y="771528"/>
                  <a:pt x="969438" y="771528"/>
                </a:cubicBezTo>
                <a:close/>
                <a:moveTo>
                  <a:pt x="896883" y="771528"/>
                </a:moveTo>
                <a:cubicBezTo>
                  <a:pt x="913653" y="771528"/>
                  <a:pt x="927247" y="785122"/>
                  <a:pt x="927247" y="801891"/>
                </a:cubicBezTo>
                <a:cubicBezTo>
                  <a:pt x="927247" y="818661"/>
                  <a:pt x="913653" y="832255"/>
                  <a:pt x="896883" y="832255"/>
                </a:cubicBezTo>
                <a:cubicBezTo>
                  <a:pt x="880114" y="832255"/>
                  <a:pt x="866520" y="818661"/>
                  <a:pt x="866520" y="801891"/>
                </a:cubicBezTo>
                <a:cubicBezTo>
                  <a:pt x="866520" y="785122"/>
                  <a:pt x="880114" y="771528"/>
                  <a:pt x="896883" y="771528"/>
                </a:cubicBezTo>
                <a:close/>
                <a:moveTo>
                  <a:pt x="824329" y="771528"/>
                </a:moveTo>
                <a:cubicBezTo>
                  <a:pt x="841098" y="771528"/>
                  <a:pt x="854692" y="785122"/>
                  <a:pt x="854692" y="801891"/>
                </a:cubicBezTo>
                <a:cubicBezTo>
                  <a:pt x="854692" y="818661"/>
                  <a:pt x="841098" y="832255"/>
                  <a:pt x="824329" y="832255"/>
                </a:cubicBezTo>
                <a:cubicBezTo>
                  <a:pt x="807559" y="832255"/>
                  <a:pt x="793965" y="818661"/>
                  <a:pt x="793965" y="801891"/>
                </a:cubicBezTo>
                <a:cubicBezTo>
                  <a:pt x="793965" y="785122"/>
                  <a:pt x="807559" y="771528"/>
                  <a:pt x="824329" y="771528"/>
                </a:cubicBezTo>
                <a:close/>
                <a:moveTo>
                  <a:pt x="751774" y="771528"/>
                </a:moveTo>
                <a:cubicBezTo>
                  <a:pt x="768544" y="771528"/>
                  <a:pt x="782138" y="785122"/>
                  <a:pt x="782138" y="801891"/>
                </a:cubicBezTo>
                <a:cubicBezTo>
                  <a:pt x="782138" y="818661"/>
                  <a:pt x="768544" y="832255"/>
                  <a:pt x="751774" y="832255"/>
                </a:cubicBezTo>
                <a:cubicBezTo>
                  <a:pt x="735005" y="832255"/>
                  <a:pt x="721411" y="818661"/>
                  <a:pt x="721411" y="801891"/>
                </a:cubicBezTo>
                <a:cubicBezTo>
                  <a:pt x="721411" y="785122"/>
                  <a:pt x="735005" y="771528"/>
                  <a:pt x="751774" y="771528"/>
                </a:cubicBezTo>
                <a:close/>
                <a:moveTo>
                  <a:pt x="679220" y="771528"/>
                </a:moveTo>
                <a:cubicBezTo>
                  <a:pt x="695989" y="771528"/>
                  <a:pt x="709583" y="785122"/>
                  <a:pt x="709583" y="801891"/>
                </a:cubicBezTo>
                <a:cubicBezTo>
                  <a:pt x="709583" y="818661"/>
                  <a:pt x="695989" y="832255"/>
                  <a:pt x="679220" y="832255"/>
                </a:cubicBezTo>
                <a:cubicBezTo>
                  <a:pt x="662450" y="832255"/>
                  <a:pt x="648856" y="818661"/>
                  <a:pt x="648856" y="801891"/>
                </a:cubicBezTo>
                <a:cubicBezTo>
                  <a:pt x="648856" y="785122"/>
                  <a:pt x="662450" y="771528"/>
                  <a:pt x="679220" y="771528"/>
                </a:cubicBezTo>
                <a:close/>
                <a:moveTo>
                  <a:pt x="606665" y="771528"/>
                </a:moveTo>
                <a:cubicBezTo>
                  <a:pt x="623435" y="771528"/>
                  <a:pt x="637029" y="785122"/>
                  <a:pt x="637029" y="801891"/>
                </a:cubicBezTo>
                <a:cubicBezTo>
                  <a:pt x="637029" y="818661"/>
                  <a:pt x="623435" y="832255"/>
                  <a:pt x="606665" y="832255"/>
                </a:cubicBezTo>
                <a:cubicBezTo>
                  <a:pt x="589896" y="832255"/>
                  <a:pt x="576302" y="818661"/>
                  <a:pt x="576302" y="801891"/>
                </a:cubicBezTo>
                <a:cubicBezTo>
                  <a:pt x="576302" y="785122"/>
                  <a:pt x="589896" y="771528"/>
                  <a:pt x="606665" y="771528"/>
                </a:cubicBezTo>
                <a:close/>
                <a:moveTo>
                  <a:pt x="534111" y="771528"/>
                </a:moveTo>
                <a:cubicBezTo>
                  <a:pt x="550880" y="771528"/>
                  <a:pt x="564474" y="785122"/>
                  <a:pt x="564474" y="801891"/>
                </a:cubicBezTo>
                <a:cubicBezTo>
                  <a:pt x="564474" y="818661"/>
                  <a:pt x="550880" y="832255"/>
                  <a:pt x="534111" y="832255"/>
                </a:cubicBezTo>
                <a:cubicBezTo>
                  <a:pt x="517341" y="832255"/>
                  <a:pt x="503747" y="818661"/>
                  <a:pt x="503747" y="801891"/>
                </a:cubicBezTo>
                <a:cubicBezTo>
                  <a:pt x="503747" y="785122"/>
                  <a:pt x="517341" y="771528"/>
                  <a:pt x="534111" y="771528"/>
                </a:cubicBezTo>
                <a:close/>
                <a:moveTo>
                  <a:pt x="461556" y="771528"/>
                </a:moveTo>
                <a:cubicBezTo>
                  <a:pt x="478326" y="771528"/>
                  <a:pt x="491920" y="785122"/>
                  <a:pt x="491920" y="801891"/>
                </a:cubicBezTo>
                <a:cubicBezTo>
                  <a:pt x="491920" y="818661"/>
                  <a:pt x="478326" y="832255"/>
                  <a:pt x="461556" y="832255"/>
                </a:cubicBezTo>
                <a:cubicBezTo>
                  <a:pt x="444787" y="832255"/>
                  <a:pt x="431192" y="818661"/>
                  <a:pt x="431192" y="801891"/>
                </a:cubicBezTo>
                <a:cubicBezTo>
                  <a:pt x="431192" y="785122"/>
                  <a:pt x="444787" y="771528"/>
                  <a:pt x="461556" y="771528"/>
                </a:cubicBezTo>
                <a:close/>
                <a:moveTo>
                  <a:pt x="389002" y="771528"/>
                </a:moveTo>
                <a:cubicBezTo>
                  <a:pt x="405771" y="771528"/>
                  <a:pt x="419365" y="785122"/>
                  <a:pt x="419365" y="801891"/>
                </a:cubicBezTo>
                <a:cubicBezTo>
                  <a:pt x="419365" y="818661"/>
                  <a:pt x="405771" y="832255"/>
                  <a:pt x="389002" y="832255"/>
                </a:cubicBezTo>
                <a:cubicBezTo>
                  <a:pt x="372232" y="832255"/>
                  <a:pt x="358638" y="818661"/>
                  <a:pt x="358638" y="801891"/>
                </a:cubicBezTo>
                <a:cubicBezTo>
                  <a:pt x="358638" y="785122"/>
                  <a:pt x="372232" y="771528"/>
                  <a:pt x="389002" y="771528"/>
                </a:cubicBezTo>
                <a:close/>
                <a:moveTo>
                  <a:pt x="316447" y="771528"/>
                </a:moveTo>
                <a:cubicBezTo>
                  <a:pt x="333216" y="771528"/>
                  <a:pt x="346810" y="785122"/>
                  <a:pt x="346810" y="801891"/>
                </a:cubicBezTo>
                <a:cubicBezTo>
                  <a:pt x="346810" y="818661"/>
                  <a:pt x="333216" y="832255"/>
                  <a:pt x="316447" y="832255"/>
                </a:cubicBezTo>
                <a:cubicBezTo>
                  <a:pt x="299677" y="832255"/>
                  <a:pt x="286084" y="818661"/>
                  <a:pt x="286084" y="801891"/>
                </a:cubicBezTo>
                <a:cubicBezTo>
                  <a:pt x="286084" y="785122"/>
                  <a:pt x="299677" y="771528"/>
                  <a:pt x="316447" y="771528"/>
                </a:cubicBezTo>
                <a:close/>
                <a:moveTo>
                  <a:pt x="243892" y="771528"/>
                </a:moveTo>
                <a:cubicBezTo>
                  <a:pt x="260662" y="771528"/>
                  <a:pt x="274256" y="785122"/>
                  <a:pt x="274256" y="801891"/>
                </a:cubicBezTo>
                <a:cubicBezTo>
                  <a:pt x="274256" y="818661"/>
                  <a:pt x="260662" y="832255"/>
                  <a:pt x="243892" y="832255"/>
                </a:cubicBezTo>
                <a:cubicBezTo>
                  <a:pt x="227123" y="832255"/>
                  <a:pt x="213529" y="818661"/>
                  <a:pt x="213529" y="801891"/>
                </a:cubicBezTo>
                <a:cubicBezTo>
                  <a:pt x="213529" y="785122"/>
                  <a:pt x="227123" y="771528"/>
                  <a:pt x="243892" y="771528"/>
                </a:cubicBezTo>
                <a:close/>
                <a:moveTo>
                  <a:pt x="171339" y="771528"/>
                </a:moveTo>
                <a:cubicBezTo>
                  <a:pt x="188107" y="771528"/>
                  <a:pt x="201701" y="785122"/>
                  <a:pt x="201701" y="801891"/>
                </a:cubicBezTo>
                <a:cubicBezTo>
                  <a:pt x="201701" y="818661"/>
                  <a:pt x="188107" y="832255"/>
                  <a:pt x="171339" y="832255"/>
                </a:cubicBezTo>
                <a:cubicBezTo>
                  <a:pt x="154656" y="832255"/>
                  <a:pt x="141062" y="818661"/>
                  <a:pt x="141062" y="801891"/>
                </a:cubicBezTo>
                <a:cubicBezTo>
                  <a:pt x="141062" y="785122"/>
                  <a:pt x="154656" y="771528"/>
                  <a:pt x="171339" y="771528"/>
                </a:cubicBezTo>
                <a:close/>
                <a:moveTo>
                  <a:pt x="98884" y="771528"/>
                </a:moveTo>
                <a:cubicBezTo>
                  <a:pt x="115646" y="771528"/>
                  <a:pt x="129240" y="785122"/>
                  <a:pt x="129240" y="801891"/>
                </a:cubicBezTo>
                <a:cubicBezTo>
                  <a:pt x="129240" y="818661"/>
                  <a:pt x="115646" y="832255"/>
                  <a:pt x="98884" y="832255"/>
                </a:cubicBezTo>
                <a:cubicBezTo>
                  <a:pt x="82112" y="832255"/>
                  <a:pt x="68517" y="818661"/>
                  <a:pt x="68517" y="801891"/>
                </a:cubicBezTo>
                <a:cubicBezTo>
                  <a:pt x="68517" y="785122"/>
                  <a:pt x="82112" y="771528"/>
                  <a:pt x="98884" y="771528"/>
                </a:cubicBezTo>
                <a:close/>
                <a:moveTo>
                  <a:pt x="26329" y="771528"/>
                </a:moveTo>
                <a:cubicBezTo>
                  <a:pt x="43093" y="771528"/>
                  <a:pt x="56688" y="785122"/>
                  <a:pt x="56688" y="801891"/>
                </a:cubicBezTo>
                <a:cubicBezTo>
                  <a:pt x="56688" y="818661"/>
                  <a:pt x="43093" y="832255"/>
                  <a:pt x="26329" y="832255"/>
                </a:cubicBezTo>
                <a:cubicBezTo>
                  <a:pt x="17944" y="832255"/>
                  <a:pt x="10353" y="828857"/>
                  <a:pt x="4858" y="823362"/>
                </a:cubicBezTo>
                <a:lnTo>
                  <a:pt x="0" y="811633"/>
                </a:lnTo>
                <a:lnTo>
                  <a:pt x="0" y="792150"/>
                </a:lnTo>
                <a:lnTo>
                  <a:pt x="4858" y="780421"/>
                </a:lnTo>
                <a:cubicBezTo>
                  <a:pt x="10353" y="774927"/>
                  <a:pt x="17944" y="771528"/>
                  <a:pt x="26329" y="771528"/>
                </a:cubicBezTo>
                <a:close/>
                <a:moveTo>
                  <a:pt x="1622429" y="691076"/>
                </a:moveTo>
                <a:cubicBezTo>
                  <a:pt x="1630814" y="691076"/>
                  <a:pt x="1638404" y="694475"/>
                  <a:pt x="1643899" y="699969"/>
                </a:cubicBezTo>
                <a:lnTo>
                  <a:pt x="1647739" y="709237"/>
                </a:lnTo>
                <a:lnTo>
                  <a:pt x="1644828" y="728305"/>
                </a:lnTo>
                <a:lnTo>
                  <a:pt x="1640480" y="745215"/>
                </a:lnTo>
                <a:lnTo>
                  <a:pt x="1634248" y="749417"/>
                </a:lnTo>
                <a:cubicBezTo>
                  <a:pt x="1630615" y="750953"/>
                  <a:pt x="1626621" y="751803"/>
                  <a:pt x="1622429" y="751803"/>
                </a:cubicBezTo>
                <a:cubicBezTo>
                  <a:pt x="1605659" y="751803"/>
                  <a:pt x="1592066" y="738209"/>
                  <a:pt x="1592066" y="721440"/>
                </a:cubicBezTo>
                <a:cubicBezTo>
                  <a:pt x="1592066" y="704670"/>
                  <a:pt x="1605659" y="691076"/>
                  <a:pt x="1622429" y="691076"/>
                </a:cubicBezTo>
                <a:close/>
                <a:moveTo>
                  <a:pt x="1549874" y="691076"/>
                </a:moveTo>
                <a:cubicBezTo>
                  <a:pt x="1566644" y="691076"/>
                  <a:pt x="1580238" y="704670"/>
                  <a:pt x="1580238" y="721440"/>
                </a:cubicBezTo>
                <a:cubicBezTo>
                  <a:pt x="1580238" y="738209"/>
                  <a:pt x="1566644" y="751803"/>
                  <a:pt x="1549874" y="751803"/>
                </a:cubicBezTo>
                <a:cubicBezTo>
                  <a:pt x="1533105" y="751803"/>
                  <a:pt x="1519511" y="738209"/>
                  <a:pt x="1519511" y="721440"/>
                </a:cubicBezTo>
                <a:cubicBezTo>
                  <a:pt x="1519511" y="704670"/>
                  <a:pt x="1533105" y="691076"/>
                  <a:pt x="1549874" y="691076"/>
                </a:cubicBezTo>
                <a:close/>
                <a:moveTo>
                  <a:pt x="1477320" y="691076"/>
                </a:moveTo>
                <a:cubicBezTo>
                  <a:pt x="1494089" y="691076"/>
                  <a:pt x="1507683" y="704670"/>
                  <a:pt x="1507683" y="721440"/>
                </a:cubicBezTo>
                <a:cubicBezTo>
                  <a:pt x="1507683" y="738209"/>
                  <a:pt x="1494089" y="751803"/>
                  <a:pt x="1477320" y="751803"/>
                </a:cubicBezTo>
                <a:cubicBezTo>
                  <a:pt x="1460550" y="751803"/>
                  <a:pt x="1446956" y="738209"/>
                  <a:pt x="1446956" y="721440"/>
                </a:cubicBezTo>
                <a:cubicBezTo>
                  <a:pt x="1446956" y="704670"/>
                  <a:pt x="1460550" y="691076"/>
                  <a:pt x="1477320" y="691076"/>
                </a:cubicBezTo>
                <a:close/>
                <a:moveTo>
                  <a:pt x="1404765" y="691076"/>
                </a:moveTo>
                <a:cubicBezTo>
                  <a:pt x="1421535" y="691076"/>
                  <a:pt x="1435129" y="704670"/>
                  <a:pt x="1435129" y="721440"/>
                </a:cubicBezTo>
                <a:cubicBezTo>
                  <a:pt x="1435129" y="738209"/>
                  <a:pt x="1421535" y="751803"/>
                  <a:pt x="1404765" y="751803"/>
                </a:cubicBezTo>
                <a:cubicBezTo>
                  <a:pt x="1387996" y="751803"/>
                  <a:pt x="1374402" y="738209"/>
                  <a:pt x="1374402" y="721440"/>
                </a:cubicBezTo>
                <a:cubicBezTo>
                  <a:pt x="1374402" y="704670"/>
                  <a:pt x="1387996" y="691076"/>
                  <a:pt x="1404765" y="691076"/>
                </a:cubicBezTo>
                <a:close/>
                <a:moveTo>
                  <a:pt x="1332211" y="691076"/>
                </a:moveTo>
                <a:cubicBezTo>
                  <a:pt x="1348980" y="691076"/>
                  <a:pt x="1362574" y="704670"/>
                  <a:pt x="1362574" y="721440"/>
                </a:cubicBezTo>
                <a:cubicBezTo>
                  <a:pt x="1362574" y="738209"/>
                  <a:pt x="1348980" y="751803"/>
                  <a:pt x="1332211" y="751803"/>
                </a:cubicBezTo>
                <a:cubicBezTo>
                  <a:pt x="1315441" y="751803"/>
                  <a:pt x="1301847" y="738209"/>
                  <a:pt x="1301847" y="721440"/>
                </a:cubicBezTo>
                <a:cubicBezTo>
                  <a:pt x="1301847" y="704670"/>
                  <a:pt x="1315441" y="691076"/>
                  <a:pt x="1332211" y="691076"/>
                </a:cubicBezTo>
                <a:close/>
                <a:moveTo>
                  <a:pt x="1259656" y="691076"/>
                </a:moveTo>
                <a:cubicBezTo>
                  <a:pt x="1276426" y="691076"/>
                  <a:pt x="1290020" y="704670"/>
                  <a:pt x="1290020" y="721440"/>
                </a:cubicBezTo>
                <a:cubicBezTo>
                  <a:pt x="1290020" y="738209"/>
                  <a:pt x="1276426" y="751803"/>
                  <a:pt x="1259656" y="751803"/>
                </a:cubicBezTo>
                <a:cubicBezTo>
                  <a:pt x="1242887" y="751803"/>
                  <a:pt x="1229293" y="738209"/>
                  <a:pt x="1229293" y="721440"/>
                </a:cubicBezTo>
                <a:cubicBezTo>
                  <a:pt x="1229293" y="704670"/>
                  <a:pt x="1242887" y="691076"/>
                  <a:pt x="1259656" y="691076"/>
                </a:cubicBezTo>
                <a:close/>
                <a:moveTo>
                  <a:pt x="1187102" y="691076"/>
                </a:moveTo>
                <a:cubicBezTo>
                  <a:pt x="1203871" y="691076"/>
                  <a:pt x="1217465" y="704670"/>
                  <a:pt x="1217465" y="721440"/>
                </a:cubicBezTo>
                <a:cubicBezTo>
                  <a:pt x="1217465" y="738209"/>
                  <a:pt x="1203871" y="751803"/>
                  <a:pt x="1187102" y="751803"/>
                </a:cubicBezTo>
                <a:cubicBezTo>
                  <a:pt x="1170332" y="751803"/>
                  <a:pt x="1156738" y="738209"/>
                  <a:pt x="1156738" y="721440"/>
                </a:cubicBezTo>
                <a:cubicBezTo>
                  <a:pt x="1156738" y="704670"/>
                  <a:pt x="1170332" y="691076"/>
                  <a:pt x="1187102" y="691076"/>
                </a:cubicBezTo>
                <a:close/>
                <a:moveTo>
                  <a:pt x="1114547" y="691076"/>
                </a:moveTo>
                <a:cubicBezTo>
                  <a:pt x="1131317" y="691076"/>
                  <a:pt x="1144911" y="704670"/>
                  <a:pt x="1144911" y="721440"/>
                </a:cubicBezTo>
                <a:cubicBezTo>
                  <a:pt x="1144911" y="738209"/>
                  <a:pt x="1131317" y="751803"/>
                  <a:pt x="1114547" y="751803"/>
                </a:cubicBezTo>
                <a:cubicBezTo>
                  <a:pt x="1097778" y="751803"/>
                  <a:pt x="1084184" y="738209"/>
                  <a:pt x="1084184" y="721440"/>
                </a:cubicBezTo>
                <a:cubicBezTo>
                  <a:pt x="1084184" y="704670"/>
                  <a:pt x="1097778" y="691076"/>
                  <a:pt x="1114547" y="691076"/>
                </a:cubicBezTo>
                <a:close/>
                <a:moveTo>
                  <a:pt x="1041993" y="691076"/>
                </a:moveTo>
                <a:cubicBezTo>
                  <a:pt x="1058762" y="691076"/>
                  <a:pt x="1072356" y="704670"/>
                  <a:pt x="1072356" y="721440"/>
                </a:cubicBezTo>
                <a:cubicBezTo>
                  <a:pt x="1072356" y="738209"/>
                  <a:pt x="1058762" y="751803"/>
                  <a:pt x="1041993" y="751803"/>
                </a:cubicBezTo>
                <a:cubicBezTo>
                  <a:pt x="1025223" y="751803"/>
                  <a:pt x="1011629" y="738209"/>
                  <a:pt x="1011629" y="721440"/>
                </a:cubicBezTo>
                <a:cubicBezTo>
                  <a:pt x="1011629" y="704670"/>
                  <a:pt x="1025223" y="691076"/>
                  <a:pt x="1041993" y="691076"/>
                </a:cubicBezTo>
                <a:close/>
                <a:moveTo>
                  <a:pt x="969438" y="691076"/>
                </a:moveTo>
                <a:cubicBezTo>
                  <a:pt x="986208" y="691076"/>
                  <a:pt x="999801" y="704670"/>
                  <a:pt x="999801" y="721440"/>
                </a:cubicBezTo>
                <a:cubicBezTo>
                  <a:pt x="999801" y="738209"/>
                  <a:pt x="986208" y="751803"/>
                  <a:pt x="969438" y="751803"/>
                </a:cubicBezTo>
                <a:cubicBezTo>
                  <a:pt x="952669" y="751803"/>
                  <a:pt x="939075" y="738209"/>
                  <a:pt x="939075" y="721440"/>
                </a:cubicBezTo>
                <a:cubicBezTo>
                  <a:pt x="939075" y="704670"/>
                  <a:pt x="952669" y="691076"/>
                  <a:pt x="969438" y="691076"/>
                </a:cubicBezTo>
                <a:close/>
                <a:moveTo>
                  <a:pt x="896883" y="691076"/>
                </a:moveTo>
                <a:cubicBezTo>
                  <a:pt x="913653" y="691076"/>
                  <a:pt x="927247" y="704670"/>
                  <a:pt x="927247" y="721440"/>
                </a:cubicBezTo>
                <a:cubicBezTo>
                  <a:pt x="927247" y="738209"/>
                  <a:pt x="913653" y="751803"/>
                  <a:pt x="896883" y="751803"/>
                </a:cubicBezTo>
                <a:cubicBezTo>
                  <a:pt x="880114" y="751803"/>
                  <a:pt x="866520" y="738209"/>
                  <a:pt x="866520" y="721440"/>
                </a:cubicBezTo>
                <a:cubicBezTo>
                  <a:pt x="866520" y="704670"/>
                  <a:pt x="880114" y="691076"/>
                  <a:pt x="896883" y="691076"/>
                </a:cubicBezTo>
                <a:close/>
                <a:moveTo>
                  <a:pt x="824329" y="691076"/>
                </a:moveTo>
                <a:cubicBezTo>
                  <a:pt x="841098" y="691076"/>
                  <a:pt x="854692" y="704670"/>
                  <a:pt x="854692" y="721440"/>
                </a:cubicBezTo>
                <a:cubicBezTo>
                  <a:pt x="854692" y="738209"/>
                  <a:pt x="841098" y="751803"/>
                  <a:pt x="824329" y="751803"/>
                </a:cubicBezTo>
                <a:cubicBezTo>
                  <a:pt x="807559" y="751803"/>
                  <a:pt x="793965" y="738209"/>
                  <a:pt x="793965" y="721440"/>
                </a:cubicBezTo>
                <a:cubicBezTo>
                  <a:pt x="793965" y="704670"/>
                  <a:pt x="807559" y="691076"/>
                  <a:pt x="824329" y="691076"/>
                </a:cubicBezTo>
                <a:close/>
                <a:moveTo>
                  <a:pt x="751774" y="691076"/>
                </a:moveTo>
                <a:cubicBezTo>
                  <a:pt x="768544" y="691076"/>
                  <a:pt x="782138" y="704670"/>
                  <a:pt x="782138" y="721440"/>
                </a:cubicBezTo>
                <a:cubicBezTo>
                  <a:pt x="782138" y="738209"/>
                  <a:pt x="768544" y="751803"/>
                  <a:pt x="751774" y="751803"/>
                </a:cubicBezTo>
                <a:cubicBezTo>
                  <a:pt x="735005" y="751803"/>
                  <a:pt x="721411" y="738209"/>
                  <a:pt x="721411" y="721440"/>
                </a:cubicBezTo>
                <a:cubicBezTo>
                  <a:pt x="721411" y="704670"/>
                  <a:pt x="735005" y="691076"/>
                  <a:pt x="751774" y="691076"/>
                </a:cubicBezTo>
                <a:close/>
                <a:moveTo>
                  <a:pt x="679220" y="691076"/>
                </a:moveTo>
                <a:cubicBezTo>
                  <a:pt x="695989" y="691076"/>
                  <a:pt x="709583" y="704670"/>
                  <a:pt x="709583" y="721440"/>
                </a:cubicBezTo>
                <a:cubicBezTo>
                  <a:pt x="709583" y="738209"/>
                  <a:pt x="695989" y="751803"/>
                  <a:pt x="679220" y="751803"/>
                </a:cubicBezTo>
                <a:cubicBezTo>
                  <a:pt x="662450" y="751803"/>
                  <a:pt x="648856" y="738209"/>
                  <a:pt x="648856" y="721440"/>
                </a:cubicBezTo>
                <a:cubicBezTo>
                  <a:pt x="648856" y="704670"/>
                  <a:pt x="662450" y="691076"/>
                  <a:pt x="679220" y="691076"/>
                </a:cubicBezTo>
                <a:close/>
                <a:moveTo>
                  <a:pt x="606665" y="691076"/>
                </a:moveTo>
                <a:cubicBezTo>
                  <a:pt x="623435" y="691076"/>
                  <a:pt x="637029" y="704670"/>
                  <a:pt x="637029" y="721440"/>
                </a:cubicBezTo>
                <a:cubicBezTo>
                  <a:pt x="637029" y="738209"/>
                  <a:pt x="623435" y="751803"/>
                  <a:pt x="606665" y="751803"/>
                </a:cubicBezTo>
                <a:cubicBezTo>
                  <a:pt x="589896" y="751803"/>
                  <a:pt x="576302" y="738209"/>
                  <a:pt x="576302" y="721440"/>
                </a:cubicBezTo>
                <a:cubicBezTo>
                  <a:pt x="576302" y="704670"/>
                  <a:pt x="589896" y="691076"/>
                  <a:pt x="606665" y="691076"/>
                </a:cubicBezTo>
                <a:close/>
                <a:moveTo>
                  <a:pt x="534111" y="691076"/>
                </a:moveTo>
                <a:cubicBezTo>
                  <a:pt x="550880" y="691076"/>
                  <a:pt x="564474" y="704670"/>
                  <a:pt x="564474" y="721440"/>
                </a:cubicBezTo>
                <a:cubicBezTo>
                  <a:pt x="564474" y="738209"/>
                  <a:pt x="550880" y="751803"/>
                  <a:pt x="534111" y="751803"/>
                </a:cubicBezTo>
                <a:cubicBezTo>
                  <a:pt x="517341" y="751803"/>
                  <a:pt x="503747" y="738209"/>
                  <a:pt x="503747" y="721440"/>
                </a:cubicBezTo>
                <a:cubicBezTo>
                  <a:pt x="503747" y="704670"/>
                  <a:pt x="517341" y="691076"/>
                  <a:pt x="534111" y="691076"/>
                </a:cubicBezTo>
                <a:close/>
                <a:moveTo>
                  <a:pt x="461556" y="691076"/>
                </a:moveTo>
                <a:cubicBezTo>
                  <a:pt x="478326" y="691076"/>
                  <a:pt x="491920" y="704670"/>
                  <a:pt x="491920" y="721440"/>
                </a:cubicBezTo>
                <a:cubicBezTo>
                  <a:pt x="491920" y="738209"/>
                  <a:pt x="478326" y="751803"/>
                  <a:pt x="461556" y="751803"/>
                </a:cubicBezTo>
                <a:cubicBezTo>
                  <a:pt x="444787" y="751803"/>
                  <a:pt x="431192" y="738209"/>
                  <a:pt x="431192" y="721440"/>
                </a:cubicBezTo>
                <a:cubicBezTo>
                  <a:pt x="431192" y="704670"/>
                  <a:pt x="444787" y="691076"/>
                  <a:pt x="461556" y="691076"/>
                </a:cubicBezTo>
                <a:close/>
                <a:moveTo>
                  <a:pt x="389002" y="691076"/>
                </a:moveTo>
                <a:cubicBezTo>
                  <a:pt x="405771" y="691076"/>
                  <a:pt x="419365" y="704670"/>
                  <a:pt x="419365" y="721440"/>
                </a:cubicBezTo>
                <a:cubicBezTo>
                  <a:pt x="419365" y="738209"/>
                  <a:pt x="405771" y="751803"/>
                  <a:pt x="389002" y="751803"/>
                </a:cubicBezTo>
                <a:cubicBezTo>
                  <a:pt x="372232" y="751803"/>
                  <a:pt x="358638" y="738209"/>
                  <a:pt x="358638" y="721440"/>
                </a:cubicBezTo>
                <a:cubicBezTo>
                  <a:pt x="358638" y="704670"/>
                  <a:pt x="372232" y="691076"/>
                  <a:pt x="389002" y="691076"/>
                </a:cubicBezTo>
                <a:close/>
                <a:moveTo>
                  <a:pt x="316447" y="691076"/>
                </a:moveTo>
                <a:cubicBezTo>
                  <a:pt x="333216" y="691076"/>
                  <a:pt x="346810" y="704670"/>
                  <a:pt x="346810" y="721440"/>
                </a:cubicBezTo>
                <a:cubicBezTo>
                  <a:pt x="346810" y="738209"/>
                  <a:pt x="333216" y="751803"/>
                  <a:pt x="316447" y="751803"/>
                </a:cubicBezTo>
                <a:cubicBezTo>
                  <a:pt x="299677" y="751803"/>
                  <a:pt x="286084" y="738209"/>
                  <a:pt x="286084" y="721440"/>
                </a:cubicBezTo>
                <a:cubicBezTo>
                  <a:pt x="286084" y="704670"/>
                  <a:pt x="299677" y="691076"/>
                  <a:pt x="316447" y="691076"/>
                </a:cubicBezTo>
                <a:close/>
                <a:moveTo>
                  <a:pt x="243892" y="691076"/>
                </a:moveTo>
                <a:cubicBezTo>
                  <a:pt x="260662" y="691076"/>
                  <a:pt x="274256" y="704670"/>
                  <a:pt x="274256" y="721440"/>
                </a:cubicBezTo>
                <a:cubicBezTo>
                  <a:pt x="274256" y="738209"/>
                  <a:pt x="260662" y="751803"/>
                  <a:pt x="243892" y="751803"/>
                </a:cubicBezTo>
                <a:cubicBezTo>
                  <a:pt x="227123" y="751803"/>
                  <a:pt x="213529" y="738209"/>
                  <a:pt x="213529" y="721440"/>
                </a:cubicBezTo>
                <a:cubicBezTo>
                  <a:pt x="213529" y="704670"/>
                  <a:pt x="227123" y="691076"/>
                  <a:pt x="243892" y="691076"/>
                </a:cubicBezTo>
                <a:close/>
                <a:moveTo>
                  <a:pt x="171339" y="691076"/>
                </a:moveTo>
                <a:cubicBezTo>
                  <a:pt x="188107" y="691076"/>
                  <a:pt x="201701" y="704670"/>
                  <a:pt x="201701" y="721440"/>
                </a:cubicBezTo>
                <a:cubicBezTo>
                  <a:pt x="201701" y="738209"/>
                  <a:pt x="188107" y="751803"/>
                  <a:pt x="171339" y="751803"/>
                </a:cubicBezTo>
                <a:cubicBezTo>
                  <a:pt x="154662" y="751803"/>
                  <a:pt x="141067" y="738209"/>
                  <a:pt x="141067" y="721440"/>
                </a:cubicBezTo>
                <a:cubicBezTo>
                  <a:pt x="141067" y="704670"/>
                  <a:pt x="154662" y="691076"/>
                  <a:pt x="171339" y="691076"/>
                </a:cubicBezTo>
                <a:close/>
                <a:moveTo>
                  <a:pt x="98890" y="691076"/>
                </a:moveTo>
                <a:cubicBezTo>
                  <a:pt x="115653" y="691076"/>
                  <a:pt x="129246" y="704670"/>
                  <a:pt x="129246" y="721440"/>
                </a:cubicBezTo>
                <a:cubicBezTo>
                  <a:pt x="129246" y="738209"/>
                  <a:pt x="115653" y="751803"/>
                  <a:pt x="98890" y="751803"/>
                </a:cubicBezTo>
                <a:cubicBezTo>
                  <a:pt x="82117" y="751803"/>
                  <a:pt x="68523" y="738209"/>
                  <a:pt x="68523" y="721440"/>
                </a:cubicBezTo>
                <a:cubicBezTo>
                  <a:pt x="68523" y="704670"/>
                  <a:pt x="82117" y="691076"/>
                  <a:pt x="98890" y="691076"/>
                </a:cubicBezTo>
                <a:close/>
                <a:moveTo>
                  <a:pt x="26336" y="691076"/>
                </a:moveTo>
                <a:cubicBezTo>
                  <a:pt x="43099" y="691076"/>
                  <a:pt x="56694" y="704670"/>
                  <a:pt x="56694" y="721440"/>
                </a:cubicBezTo>
                <a:cubicBezTo>
                  <a:pt x="56694" y="738209"/>
                  <a:pt x="43099" y="751803"/>
                  <a:pt x="26336" y="751803"/>
                </a:cubicBezTo>
                <a:cubicBezTo>
                  <a:pt x="17950" y="751803"/>
                  <a:pt x="10359" y="748405"/>
                  <a:pt x="4864" y="742910"/>
                </a:cubicBezTo>
                <a:lnTo>
                  <a:pt x="0" y="731167"/>
                </a:lnTo>
                <a:lnTo>
                  <a:pt x="0" y="711713"/>
                </a:lnTo>
                <a:lnTo>
                  <a:pt x="4864" y="699969"/>
                </a:lnTo>
                <a:cubicBezTo>
                  <a:pt x="10359" y="694475"/>
                  <a:pt x="17950" y="691076"/>
                  <a:pt x="26336" y="691076"/>
                </a:cubicBezTo>
                <a:close/>
                <a:moveTo>
                  <a:pt x="1622429" y="610624"/>
                </a:moveTo>
                <a:cubicBezTo>
                  <a:pt x="1639199" y="610624"/>
                  <a:pt x="1652792" y="624218"/>
                  <a:pt x="1652792" y="640988"/>
                </a:cubicBezTo>
                <a:cubicBezTo>
                  <a:pt x="1652792" y="657757"/>
                  <a:pt x="1639199" y="671351"/>
                  <a:pt x="1622429" y="671351"/>
                </a:cubicBezTo>
                <a:cubicBezTo>
                  <a:pt x="1605659" y="671351"/>
                  <a:pt x="1592066" y="657757"/>
                  <a:pt x="1592066" y="640988"/>
                </a:cubicBezTo>
                <a:cubicBezTo>
                  <a:pt x="1592066" y="624218"/>
                  <a:pt x="1605659" y="610624"/>
                  <a:pt x="1622429" y="610624"/>
                </a:cubicBezTo>
                <a:close/>
                <a:moveTo>
                  <a:pt x="1549874" y="610624"/>
                </a:moveTo>
                <a:cubicBezTo>
                  <a:pt x="1566644" y="610624"/>
                  <a:pt x="1580238" y="624218"/>
                  <a:pt x="1580238" y="640988"/>
                </a:cubicBezTo>
                <a:cubicBezTo>
                  <a:pt x="1580238" y="657757"/>
                  <a:pt x="1566644" y="671351"/>
                  <a:pt x="1549874" y="671351"/>
                </a:cubicBezTo>
                <a:cubicBezTo>
                  <a:pt x="1533105" y="671351"/>
                  <a:pt x="1519511" y="657757"/>
                  <a:pt x="1519511" y="640988"/>
                </a:cubicBezTo>
                <a:cubicBezTo>
                  <a:pt x="1519511" y="624218"/>
                  <a:pt x="1533105" y="610624"/>
                  <a:pt x="1549874" y="610624"/>
                </a:cubicBezTo>
                <a:close/>
                <a:moveTo>
                  <a:pt x="1477320" y="610624"/>
                </a:moveTo>
                <a:cubicBezTo>
                  <a:pt x="1494089" y="610624"/>
                  <a:pt x="1507683" y="624218"/>
                  <a:pt x="1507683" y="640988"/>
                </a:cubicBezTo>
                <a:cubicBezTo>
                  <a:pt x="1507683" y="657757"/>
                  <a:pt x="1494089" y="671351"/>
                  <a:pt x="1477320" y="671351"/>
                </a:cubicBezTo>
                <a:cubicBezTo>
                  <a:pt x="1460550" y="671351"/>
                  <a:pt x="1446956" y="657757"/>
                  <a:pt x="1446956" y="640988"/>
                </a:cubicBezTo>
                <a:cubicBezTo>
                  <a:pt x="1446956" y="624218"/>
                  <a:pt x="1460550" y="610624"/>
                  <a:pt x="1477320" y="610624"/>
                </a:cubicBezTo>
                <a:close/>
                <a:moveTo>
                  <a:pt x="1404765" y="610624"/>
                </a:moveTo>
                <a:cubicBezTo>
                  <a:pt x="1421535" y="610624"/>
                  <a:pt x="1435129" y="624218"/>
                  <a:pt x="1435129" y="640988"/>
                </a:cubicBezTo>
                <a:cubicBezTo>
                  <a:pt x="1435129" y="657757"/>
                  <a:pt x="1421535" y="671351"/>
                  <a:pt x="1404765" y="671351"/>
                </a:cubicBezTo>
                <a:cubicBezTo>
                  <a:pt x="1387996" y="671351"/>
                  <a:pt x="1374402" y="657757"/>
                  <a:pt x="1374402" y="640988"/>
                </a:cubicBezTo>
                <a:cubicBezTo>
                  <a:pt x="1374402" y="624218"/>
                  <a:pt x="1387996" y="610624"/>
                  <a:pt x="1404765" y="610624"/>
                </a:cubicBezTo>
                <a:close/>
                <a:moveTo>
                  <a:pt x="1332211" y="610624"/>
                </a:moveTo>
                <a:cubicBezTo>
                  <a:pt x="1348980" y="610624"/>
                  <a:pt x="1362574" y="624218"/>
                  <a:pt x="1362574" y="640988"/>
                </a:cubicBezTo>
                <a:cubicBezTo>
                  <a:pt x="1362574" y="657757"/>
                  <a:pt x="1348980" y="671351"/>
                  <a:pt x="1332211" y="671351"/>
                </a:cubicBezTo>
                <a:cubicBezTo>
                  <a:pt x="1315441" y="671351"/>
                  <a:pt x="1301847" y="657757"/>
                  <a:pt x="1301847" y="640988"/>
                </a:cubicBezTo>
                <a:cubicBezTo>
                  <a:pt x="1301847" y="624218"/>
                  <a:pt x="1315441" y="610624"/>
                  <a:pt x="1332211" y="610624"/>
                </a:cubicBezTo>
                <a:close/>
                <a:moveTo>
                  <a:pt x="1259656" y="610624"/>
                </a:moveTo>
                <a:cubicBezTo>
                  <a:pt x="1276426" y="610624"/>
                  <a:pt x="1290020" y="624218"/>
                  <a:pt x="1290020" y="640988"/>
                </a:cubicBezTo>
                <a:cubicBezTo>
                  <a:pt x="1290020" y="657757"/>
                  <a:pt x="1276426" y="671351"/>
                  <a:pt x="1259656" y="671351"/>
                </a:cubicBezTo>
                <a:cubicBezTo>
                  <a:pt x="1242887" y="671351"/>
                  <a:pt x="1229293" y="657757"/>
                  <a:pt x="1229293" y="640988"/>
                </a:cubicBezTo>
                <a:cubicBezTo>
                  <a:pt x="1229293" y="624218"/>
                  <a:pt x="1242887" y="610624"/>
                  <a:pt x="1259656" y="610624"/>
                </a:cubicBezTo>
                <a:close/>
                <a:moveTo>
                  <a:pt x="1187102" y="610624"/>
                </a:moveTo>
                <a:cubicBezTo>
                  <a:pt x="1203871" y="610624"/>
                  <a:pt x="1217465" y="624218"/>
                  <a:pt x="1217465" y="640988"/>
                </a:cubicBezTo>
                <a:cubicBezTo>
                  <a:pt x="1217465" y="657757"/>
                  <a:pt x="1203871" y="671351"/>
                  <a:pt x="1187102" y="671351"/>
                </a:cubicBezTo>
                <a:cubicBezTo>
                  <a:pt x="1170332" y="671351"/>
                  <a:pt x="1156738" y="657757"/>
                  <a:pt x="1156738" y="640988"/>
                </a:cubicBezTo>
                <a:cubicBezTo>
                  <a:pt x="1156738" y="624218"/>
                  <a:pt x="1170332" y="610624"/>
                  <a:pt x="1187102" y="610624"/>
                </a:cubicBezTo>
                <a:close/>
                <a:moveTo>
                  <a:pt x="1114547" y="610624"/>
                </a:moveTo>
                <a:cubicBezTo>
                  <a:pt x="1131317" y="610624"/>
                  <a:pt x="1144911" y="624218"/>
                  <a:pt x="1144911" y="640988"/>
                </a:cubicBezTo>
                <a:cubicBezTo>
                  <a:pt x="1144911" y="657757"/>
                  <a:pt x="1131317" y="671351"/>
                  <a:pt x="1114547" y="671351"/>
                </a:cubicBezTo>
                <a:cubicBezTo>
                  <a:pt x="1097778" y="671351"/>
                  <a:pt x="1084184" y="657757"/>
                  <a:pt x="1084184" y="640988"/>
                </a:cubicBezTo>
                <a:cubicBezTo>
                  <a:pt x="1084184" y="624218"/>
                  <a:pt x="1097778" y="610624"/>
                  <a:pt x="1114547" y="610624"/>
                </a:cubicBezTo>
                <a:close/>
                <a:moveTo>
                  <a:pt x="1041993" y="610624"/>
                </a:moveTo>
                <a:cubicBezTo>
                  <a:pt x="1058762" y="610624"/>
                  <a:pt x="1072356" y="624218"/>
                  <a:pt x="1072356" y="640988"/>
                </a:cubicBezTo>
                <a:cubicBezTo>
                  <a:pt x="1072356" y="657757"/>
                  <a:pt x="1058762" y="671351"/>
                  <a:pt x="1041993" y="671351"/>
                </a:cubicBezTo>
                <a:cubicBezTo>
                  <a:pt x="1025223" y="671351"/>
                  <a:pt x="1011629" y="657757"/>
                  <a:pt x="1011629" y="640988"/>
                </a:cubicBezTo>
                <a:cubicBezTo>
                  <a:pt x="1011629" y="624218"/>
                  <a:pt x="1025223" y="610624"/>
                  <a:pt x="1041993" y="610624"/>
                </a:cubicBezTo>
                <a:close/>
                <a:moveTo>
                  <a:pt x="969438" y="610624"/>
                </a:moveTo>
                <a:cubicBezTo>
                  <a:pt x="986208" y="610624"/>
                  <a:pt x="999801" y="624218"/>
                  <a:pt x="999801" y="640988"/>
                </a:cubicBezTo>
                <a:cubicBezTo>
                  <a:pt x="999801" y="657757"/>
                  <a:pt x="986208" y="671351"/>
                  <a:pt x="969438" y="671351"/>
                </a:cubicBezTo>
                <a:cubicBezTo>
                  <a:pt x="952669" y="671351"/>
                  <a:pt x="939075" y="657757"/>
                  <a:pt x="939075" y="640988"/>
                </a:cubicBezTo>
                <a:cubicBezTo>
                  <a:pt x="939075" y="624218"/>
                  <a:pt x="952669" y="610624"/>
                  <a:pt x="969438" y="610624"/>
                </a:cubicBezTo>
                <a:close/>
                <a:moveTo>
                  <a:pt x="896883" y="610624"/>
                </a:moveTo>
                <a:cubicBezTo>
                  <a:pt x="913653" y="610624"/>
                  <a:pt x="927247" y="624218"/>
                  <a:pt x="927247" y="640988"/>
                </a:cubicBezTo>
                <a:cubicBezTo>
                  <a:pt x="927247" y="657757"/>
                  <a:pt x="913653" y="671351"/>
                  <a:pt x="896883" y="671351"/>
                </a:cubicBezTo>
                <a:cubicBezTo>
                  <a:pt x="880114" y="671351"/>
                  <a:pt x="866520" y="657757"/>
                  <a:pt x="866520" y="640988"/>
                </a:cubicBezTo>
                <a:cubicBezTo>
                  <a:pt x="866520" y="624218"/>
                  <a:pt x="880114" y="610624"/>
                  <a:pt x="896883" y="610624"/>
                </a:cubicBezTo>
                <a:close/>
                <a:moveTo>
                  <a:pt x="824329" y="610624"/>
                </a:moveTo>
                <a:cubicBezTo>
                  <a:pt x="841098" y="610624"/>
                  <a:pt x="854692" y="624218"/>
                  <a:pt x="854692" y="640988"/>
                </a:cubicBezTo>
                <a:cubicBezTo>
                  <a:pt x="854692" y="657757"/>
                  <a:pt x="841098" y="671351"/>
                  <a:pt x="824329" y="671351"/>
                </a:cubicBezTo>
                <a:cubicBezTo>
                  <a:pt x="807559" y="671351"/>
                  <a:pt x="793965" y="657757"/>
                  <a:pt x="793965" y="640988"/>
                </a:cubicBezTo>
                <a:cubicBezTo>
                  <a:pt x="793965" y="624218"/>
                  <a:pt x="807559" y="610624"/>
                  <a:pt x="824329" y="610624"/>
                </a:cubicBezTo>
                <a:close/>
                <a:moveTo>
                  <a:pt x="751774" y="610624"/>
                </a:moveTo>
                <a:cubicBezTo>
                  <a:pt x="768544" y="610624"/>
                  <a:pt x="782138" y="624218"/>
                  <a:pt x="782138" y="640988"/>
                </a:cubicBezTo>
                <a:cubicBezTo>
                  <a:pt x="782138" y="657757"/>
                  <a:pt x="768544" y="671351"/>
                  <a:pt x="751774" y="671351"/>
                </a:cubicBezTo>
                <a:cubicBezTo>
                  <a:pt x="735005" y="671351"/>
                  <a:pt x="721411" y="657757"/>
                  <a:pt x="721411" y="640988"/>
                </a:cubicBezTo>
                <a:cubicBezTo>
                  <a:pt x="721411" y="624218"/>
                  <a:pt x="735005" y="610624"/>
                  <a:pt x="751774" y="610624"/>
                </a:cubicBezTo>
                <a:close/>
                <a:moveTo>
                  <a:pt x="679220" y="610624"/>
                </a:moveTo>
                <a:cubicBezTo>
                  <a:pt x="695989" y="610624"/>
                  <a:pt x="709583" y="624218"/>
                  <a:pt x="709583" y="640988"/>
                </a:cubicBezTo>
                <a:cubicBezTo>
                  <a:pt x="709583" y="657757"/>
                  <a:pt x="695989" y="671351"/>
                  <a:pt x="679220" y="671351"/>
                </a:cubicBezTo>
                <a:cubicBezTo>
                  <a:pt x="662450" y="671351"/>
                  <a:pt x="648856" y="657757"/>
                  <a:pt x="648856" y="640988"/>
                </a:cubicBezTo>
                <a:cubicBezTo>
                  <a:pt x="648856" y="624218"/>
                  <a:pt x="662450" y="610624"/>
                  <a:pt x="679220" y="610624"/>
                </a:cubicBezTo>
                <a:close/>
                <a:moveTo>
                  <a:pt x="606665" y="610624"/>
                </a:moveTo>
                <a:cubicBezTo>
                  <a:pt x="623435" y="610624"/>
                  <a:pt x="637029" y="624218"/>
                  <a:pt x="637029" y="640988"/>
                </a:cubicBezTo>
                <a:cubicBezTo>
                  <a:pt x="637029" y="657757"/>
                  <a:pt x="623435" y="671351"/>
                  <a:pt x="606665" y="671351"/>
                </a:cubicBezTo>
                <a:cubicBezTo>
                  <a:pt x="589896" y="671351"/>
                  <a:pt x="576302" y="657757"/>
                  <a:pt x="576302" y="640988"/>
                </a:cubicBezTo>
                <a:cubicBezTo>
                  <a:pt x="576302" y="624218"/>
                  <a:pt x="589896" y="610624"/>
                  <a:pt x="606665" y="610624"/>
                </a:cubicBezTo>
                <a:close/>
                <a:moveTo>
                  <a:pt x="534111" y="610624"/>
                </a:moveTo>
                <a:cubicBezTo>
                  <a:pt x="550880" y="610624"/>
                  <a:pt x="564474" y="624218"/>
                  <a:pt x="564474" y="640988"/>
                </a:cubicBezTo>
                <a:cubicBezTo>
                  <a:pt x="564474" y="657757"/>
                  <a:pt x="550880" y="671351"/>
                  <a:pt x="534111" y="671351"/>
                </a:cubicBezTo>
                <a:cubicBezTo>
                  <a:pt x="517341" y="671351"/>
                  <a:pt x="503747" y="657757"/>
                  <a:pt x="503747" y="640988"/>
                </a:cubicBezTo>
                <a:cubicBezTo>
                  <a:pt x="503747" y="624218"/>
                  <a:pt x="517341" y="610624"/>
                  <a:pt x="534111" y="610624"/>
                </a:cubicBezTo>
                <a:close/>
                <a:moveTo>
                  <a:pt x="461556" y="610624"/>
                </a:moveTo>
                <a:cubicBezTo>
                  <a:pt x="478326" y="610624"/>
                  <a:pt x="491920" y="624218"/>
                  <a:pt x="491920" y="640988"/>
                </a:cubicBezTo>
                <a:cubicBezTo>
                  <a:pt x="491920" y="657757"/>
                  <a:pt x="478326" y="671351"/>
                  <a:pt x="461556" y="671351"/>
                </a:cubicBezTo>
                <a:cubicBezTo>
                  <a:pt x="444787" y="671351"/>
                  <a:pt x="431192" y="657757"/>
                  <a:pt x="431192" y="640988"/>
                </a:cubicBezTo>
                <a:cubicBezTo>
                  <a:pt x="431192" y="624218"/>
                  <a:pt x="444787" y="610624"/>
                  <a:pt x="461556" y="610624"/>
                </a:cubicBezTo>
                <a:close/>
                <a:moveTo>
                  <a:pt x="389002" y="610624"/>
                </a:moveTo>
                <a:cubicBezTo>
                  <a:pt x="405771" y="610624"/>
                  <a:pt x="419365" y="624218"/>
                  <a:pt x="419365" y="640988"/>
                </a:cubicBezTo>
                <a:cubicBezTo>
                  <a:pt x="419365" y="657757"/>
                  <a:pt x="405771" y="671351"/>
                  <a:pt x="389002" y="671351"/>
                </a:cubicBezTo>
                <a:cubicBezTo>
                  <a:pt x="372232" y="671351"/>
                  <a:pt x="358638" y="657757"/>
                  <a:pt x="358638" y="640988"/>
                </a:cubicBezTo>
                <a:cubicBezTo>
                  <a:pt x="358638" y="624218"/>
                  <a:pt x="372232" y="610624"/>
                  <a:pt x="389002" y="610624"/>
                </a:cubicBezTo>
                <a:close/>
                <a:moveTo>
                  <a:pt x="316447" y="610624"/>
                </a:moveTo>
                <a:cubicBezTo>
                  <a:pt x="333216" y="610624"/>
                  <a:pt x="346810" y="624218"/>
                  <a:pt x="346810" y="640988"/>
                </a:cubicBezTo>
                <a:cubicBezTo>
                  <a:pt x="346810" y="657757"/>
                  <a:pt x="333216" y="671351"/>
                  <a:pt x="316447" y="671351"/>
                </a:cubicBezTo>
                <a:cubicBezTo>
                  <a:pt x="299677" y="671351"/>
                  <a:pt x="286084" y="657757"/>
                  <a:pt x="286084" y="640988"/>
                </a:cubicBezTo>
                <a:cubicBezTo>
                  <a:pt x="286084" y="624218"/>
                  <a:pt x="299677" y="610624"/>
                  <a:pt x="316447" y="610624"/>
                </a:cubicBezTo>
                <a:close/>
                <a:moveTo>
                  <a:pt x="243892" y="610624"/>
                </a:moveTo>
                <a:cubicBezTo>
                  <a:pt x="260662" y="610624"/>
                  <a:pt x="274256" y="624218"/>
                  <a:pt x="274256" y="640988"/>
                </a:cubicBezTo>
                <a:cubicBezTo>
                  <a:pt x="274256" y="657757"/>
                  <a:pt x="260662" y="671351"/>
                  <a:pt x="243892" y="671351"/>
                </a:cubicBezTo>
                <a:cubicBezTo>
                  <a:pt x="227123" y="671351"/>
                  <a:pt x="213529" y="657757"/>
                  <a:pt x="213529" y="640988"/>
                </a:cubicBezTo>
                <a:cubicBezTo>
                  <a:pt x="213529" y="624218"/>
                  <a:pt x="227123" y="610624"/>
                  <a:pt x="243892" y="610624"/>
                </a:cubicBezTo>
                <a:close/>
                <a:moveTo>
                  <a:pt x="171339" y="610624"/>
                </a:moveTo>
                <a:cubicBezTo>
                  <a:pt x="188107" y="610624"/>
                  <a:pt x="201701" y="624218"/>
                  <a:pt x="201701" y="640988"/>
                </a:cubicBezTo>
                <a:cubicBezTo>
                  <a:pt x="201701" y="657757"/>
                  <a:pt x="188107" y="671351"/>
                  <a:pt x="171339" y="671351"/>
                </a:cubicBezTo>
                <a:cubicBezTo>
                  <a:pt x="154667" y="671351"/>
                  <a:pt x="141073" y="657757"/>
                  <a:pt x="141073" y="640988"/>
                </a:cubicBezTo>
                <a:cubicBezTo>
                  <a:pt x="141073" y="624218"/>
                  <a:pt x="154667" y="610624"/>
                  <a:pt x="171339" y="610624"/>
                </a:cubicBezTo>
                <a:close/>
                <a:moveTo>
                  <a:pt x="98897" y="610624"/>
                </a:moveTo>
                <a:cubicBezTo>
                  <a:pt x="115658" y="610624"/>
                  <a:pt x="129252" y="624218"/>
                  <a:pt x="129252" y="640988"/>
                </a:cubicBezTo>
                <a:cubicBezTo>
                  <a:pt x="129252" y="657757"/>
                  <a:pt x="115658" y="671351"/>
                  <a:pt x="98897" y="671351"/>
                </a:cubicBezTo>
                <a:cubicBezTo>
                  <a:pt x="82124" y="671351"/>
                  <a:pt x="68530" y="657757"/>
                  <a:pt x="68530" y="640988"/>
                </a:cubicBezTo>
                <a:cubicBezTo>
                  <a:pt x="68530" y="624218"/>
                  <a:pt x="82124" y="610624"/>
                  <a:pt x="98897" y="610624"/>
                </a:cubicBezTo>
                <a:close/>
                <a:moveTo>
                  <a:pt x="26342" y="610624"/>
                </a:moveTo>
                <a:cubicBezTo>
                  <a:pt x="43106" y="610624"/>
                  <a:pt x="56701" y="624218"/>
                  <a:pt x="56701" y="640988"/>
                </a:cubicBezTo>
                <a:cubicBezTo>
                  <a:pt x="56701" y="657757"/>
                  <a:pt x="43106" y="671351"/>
                  <a:pt x="26342" y="671351"/>
                </a:cubicBezTo>
                <a:cubicBezTo>
                  <a:pt x="17956" y="671351"/>
                  <a:pt x="10365" y="667953"/>
                  <a:pt x="4871" y="662458"/>
                </a:cubicBezTo>
                <a:lnTo>
                  <a:pt x="0" y="650698"/>
                </a:lnTo>
                <a:lnTo>
                  <a:pt x="0" y="631277"/>
                </a:lnTo>
                <a:lnTo>
                  <a:pt x="4871" y="619517"/>
                </a:lnTo>
                <a:cubicBezTo>
                  <a:pt x="10365" y="614023"/>
                  <a:pt x="17956" y="610624"/>
                  <a:pt x="26342" y="610624"/>
                </a:cubicBezTo>
                <a:close/>
                <a:moveTo>
                  <a:pt x="1669096" y="549730"/>
                </a:moveTo>
                <a:lnTo>
                  <a:pt x="1668124" y="568994"/>
                </a:lnTo>
                <a:lnTo>
                  <a:pt x="1664620" y="560536"/>
                </a:lnTo>
                <a:close/>
                <a:moveTo>
                  <a:pt x="1622429" y="530173"/>
                </a:moveTo>
                <a:cubicBezTo>
                  <a:pt x="1639199" y="530173"/>
                  <a:pt x="1652792" y="543767"/>
                  <a:pt x="1652792" y="560536"/>
                </a:cubicBezTo>
                <a:cubicBezTo>
                  <a:pt x="1652792" y="577306"/>
                  <a:pt x="1639199" y="590900"/>
                  <a:pt x="1622429" y="590900"/>
                </a:cubicBezTo>
                <a:cubicBezTo>
                  <a:pt x="1605659" y="590900"/>
                  <a:pt x="1592066" y="577306"/>
                  <a:pt x="1592066" y="560536"/>
                </a:cubicBezTo>
                <a:cubicBezTo>
                  <a:pt x="1592066" y="543767"/>
                  <a:pt x="1605659" y="530173"/>
                  <a:pt x="1622429" y="530173"/>
                </a:cubicBezTo>
                <a:close/>
                <a:moveTo>
                  <a:pt x="1549874" y="530173"/>
                </a:moveTo>
                <a:cubicBezTo>
                  <a:pt x="1566644" y="530173"/>
                  <a:pt x="1580238" y="543767"/>
                  <a:pt x="1580238" y="560536"/>
                </a:cubicBezTo>
                <a:cubicBezTo>
                  <a:pt x="1580238" y="577306"/>
                  <a:pt x="1566644" y="590900"/>
                  <a:pt x="1549874" y="590900"/>
                </a:cubicBezTo>
                <a:cubicBezTo>
                  <a:pt x="1533105" y="590900"/>
                  <a:pt x="1519511" y="577306"/>
                  <a:pt x="1519511" y="560536"/>
                </a:cubicBezTo>
                <a:cubicBezTo>
                  <a:pt x="1519511" y="543767"/>
                  <a:pt x="1533105" y="530173"/>
                  <a:pt x="1549874" y="530173"/>
                </a:cubicBezTo>
                <a:close/>
                <a:moveTo>
                  <a:pt x="1477320" y="530173"/>
                </a:moveTo>
                <a:cubicBezTo>
                  <a:pt x="1494089" y="530173"/>
                  <a:pt x="1507683" y="543767"/>
                  <a:pt x="1507683" y="560536"/>
                </a:cubicBezTo>
                <a:cubicBezTo>
                  <a:pt x="1507683" y="577306"/>
                  <a:pt x="1494089" y="590900"/>
                  <a:pt x="1477320" y="590900"/>
                </a:cubicBezTo>
                <a:cubicBezTo>
                  <a:pt x="1460550" y="590900"/>
                  <a:pt x="1446956" y="577306"/>
                  <a:pt x="1446956" y="560536"/>
                </a:cubicBezTo>
                <a:cubicBezTo>
                  <a:pt x="1446956" y="543767"/>
                  <a:pt x="1460550" y="530173"/>
                  <a:pt x="1477320" y="530173"/>
                </a:cubicBezTo>
                <a:close/>
                <a:moveTo>
                  <a:pt x="1404765" y="530173"/>
                </a:moveTo>
                <a:cubicBezTo>
                  <a:pt x="1421535" y="530173"/>
                  <a:pt x="1435129" y="543767"/>
                  <a:pt x="1435129" y="560536"/>
                </a:cubicBezTo>
                <a:cubicBezTo>
                  <a:pt x="1435129" y="577306"/>
                  <a:pt x="1421535" y="590900"/>
                  <a:pt x="1404765" y="590900"/>
                </a:cubicBezTo>
                <a:cubicBezTo>
                  <a:pt x="1387996" y="590900"/>
                  <a:pt x="1374402" y="577306"/>
                  <a:pt x="1374402" y="560536"/>
                </a:cubicBezTo>
                <a:cubicBezTo>
                  <a:pt x="1374402" y="543767"/>
                  <a:pt x="1387996" y="530173"/>
                  <a:pt x="1404765" y="530173"/>
                </a:cubicBezTo>
                <a:close/>
                <a:moveTo>
                  <a:pt x="1332211" y="530173"/>
                </a:moveTo>
                <a:cubicBezTo>
                  <a:pt x="1348980" y="530173"/>
                  <a:pt x="1362574" y="543767"/>
                  <a:pt x="1362574" y="560536"/>
                </a:cubicBezTo>
                <a:cubicBezTo>
                  <a:pt x="1362574" y="577306"/>
                  <a:pt x="1348980" y="590900"/>
                  <a:pt x="1332211" y="590900"/>
                </a:cubicBezTo>
                <a:cubicBezTo>
                  <a:pt x="1315441" y="590900"/>
                  <a:pt x="1301847" y="577306"/>
                  <a:pt x="1301847" y="560536"/>
                </a:cubicBezTo>
                <a:cubicBezTo>
                  <a:pt x="1301847" y="543767"/>
                  <a:pt x="1315441" y="530173"/>
                  <a:pt x="1332211" y="530173"/>
                </a:cubicBezTo>
                <a:close/>
                <a:moveTo>
                  <a:pt x="1259656" y="530173"/>
                </a:moveTo>
                <a:cubicBezTo>
                  <a:pt x="1276426" y="530173"/>
                  <a:pt x="1290020" y="543767"/>
                  <a:pt x="1290020" y="560536"/>
                </a:cubicBezTo>
                <a:cubicBezTo>
                  <a:pt x="1290020" y="577306"/>
                  <a:pt x="1276426" y="590900"/>
                  <a:pt x="1259656" y="590900"/>
                </a:cubicBezTo>
                <a:cubicBezTo>
                  <a:pt x="1242887" y="590900"/>
                  <a:pt x="1229293" y="577306"/>
                  <a:pt x="1229293" y="560536"/>
                </a:cubicBezTo>
                <a:cubicBezTo>
                  <a:pt x="1229293" y="543767"/>
                  <a:pt x="1242887" y="530173"/>
                  <a:pt x="1259656" y="530173"/>
                </a:cubicBezTo>
                <a:close/>
                <a:moveTo>
                  <a:pt x="1187102" y="530173"/>
                </a:moveTo>
                <a:cubicBezTo>
                  <a:pt x="1203871" y="530173"/>
                  <a:pt x="1217465" y="543767"/>
                  <a:pt x="1217465" y="560536"/>
                </a:cubicBezTo>
                <a:cubicBezTo>
                  <a:pt x="1217465" y="577306"/>
                  <a:pt x="1203871" y="590900"/>
                  <a:pt x="1187102" y="590900"/>
                </a:cubicBezTo>
                <a:cubicBezTo>
                  <a:pt x="1170332" y="590900"/>
                  <a:pt x="1156738" y="577306"/>
                  <a:pt x="1156738" y="560536"/>
                </a:cubicBezTo>
                <a:cubicBezTo>
                  <a:pt x="1156738" y="543767"/>
                  <a:pt x="1170332" y="530173"/>
                  <a:pt x="1187102" y="530173"/>
                </a:cubicBezTo>
                <a:close/>
                <a:moveTo>
                  <a:pt x="1114547" y="530173"/>
                </a:moveTo>
                <a:cubicBezTo>
                  <a:pt x="1131317" y="530173"/>
                  <a:pt x="1144911" y="543767"/>
                  <a:pt x="1144911" y="560536"/>
                </a:cubicBezTo>
                <a:cubicBezTo>
                  <a:pt x="1144911" y="577306"/>
                  <a:pt x="1131317" y="590900"/>
                  <a:pt x="1114547" y="590900"/>
                </a:cubicBezTo>
                <a:cubicBezTo>
                  <a:pt x="1097778" y="590900"/>
                  <a:pt x="1084184" y="577306"/>
                  <a:pt x="1084184" y="560536"/>
                </a:cubicBezTo>
                <a:cubicBezTo>
                  <a:pt x="1084184" y="543767"/>
                  <a:pt x="1097778" y="530173"/>
                  <a:pt x="1114547" y="530173"/>
                </a:cubicBezTo>
                <a:close/>
                <a:moveTo>
                  <a:pt x="1041993" y="530173"/>
                </a:moveTo>
                <a:cubicBezTo>
                  <a:pt x="1058762" y="530173"/>
                  <a:pt x="1072356" y="543767"/>
                  <a:pt x="1072356" y="560536"/>
                </a:cubicBezTo>
                <a:cubicBezTo>
                  <a:pt x="1072356" y="577306"/>
                  <a:pt x="1058762" y="590900"/>
                  <a:pt x="1041993" y="590900"/>
                </a:cubicBezTo>
                <a:cubicBezTo>
                  <a:pt x="1025223" y="590900"/>
                  <a:pt x="1011629" y="577306"/>
                  <a:pt x="1011629" y="560536"/>
                </a:cubicBezTo>
                <a:cubicBezTo>
                  <a:pt x="1011629" y="543767"/>
                  <a:pt x="1025223" y="530173"/>
                  <a:pt x="1041993" y="530173"/>
                </a:cubicBezTo>
                <a:close/>
                <a:moveTo>
                  <a:pt x="969438" y="530173"/>
                </a:moveTo>
                <a:cubicBezTo>
                  <a:pt x="986208" y="530173"/>
                  <a:pt x="999801" y="543767"/>
                  <a:pt x="999801" y="560536"/>
                </a:cubicBezTo>
                <a:cubicBezTo>
                  <a:pt x="999801" y="577306"/>
                  <a:pt x="986208" y="590900"/>
                  <a:pt x="969438" y="590900"/>
                </a:cubicBezTo>
                <a:cubicBezTo>
                  <a:pt x="952669" y="590900"/>
                  <a:pt x="939075" y="577306"/>
                  <a:pt x="939075" y="560536"/>
                </a:cubicBezTo>
                <a:cubicBezTo>
                  <a:pt x="939075" y="543767"/>
                  <a:pt x="952669" y="530173"/>
                  <a:pt x="969438" y="530173"/>
                </a:cubicBezTo>
                <a:close/>
                <a:moveTo>
                  <a:pt x="896883" y="530173"/>
                </a:moveTo>
                <a:cubicBezTo>
                  <a:pt x="913653" y="530173"/>
                  <a:pt x="927247" y="543767"/>
                  <a:pt x="927247" y="560536"/>
                </a:cubicBezTo>
                <a:cubicBezTo>
                  <a:pt x="927247" y="577306"/>
                  <a:pt x="913653" y="590900"/>
                  <a:pt x="896883" y="590900"/>
                </a:cubicBezTo>
                <a:cubicBezTo>
                  <a:pt x="880114" y="590900"/>
                  <a:pt x="866520" y="577306"/>
                  <a:pt x="866520" y="560536"/>
                </a:cubicBezTo>
                <a:cubicBezTo>
                  <a:pt x="866520" y="543767"/>
                  <a:pt x="880114" y="530173"/>
                  <a:pt x="896883" y="530173"/>
                </a:cubicBezTo>
                <a:close/>
                <a:moveTo>
                  <a:pt x="824329" y="530173"/>
                </a:moveTo>
                <a:cubicBezTo>
                  <a:pt x="841098" y="530173"/>
                  <a:pt x="854692" y="543767"/>
                  <a:pt x="854692" y="560536"/>
                </a:cubicBezTo>
                <a:cubicBezTo>
                  <a:pt x="854692" y="577306"/>
                  <a:pt x="841098" y="590900"/>
                  <a:pt x="824329" y="590900"/>
                </a:cubicBezTo>
                <a:cubicBezTo>
                  <a:pt x="807559" y="590900"/>
                  <a:pt x="793965" y="577306"/>
                  <a:pt x="793965" y="560536"/>
                </a:cubicBezTo>
                <a:cubicBezTo>
                  <a:pt x="793965" y="543767"/>
                  <a:pt x="807559" y="530173"/>
                  <a:pt x="824329" y="530173"/>
                </a:cubicBezTo>
                <a:close/>
                <a:moveTo>
                  <a:pt x="751774" y="530173"/>
                </a:moveTo>
                <a:cubicBezTo>
                  <a:pt x="768544" y="530173"/>
                  <a:pt x="782138" y="543767"/>
                  <a:pt x="782138" y="560536"/>
                </a:cubicBezTo>
                <a:cubicBezTo>
                  <a:pt x="782138" y="577306"/>
                  <a:pt x="768544" y="590900"/>
                  <a:pt x="751774" y="590900"/>
                </a:cubicBezTo>
                <a:cubicBezTo>
                  <a:pt x="735005" y="590900"/>
                  <a:pt x="721411" y="577306"/>
                  <a:pt x="721411" y="560536"/>
                </a:cubicBezTo>
                <a:cubicBezTo>
                  <a:pt x="721411" y="543767"/>
                  <a:pt x="735005" y="530173"/>
                  <a:pt x="751774" y="530173"/>
                </a:cubicBezTo>
                <a:close/>
                <a:moveTo>
                  <a:pt x="679220" y="530173"/>
                </a:moveTo>
                <a:cubicBezTo>
                  <a:pt x="695989" y="530173"/>
                  <a:pt x="709583" y="543767"/>
                  <a:pt x="709583" y="560536"/>
                </a:cubicBezTo>
                <a:cubicBezTo>
                  <a:pt x="709583" y="577306"/>
                  <a:pt x="695989" y="590900"/>
                  <a:pt x="679220" y="590900"/>
                </a:cubicBezTo>
                <a:cubicBezTo>
                  <a:pt x="662450" y="590900"/>
                  <a:pt x="648856" y="577306"/>
                  <a:pt x="648856" y="560536"/>
                </a:cubicBezTo>
                <a:cubicBezTo>
                  <a:pt x="648856" y="543767"/>
                  <a:pt x="662450" y="530173"/>
                  <a:pt x="679220" y="530173"/>
                </a:cubicBezTo>
                <a:close/>
                <a:moveTo>
                  <a:pt x="606665" y="530173"/>
                </a:moveTo>
                <a:cubicBezTo>
                  <a:pt x="623435" y="530173"/>
                  <a:pt x="637029" y="543767"/>
                  <a:pt x="637029" y="560536"/>
                </a:cubicBezTo>
                <a:cubicBezTo>
                  <a:pt x="637029" y="577306"/>
                  <a:pt x="623435" y="590900"/>
                  <a:pt x="606665" y="590900"/>
                </a:cubicBezTo>
                <a:cubicBezTo>
                  <a:pt x="589896" y="590900"/>
                  <a:pt x="576302" y="577306"/>
                  <a:pt x="576302" y="560536"/>
                </a:cubicBezTo>
                <a:cubicBezTo>
                  <a:pt x="576302" y="543767"/>
                  <a:pt x="589896" y="530173"/>
                  <a:pt x="606665" y="530173"/>
                </a:cubicBezTo>
                <a:close/>
                <a:moveTo>
                  <a:pt x="534111" y="530173"/>
                </a:moveTo>
                <a:cubicBezTo>
                  <a:pt x="550880" y="530173"/>
                  <a:pt x="564474" y="543767"/>
                  <a:pt x="564474" y="560536"/>
                </a:cubicBezTo>
                <a:cubicBezTo>
                  <a:pt x="564474" y="577306"/>
                  <a:pt x="550880" y="590900"/>
                  <a:pt x="534111" y="590900"/>
                </a:cubicBezTo>
                <a:cubicBezTo>
                  <a:pt x="517341" y="590900"/>
                  <a:pt x="503747" y="577306"/>
                  <a:pt x="503747" y="560536"/>
                </a:cubicBezTo>
                <a:cubicBezTo>
                  <a:pt x="503747" y="543767"/>
                  <a:pt x="517341" y="530173"/>
                  <a:pt x="534111" y="530173"/>
                </a:cubicBezTo>
                <a:close/>
                <a:moveTo>
                  <a:pt x="461556" y="530173"/>
                </a:moveTo>
                <a:cubicBezTo>
                  <a:pt x="478326" y="530173"/>
                  <a:pt x="491920" y="543767"/>
                  <a:pt x="491920" y="560536"/>
                </a:cubicBezTo>
                <a:cubicBezTo>
                  <a:pt x="491920" y="577306"/>
                  <a:pt x="478326" y="590900"/>
                  <a:pt x="461556" y="590900"/>
                </a:cubicBezTo>
                <a:cubicBezTo>
                  <a:pt x="444787" y="590900"/>
                  <a:pt x="431192" y="577306"/>
                  <a:pt x="431192" y="560536"/>
                </a:cubicBezTo>
                <a:cubicBezTo>
                  <a:pt x="431192" y="543767"/>
                  <a:pt x="444787" y="530173"/>
                  <a:pt x="461556" y="530173"/>
                </a:cubicBezTo>
                <a:close/>
                <a:moveTo>
                  <a:pt x="389002" y="530173"/>
                </a:moveTo>
                <a:cubicBezTo>
                  <a:pt x="405771" y="530173"/>
                  <a:pt x="419365" y="543767"/>
                  <a:pt x="419365" y="560536"/>
                </a:cubicBezTo>
                <a:cubicBezTo>
                  <a:pt x="419365" y="577306"/>
                  <a:pt x="405771" y="590900"/>
                  <a:pt x="389002" y="590900"/>
                </a:cubicBezTo>
                <a:cubicBezTo>
                  <a:pt x="372232" y="590900"/>
                  <a:pt x="358638" y="577306"/>
                  <a:pt x="358638" y="560536"/>
                </a:cubicBezTo>
                <a:cubicBezTo>
                  <a:pt x="358638" y="543767"/>
                  <a:pt x="372232" y="530173"/>
                  <a:pt x="389002" y="530173"/>
                </a:cubicBezTo>
                <a:close/>
                <a:moveTo>
                  <a:pt x="316447" y="530173"/>
                </a:moveTo>
                <a:cubicBezTo>
                  <a:pt x="333216" y="530173"/>
                  <a:pt x="346810" y="543767"/>
                  <a:pt x="346810" y="560536"/>
                </a:cubicBezTo>
                <a:cubicBezTo>
                  <a:pt x="346810" y="577306"/>
                  <a:pt x="333216" y="590900"/>
                  <a:pt x="316447" y="590900"/>
                </a:cubicBezTo>
                <a:cubicBezTo>
                  <a:pt x="299677" y="590900"/>
                  <a:pt x="286084" y="577306"/>
                  <a:pt x="286084" y="560536"/>
                </a:cubicBezTo>
                <a:cubicBezTo>
                  <a:pt x="286084" y="543767"/>
                  <a:pt x="299677" y="530173"/>
                  <a:pt x="316447" y="530173"/>
                </a:cubicBezTo>
                <a:close/>
                <a:moveTo>
                  <a:pt x="243892" y="530173"/>
                </a:moveTo>
                <a:cubicBezTo>
                  <a:pt x="260662" y="530173"/>
                  <a:pt x="274256" y="543767"/>
                  <a:pt x="274256" y="560536"/>
                </a:cubicBezTo>
                <a:cubicBezTo>
                  <a:pt x="274256" y="577306"/>
                  <a:pt x="260662" y="590900"/>
                  <a:pt x="243892" y="590900"/>
                </a:cubicBezTo>
                <a:cubicBezTo>
                  <a:pt x="227123" y="590900"/>
                  <a:pt x="213529" y="577306"/>
                  <a:pt x="213529" y="560536"/>
                </a:cubicBezTo>
                <a:cubicBezTo>
                  <a:pt x="213529" y="543767"/>
                  <a:pt x="227123" y="530173"/>
                  <a:pt x="243892" y="530173"/>
                </a:cubicBezTo>
                <a:close/>
                <a:moveTo>
                  <a:pt x="171339" y="530173"/>
                </a:moveTo>
                <a:cubicBezTo>
                  <a:pt x="188107" y="530173"/>
                  <a:pt x="201701" y="543767"/>
                  <a:pt x="201701" y="560536"/>
                </a:cubicBezTo>
                <a:cubicBezTo>
                  <a:pt x="201701" y="577306"/>
                  <a:pt x="188107" y="590900"/>
                  <a:pt x="171339" y="590900"/>
                </a:cubicBezTo>
                <a:cubicBezTo>
                  <a:pt x="154673" y="590900"/>
                  <a:pt x="141079" y="577306"/>
                  <a:pt x="141079" y="560536"/>
                </a:cubicBezTo>
                <a:cubicBezTo>
                  <a:pt x="141079" y="543767"/>
                  <a:pt x="154673" y="530173"/>
                  <a:pt x="171339" y="530173"/>
                </a:cubicBezTo>
                <a:close/>
                <a:moveTo>
                  <a:pt x="98904" y="530173"/>
                </a:moveTo>
                <a:cubicBezTo>
                  <a:pt x="115664" y="530173"/>
                  <a:pt x="129258" y="543767"/>
                  <a:pt x="129258" y="560536"/>
                </a:cubicBezTo>
                <a:cubicBezTo>
                  <a:pt x="129258" y="577306"/>
                  <a:pt x="115664" y="590900"/>
                  <a:pt x="98904" y="590900"/>
                </a:cubicBezTo>
                <a:cubicBezTo>
                  <a:pt x="82130" y="590900"/>
                  <a:pt x="68536" y="577306"/>
                  <a:pt x="68536" y="560536"/>
                </a:cubicBezTo>
                <a:cubicBezTo>
                  <a:pt x="68536" y="543767"/>
                  <a:pt x="82130" y="530173"/>
                  <a:pt x="98904" y="530173"/>
                </a:cubicBezTo>
                <a:close/>
                <a:moveTo>
                  <a:pt x="26349" y="530173"/>
                </a:moveTo>
                <a:cubicBezTo>
                  <a:pt x="43112" y="530173"/>
                  <a:pt x="56707" y="543767"/>
                  <a:pt x="56707" y="560536"/>
                </a:cubicBezTo>
                <a:cubicBezTo>
                  <a:pt x="56707" y="577306"/>
                  <a:pt x="43112" y="590900"/>
                  <a:pt x="26349" y="590900"/>
                </a:cubicBezTo>
                <a:cubicBezTo>
                  <a:pt x="17963" y="590900"/>
                  <a:pt x="10372" y="587502"/>
                  <a:pt x="4877" y="582007"/>
                </a:cubicBezTo>
                <a:lnTo>
                  <a:pt x="0" y="570232"/>
                </a:lnTo>
                <a:lnTo>
                  <a:pt x="0" y="550840"/>
                </a:lnTo>
                <a:lnTo>
                  <a:pt x="4877" y="539066"/>
                </a:lnTo>
                <a:cubicBezTo>
                  <a:pt x="10372" y="533572"/>
                  <a:pt x="17963" y="530173"/>
                  <a:pt x="26349" y="530173"/>
                </a:cubicBezTo>
                <a:close/>
                <a:moveTo>
                  <a:pt x="1673704" y="458486"/>
                </a:moveTo>
                <a:lnTo>
                  <a:pt x="1671744" y="497284"/>
                </a:lnTo>
                <a:lnTo>
                  <a:pt x="1664620" y="480084"/>
                </a:lnTo>
                <a:cubicBezTo>
                  <a:pt x="1664620" y="471700"/>
                  <a:pt x="1668019" y="464109"/>
                  <a:pt x="1673514" y="458614"/>
                </a:cubicBezTo>
                <a:close/>
                <a:moveTo>
                  <a:pt x="1622429" y="449721"/>
                </a:moveTo>
                <a:cubicBezTo>
                  <a:pt x="1639199" y="449721"/>
                  <a:pt x="1652792" y="463315"/>
                  <a:pt x="1652792" y="480084"/>
                </a:cubicBezTo>
                <a:cubicBezTo>
                  <a:pt x="1652792" y="496854"/>
                  <a:pt x="1639199" y="510448"/>
                  <a:pt x="1622429" y="510448"/>
                </a:cubicBezTo>
                <a:cubicBezTo>
                  <a:pt x="1605659" y="510448"/>
                  <a:pt x="1592066" y="496854"/>
                  <a:pt x="1592066" y="480084"/>
                </a:cubicBezTo>
                <a:cubicBezTo>
                  <a:pt x="1592066" y="463315"/>
                  <a:pt x="1605659" y="449721"/>
                  <a:pt x="1622429" y="449721"/>
                </a:cubicBezTo>
                <a:close/>
                <a:moveTo>
                  <a:pt x="1549874" y="449721"/>
                </a:moveTo>
                <a:cubicBezTo>
                  <a:pt x="1566644" y="449721"/>
                  <a:pt x="1580238" y="463315"/>
                  <a:pt x="1580238" y="480084"/>
                </a:cubicBezTo>
                <a:cubicBezTo>
                  <a:pt x="1580238" y="496854"/>
                  <a:pt x="1566644" y="510448"/>
                  <a:pt x="1549874" y="510448"/>
                </a:cubicBezTo>
                <a:cubicBezTo>
                  <a:pt x="1533105" y="510448"/>
                  <a:pt x="1519511" y="496854"/>
                  <a:pt x="1519511" y="480084"/>
                </a:cubicBezTo>
                <a:cubicBezTo>
                  <a:pt x="1519511" y="463315"/>
                  <a:pt x="1533105" y="449721"/>
                  <a:pt x="1549874" y="449721"/>
                </a:cubicBezTo>
                <a:close/>
                <a:moveTo>
                  <a:pt x="1477320" y="449721"/>
                </a:moveTo>
                <a:cubicBezTo>
                  <a:pt x="1494089" y="449721"/>
                  <a:pt x="1507683" y="463315"/>
                  <a:pt x="1507683" y="480084"/>
                </a:cubicBezTo>
                <a:cubicBezTo>
                  <a:pt x="1507683" y="496854"/>
                  <a:pt x="1494089" y="510448"/>
                  <a:pt x="1477320" y="510448"/>
                </a:cubicBezTo>
                <a:cubicBezTo>
                  <a:pt x="1460550" y="510448"/>
                  <a:pt x="1446956" y="496854"/>
                  <a:pt x="1446956" y="480084"/>
                </a:cubicBezTo>
                <a:cubicBezTo>
                  <a:pt x="1446956" y="463315"/>
                  <a:pt x="1460550" y="449721"/>
                  <a:pt x="1477320" y="449721"/>
                </a:cubicBezTo>
                <a:close/>
                <a:moveTo>
                  <a:pt x="1404765" y="449721"/>
                </a:moveTo>
                <a:cubicBezTo>
                  <a:pt x="1421535" y="449721"/>
                  <a:pt x="1435129" y="463315"/>
                  <a:pt x="1435129" y="480084"/>
                </a:cubicBezTo>
                <a:cubicBezTo>
                  <a:pt x="1435129" y="496854"/>
                  <a:pt x="1421535" y="510448"/>
                  <a:pt x="1404765" y="510448"/>
                </a:cubicBezTo>
                <a:cubicBezTo>
                  <a:pt x="1387996" y="510448"/>
                  <a:pt x="1374402" y="496854"/>
                  <a:pt x="1374402" y="480084"/>
                </a:cubicBezTo>
                <a:cubicBezTo>
                  <a:pt x="1374402" y="463315"/>
                  <a:pt x="1387996" y="449721"/>
                  <a:pt x="1404765" y="449721"/>
                </a:cubicBezTo>
                <a:close/>
                <a:moveTo>
                  <a:pt x="1332211" y="449721"/>
                </a:moveTo>
                <a:cubicBezTo>
                  <a:pt x="1348980" y="449721"/>
                  <a:pt x="1362574" y="463315"/>
                  <a:pt x="1362574" y="480084"/>
                </a:cubicBezTo>
                <a:cubicBezTo>
                  <a:pt x="1362574" y="496854"/>
                  <a:pt x="1348980" y="510448"/>
                  <a:pt x="1332211" y="510448"/>
                </a:cubicBezTo>
                <a:cubicBezTo>
                  <a:pt x="1315441" y="510448"/>
                  <a:pt x="1301847" y="496854"/>
                  <a:pt x="1301847" y="480084"/>
                </a:cubicBezTo>
                <a:cubicBezTo>
                  <a:pt x="1301847" y="463315"/>
                  <a:pt x="1315441" y="449721"/>
                  <a:pt x="1332211" y="449721"/>
                </a:cubicBezTo>
                <a:close/>
                <a:moveTo>
                  <a:pt x="1259656" y="449721"/>
                </a:moveTo>
                <a:cubicBezTo>
                  <a:pt x="1276426" y="449721"/>
                  <a:pt x="1290020" y="463315"/>
                  <a:pt x="1290020" y="480084"/>
                </a:cubicBezTo>
                <a:cubicBezTo>
                  <a:pt x="1290020" y="496854"/>
                  <a:pt x="1276426" y="510448"/>
                  <a:pt x="1259656" y="510448"/>
                </a:cubicBezTo>
                <a:cubicBezTo>
                  <a:pt x="1242887" y="510448"/>
                  <a:pt x="1229293" y="496854"/>
                  <a:pt x="1229293" y="480084"/>
                </a:cubicBezTo>
                <a:cubicBezTo>
                  <a:pt x="1229293" y="463315"/>
                  <a:pt x="1242887" y="449721"/>
                  <a:pt x="1259656" y="449721"/>
                </a:cubicBezTo>
                <a:close/>
                <a:moveTo>
                  <a:pt x="1187102" y="449721"/>
                </a:moveTo>
                <a:cubicBezTo>
                  <a:pt x="1203871" y="449721"/>
                  <a:pt x="1217465" y="463315"/>
                  <a:pt x="1217465" y="480084"/>
                </a:cubicBezTo>
                <a:cubicBezTo>
                  <a:pt x="1217465" y="496854"/>
                  <a:pt x="1203871" y="510448"/>
                  <a:pt x="1187102" y="510448"/>
                </a:cubicBezTo>
                <a:cubicBezTo>
                  <a:pt x="1170332" y="510448"/>
                  <a:pt x="1156738" y="496854"/>
                  <a:pt x="1156738" y="480084"/>
                </a:cubicBezTo>
                <a:cubicBezTo>
                  <a:pt x="1156738" y="463315"/>
                  <a:pt x="1170332" y="449721"/>
                  <a:pt x="1187102" y="449721"/>
                </a:cubicBezTo>
                <a:close/>
                <a:moveTo>
                  <a:pt x="1114547" y="449721"/>
                </a:moveTo>
                <a:cubicBezTo>
                  <a:pt x="1131317" y="449721"/>
                  <a:pt x="1144911" y="463315"/>
                  <a:pt x="1144911" y="480084"/>
                </a:cubicBezTo>
                <a:cubicBezTo>
                  <a:pt x="1144911" y="496854"/>
                  <a:pt x="1131317" y="510448"/>
                  <a:pt x="1114547" y="510448"/>
                </a:cubicBezTo>
                <a:cubicBezTo>
                  <a:pt x="1097778" y="510448"/>
                  <a:pt x="1084184" y="496854"/>
                  <a:pt x="1084184" y="480084"/>
                </a:cubicBezTo>
                <a:cubicBezTo>
                  <a:pt x="1084184" y="463315"/>
                  <a:pt x="1097778" y="449721"/>
                  <a:pt x="1114547" y="449721"/>
                </a:cubicBezTo>
                <a:close/>
                <a:moveTo>
                  <a:pt x="1041993" y="449721"/>
                </a:moveTo>
                <a:cubicBezTo>
                  <a:pt x="1058762" y="449721"/>
                  <a:pt x="1072356" y="463315"/>
                  <a:pt x="1072356" y="480084"/>
                </a:cubicBezTo>
                <a:cubicBezTo>
                  <a:pt x="1072356" y="496854"/>
                  <a:pt x="1058762" y="510448"/>
                  <a:pt x="1041993" y="510448"/>
                </a:cubicBezTo>
                <a:cubicBezTo>
                  <a:pt x="1025223" y="510448"/>
                  <a:pt x="1011629" y="496854"/>
                  <a:pt x="1011629" y="480084"/>
                </a:cubicBezTo>
                <a:cubicBezTo>
                  <a:pt x="1011629" y="463315"/>
                  <a:pt x="1025223" y="449721"/>
                  <a:pt x="1041993" y="449721"/>
                </a:cubicBezTo>
                <a:close/>
                <a:moveTo>
                  <a:pt x="969438" y="449721"/>
                </a:moveTo>
                <a:cubicBezTo>
                  <a:pt x="986208" y="449721"/>
                  <a:pt x="999801" y="463315"/>
                  <a:pt x="999801" y="480084"/>
                </a:cubicBezTo>
                <a:cubicBezTo>
                  <a:pt x="999801" y="496854"/>
                  <a:pt x="986208" y="510448"/>
                  <a:pt x="969438" y="510448"/>
                </a:cubicBezTo>
                <a:cubicBezTo>
                  <a:pt x="952669" y="510448"/>
                  <a:pt x="939075" y="496854"/>
                  <a:pt x="939075" y="480084"/>
                </a:cubicBezTo>
                <a:cubicBezTo>
                  <a:pt x="939075" y="463315"/>
                  <a:pt x="952669" y="449721"/>
                  <a:pt x="969438" y="449721"/>
                </a:cubicBezTo>
                <a:close/>
                <a:moveTo>
                  <a:pt x="896883" y="449721"/>
                </a:moveTo>
                <a:cubicBezTo>
                  <a:pt x="913653" y="449721"/>
                  <a:pt x="927247" y="463315"/>
                  <a:pt x="927247" y="480084"/>
                </a:cubicBezTo>
                <a:cubicBezTo>
                  <a:pt x="927247" y="496854"/>
                  <a:pt x="913653" y="510448"/>
                  <a:pt x="896883" y="510448"/>
                </a:cubicBezTo>
                <a:cubicBezTo>
                  <a:pt x="880114" y="510448"/>
                  <a:pt x="866520" y="496854"/>
                  <a:pt x="866520" y="480084"/>
                </a:cubicBezTo>
                <a:cubicBezTo>
                  <a:pt x="866520" y="463315"/>
                  <a:pt x="880114" y="449721"/>
                  <a:pt x="896883" y="449721"/>
                </a:cubicBezTo>
                <a:close/>
                <a:moveTo>
                  <a:pt x="824329" y="449721"/>
                </a:moveTo>
                <a:cubicBezTo>
                  <a:pt x="841098" y="449721"/>
                  <a:pt x="854692" y="463315"/>
                  <a:pt x="854692" y="480084"/>
                </a:cubicBezTo>
                <a:cubicBezTo>
                  <a:pt x="854692" y="496854"/>
                  <a:pt x="841098" y="510448"/>
                  <a:pt x="824329" y="510448"/>
                </a:cubicBezTo>
                <a:cubicBezTo>
                  <a:pt x="807559" y="510448"/>
                  <a:pt x="793965" y="496854"/>
                  <a:pt x="793965" y="480084"/>
                </a:cubicBezTo>
                <a:cubicBezTo>
                  <a:pt x="793965" y="463315"/>
                  <a:pt x="807559" y="449721"/>
                  <a:pt x="824329" y="449721"/>
                </a:cubicBezTo>
                <a:close/>
                <a:moveTo>
                  <a:pt x="751774" y="449721"/>
                </a:moveTo>
                <a:cubicBezTo>
                  <a:pt x="768544" y="449721"/>
                  <a:pt x="782138" y="463315"/>
                  <a:pt x="782138" y="480084"/>
                </a:cubicBezTo>
                <a:cubicBezTo>
                  <a:pt x="782138" y="496854"/>
                  <a:pt x="768544" y="510448"/>
                  <a:pt x="751774" y="510448"/>
                </a:cubicBezTo>
                <a:cubicBezTo>
                  <a:pt x="735005" y="510448"/>
                  <a:pt x="721411" y="496854"/>
                  <a:pt x="721411" y="480084"/>
                </a:cubicBezTo>
                <a:cubicBezTo>
                  <a:pt x="721411" y="463315"/>
                  <a:pt x="735005" y="449721"/>
                  <a:pt x="751774" y="449721"/>
                </a:cubicBezTo>
                <a:close/>
                <a:moveTo>
                  <a:pt x="679220" y="449721"/>
                </a:moveTo>
                <a:cubicBezTo>
                  <a:pt x="695989" y="449721"/>
                  <a:pt x="709583" y="463315"/>
                  <a:pt x="709583" y="480084"/>
                </a:cubicBezTo>
                <a:cubicBezTo>
                  <a:pt x="709583" y="496854"/>
                  <a:pt x="695989" y="510448"/>
                  <a:pt x="679220" y="510448"/>
                </a:cubicBezTo>
                <a:cubicBezTo>
                  <a:pt x="662450" y="510448"/>
                  <a:pt x="648856" y="496854"/>
                  <a:pt x="648856" y="480084"/>
                </a:cubicBezTo>
                <a:cubicBezTo>
                  <a:pt x="648856" y="463315"/>
                  <a:pt x="662450" y="449721"/>
                  <a:pt x="679220" y="449721"/>
                </a:cubicBezTo>
                <a:close/>
                <a:moveTo>
                  <a:pt x="606665" y="449721"/>
                </a:moveTo>
                <a:cubicBezTo>
                  <a:pt x="623435" y="449721"/>
                  <a:pt x="637029" y="463315"/>
                  <a:pt x="637029" y="480084"/>
                </a:cubicBezTo>
                <a:cubicBezTo>
                  <a:pt x="637029" y="496854"/>
                  <a:pt x="623435" y="510448"/>
                  <a:pt x="606665" y="510448"/>
                </a:cubicBezTo>
                <a:cubicBezTo>
                  <a:pt x="589896" y="510448"/>
                  <a:pt x="576302" y="496854"/>
                  <a:pt x="576302" y="480084"/>
                </a:cubicBezTo>
                <a:cubicBezTo>
                  <a:pt x="576302" y="463315"/>
                  <a:pt x="589896" y="449721"/>
                  <a:pt x="606665" y="449721"/>
                </a:cubicBezTo>
                <a:close/>
                <a:moveTo>
                  <a:pt x="534111" y="449721"/>
                </a:moveTo>
                <a:cubicBezTo>
                  <a:pt x="550880" y="449721"/>
                  <a:pt x="564474" y="463315"/>
                  <a:pt x="564474" y="480084"/>
                </a:cubicBezTo>
                <a:cubicBezTo>
                  <a:pt x="564474" y="496854"/>
                  <a:pt x="550880" y="510448"/>
                  <a:pt x="534111" y="510448"/>
                </a:cubicBezTo>
                <a:cubicBezTo>
                  <a:pt x="517341" y="510448"/>
                  <a:pt x="503747" y="496854"/>
                  <a:pt x="503747" y="480084"/>
                </a:cubicBezTo>
                <a:cubicBezTo>
                  <a:pt x="503747" y="463315"/>
                  <a:pt x="517341" y="449721"/>
                  <a:pt x="534111" y="449721"/>
                </a:cubicBezTo>
                <a:close/>
                <a:moveTo>
                  <a:pt x="461556" y="449721"/>
                </a:moveTo>
                <a:cubicBezTo>
                  <a:pt x="478326" y="449721"/>
                  <a:pt x="491920" y="463315"/>
                  <a:pt x="491920" y="480084"/>
                </a:cubicBezTo>
                <a:cubicBezTo>
                  <a:pt x="491920" y="496854"/>
                  <a:pt x="478326" y="510448"/>
                  <a:pt x="461556" y="510448"/>
                </a:cubicBezTo>
                <a:cubicBezTo>
                  <a:pt x="444787" y="510448"/>
                  <a:pt x="431192" y="496854"/>
                  <a:pt x="431192" y="480084"/>
                </a:cubicBezTo>
                <a:cubicBezTo>
                  <a:pt x="431192" y="463315"/>
                  <a:pt x="444787" y="449721"/>
                  <a:pt x="461556" y="449721"/>
                </a:cubicBezTo>
                <a:close/>
                <a:moveTo>
                  <a:pt x="389002" y="449721"/>
                </a:moveTo>
                <a:cubicBezTo>
                  <a:pt x="405771" y="449721"/>
                  <a:pt x="419365" y="463315"/>
                  <a:pt x="419365" y="480084"/>
                </a:cubicBezTo>
                <a:cubicBezTo>
                  <a:pt x="419365" y="496854"/>
                  <a:pt x="405771" y="510448"/>
                  <a:pt x="389002" y="510448"/>
                </a:cubicBezTo>
                <a:cubicBezTo>
                  <a:pt x="372232" y="510448"/>
                  <a:pt x="358638" y="496854"/>
                  <a:pt x="358638" y="480084"/>
                </a:cubicBezTo>
                <a:cubicBezTo>
                  <a:pt x="358638" y="463315"/>
                  <a:pt x="372232" y="449721"/>
                  <a:pt x="389002" y="449721"/>
                </a:cubicBezTo>
                <a:close/>
                <a:moveTo>
                  <a:pt x="316447" y="449721"/>
                </a:moveTo>
                <a:cubicBezTo>
                  <a:pt x="333216" y="449721"/>
                  <a:pt x="346810" y="463315"/>
                  <a:pt x="346810" y="480084"/>
                </a:cubicBezTo>
                <a:cubicBezTo>
                  <a:pt x="346810" y="496854"/>
                  <a:pt x="333216" y="510448"/>
                  <a:pt x="316447" y="510448"/>
                </a:cubicBezTo>
                <a:cubicBezTo>
                  <a:pt x="299677" y="510448"/>
                  <a:pt x="286084" y="496854"/>
                  <a:pt x="286084" y="480084"/>
                </a:cubicBezTo>
                <a:cubicBezTo>
                  <a:pt x="286084" y="463315"/>
                  <a:pt x="299677" y="449721"/>
                  <a:pt x="316447" y="449721"/>
                </a:cubicBezTo>
                <a:close/>
                <a:moveTo>
                  <a:pt x="243892" y="449721"/>
                </a:moveTo>
                <a:cubicBezTo>
                  <a:pt x="260662" y="449721"/>
                  <a:pt x="274256" y="463315"/>
                  <a:pt x="274256" y="480084"/>
                </a:cubicBezTo>
                <a:cubicBezTo>
                  <a:pt x="274256" y="496854"/>
                  <a:pt x="260662" y="510448"/>
                  <a:pt x="243892" y="510448"/>
                </a:cubicBezTo>
                <a:cubicBezTo>
                  <a:pt x="227123" y="510448"/>
                  <a:pt x="213529" y="496854"/>
                  <a:pt x="213529" y="480084"/>
                </a:cubicBezTo>
                <a:cubicBezTo>
                  <a:pt x="213529" y="463315"/>
                  <a:pt x="227123" y="449721"/>
                  <a:pt x="243892" y="449721"/>
                </a:cubicBezTo>
                <a:close/>
                <a:moveTo>
                  <a:pt x="171339" y="449721"/>
                </a:moveTo>
                <a:cubicBezTo>
                  <a:pt x="188107" y="449721"/>
                  <a:pt x="201701" y="463315"/>
                  <a:pt x="201701" y="480084"/>
                </a:cubicBezTo>
                <a:cubicBezTo>
                  <a:pt x="201701" y="496854"/>
                  <a:pt x="188107" y="510448"/>
                  <a:pt x="171339" y="510448"/>
                </a:cubicBezTo>
                <a:cubicBezTo>
                  <a:pt x="154679" y="510448"/>
                  <a:pt x="141085" y="496854"/>
                  <a:pt x="141085" y="480084"/>
                </a:cubicBezTo>
                <a:cubicBezTo>
                  <a:pt x="141085" y="463315"/>
                  <a:pt x="154679" y="449721"/>
                  <a:pt x="171339" y="449721"/>
                </a:cubicBezTo>
                <a:close/>
                <a:moveTo>
                  <a:pt x="98910" y="449721"/>
                </a:moveTo>
                <a:cubicBezTo>
                  <a:pt x="115670" y="449721"/>
                  <a:pt x="129264" y="463315"/>
                  <a:pt x="129264" y="480084"/>
                </a:cubicBezTo>
                <a:cubicBezTo>
                  <a:pt x="129264" y="496854"/>
                  <a:pt x="115670" y="510448"/>
                  <a:pt x="98910" y="510448"/>
                </a:cubicBezTo>
                <a:cubicBezTo>
                  <a:pt x="82136" y="510448"/>
                  <a:pt x="68542" y="496854"/>
                  <a:pt x="68542" y="480084"/>
                </a:cubicBezTo>
                <a:cubicBezTo>
                  <a:pt x="68542" y="463315"/>
                  <a:pt x="82136" y="449721"/>
                  <a:pt x="98910" y="449721"/>
                </a:cubicBezTo>
                <a:close/>
                <a:moveTo>
                  <a:pt x="26355" y="449721"/>
                </a:moveTo>
                <a:cubicBezTo>
                  <a:pt x="43118" y="449721"/>
                  <a:pt x="56713" y="463315"/>
                  <a:pt x="56713" y="480084"/>
                </a:cubicBezTo>
                <a:cubicBezTo>
                  <a:pt x="56713" y="496854"/>
                  <a:pt x="43118" y="510448"/>
                  <a:pt x="26355" y="510448"/>
                </a:cubicBezTo>
                <a:cubicBezTo>
                  <a:pt x="17970" y="510448"/>
                  <a:pt x="10379" y="507050"/>
                  <a:pt x="4884" y="501555"/>
                </a:cubicBezTo>
                <a:lnTo>
                  <a:pt x="0" y="489763"/>
                </a:lnTo>
                <a:lnTo>
                  <a:pt x="0" y="470405"/>
                </a:lnTo>
                <a:lnTo>
                  <a:pt x="4884" y="458614"/>
                </a:lnTo>
                <a:cubicBezTo>
                  <a:pt x="10379" y="453120"/>
                  <a:pt x="17970" y="449721"/>
                  <a:pt x="26355" y="449721"/>
                </a:cubicBezTo>
                <a:close/>
                <a:moveTo>
                  <a:pt x="1673066" y="379245"/>
                </a:moveTo>
                <a:lnTo>
                  <a:pt x="1675237" y="422266"/>
                </a:lnTo>
                <a:lnTo>
                  <a:pt x="1673514" y="421103"/>
                </a:lnTo>
                <a:cubicBezTo>
                  <a:pt x="1668019" y="415609"/>
                  <a:pt x="1664620" y="408017"/>
                  <a:pt x="1664620" y="399633"/>
                </a:cubicBezTo>
                <a:close/>
                <a:moveTo>
                  <a:pt x="1622429" y="369269"/>
                </a:moveTo>
                <a:cubicBezTo>
                  <a:pt x="1639199" y="369269"/>
                  <a:pt x="1652792" y="382864"/>
                  <a:pt x="1652792" y="399633"/>
                </a:cubicBezTo>
                <a:cubicBezTo>
                  <a:pt x="1652792" y="416402"/>
                  <a:pt x="1639199" y="429997"/>
                  <a:pt x="1622429" y="429997"/>
                </a:cubicBezTo>
                <a:cubicBezTo>
                  <a:pt x="1605659" y="429997"/>
                  <a:pt x="1592066" y="416402"/>
                  <a:pt x="1592066" y="399633"/>
                </a:cubicBezTo>
                <a:cubicBezTo>
                  <a:pt x="1592066" y="382864"/>
                  <a:pt x="1605659" y="369269"/>
                  <a:pt x="1622429" y="369269"/>
                </a:cubicBezTo>
                <a:close/>
                <a:moveTo>
                  <a:pt x="1549874" y="369269"/>
                </a:moveTo>
                <a:cubicBezTo>
                  <a:pt x="1566644" y="369269"/>
                  <a:pt x="1580238" y="382864"/>
                  <a:pt x="1580238" y="399633"/>
                </a:cubicBezTo>
                <a:cubicBezTo>
                  <a:pt x="1580238" y="416402"/>
                  <a:pt x="1566644" y="429997"/>
                  <a:pt x="1549874" y="429997"/>
                </a:cubicBezTo>
                <a:cubicBezTo>
                  <a:pt x="1533105" y="429997"/>
                  <a:pt x="1519511" y="416402"/>
                  <a:pt x="1519511" y="399633"/>
                </a:cubicBezTo>
                <a:cubicBezTo>
                  <a:pt x="1519511" y="382864"/>
                  <a:pt x="1533105" y="369269"/>
                  <a:pt x="1549874" y="369269"/>
                </a:cubicBezTo>
                <a:close/>
                <a:moveTo>
                  <a:pt x="1477320" y="369269"/>
                </a:moveTo>
                <a:cubicBezTo>
                  <a:pt x="1494089" y="369269"/>
                  <a:pt x="1507683" y="382864"/>
                  <a:pt x="1507683" y="399633"/>
                </a:cubicBezTo>
                <a:cubicBezTo>
                  <a:pt x="1507683" y="416402"/>
                  <a:pt x="1494089" y="429997"/>
                  <a:pt x="1477320" y="429997"/>
                </a:cubicBezTo>
                <a:cubicBezTo>
                  <a:pt x="1460550" y="429997"/>
                  <a:pt x="1446956" y="416402"/>
                  <a:pt x="1446956" y="399633"/>
                </a:cubicBezTo>
                <a:cubicBezTo>
                  <a:pt x="1446956" y="382864"/>
                  <a:pt x="1460550" y="369269"/>
                  <a:pt x="1477320" y="369269"/>
                </a:cubicBezTo>
                <a:close/>
                <a:moveTo>
                  <a:pt x="1404765" y="369269"/>
                </a:moveTo>
                <a:cubicBezTo>
                  <a:pt x="1421535" y="369269"/>
                  <a:pt x="1435129" y="382864"/>
                  <a:pt x="1435129" y="399633"/>
                </a:cubicBezTo>
                <a:cubicBezTo>
                  <a:pt x="1435129" y="416402"/>
                  <a:pt x="1421535" y="429997"/>
                  <a:pt x="1404765" y="429997"/>
                </a:cubicBezTo>
                <a:cubicBezTo>
                  <a:pt x="1387996" y="429997"/>
                  <a:pt x="1374402" y="416402"/>
                  <a:pt x="1374402" y="399633"/>
                </a:cubicBezTo>
                <a:cubicBezTo>
                  <a:pt x="1374402" y="382864"/>
                  <a:pt x="1387996" y="369269"/>
                  <a:pt x="1404765" y="369269"/>
                </a:cubicBezTo>
                <a:close/>
                <a:moveTo>
                  <a:pt x="1332211" y="369269"/>
                </a:moveTo>
                <a:cubicBezTo>
                  <a:pt x="1348980" y="369269"/>
                  <a:pt x="1362574" y="382864"/>
                  <a:pt x="1362574" y="399633"/>
                </a:cubicBezTo>
                <a:cubicBezTo>
                  <a:pt x="1362574" y="416402"/>
                  <a:pt x="1348980" y="429997"/>
                  <a:pt x="1332211" y="429997"/>
                </a:cubicBezTo>
                <a:cubicBezTo>
                  <a:pt x="1315441" y="429997"/>
                  <a:pt x="1301847" y="416402"/>
                  <a:pt x="1301847" y="399633"/>
                </a:cubicBezTo>
                <a:cubicBezTo>
                  <a:pt x="1301847" y="382864"/>
                  <a:pt x="1315441" y="369269"/>
                  <a:pt x="1332211" y="369269"/>
                </a:cubicBezTo>
                <a:close/>
                <a:moveTo>
                  <a:pt x="1259656" y="369269"/>
                </a:moveTo>
                <a:cubicBezTo>
                  <a:pt x="1276426" y="369269"/>
                  <a:pt x="1290020" y="382864"/>
                  <a:pt x="1290020" y="399633"/>
                </a:cubicBezTo>
                <a:cubicBezTo>
                  <a:pt x="1290020" y="416402"/>
                  <a:pt x="1276426" y="429997"/>
                  <a:pt x="1259656" y="429997"/>
                </a:cubicBezTo>
                <a:cubicBezTo>
                  <a:pt x="1242887" y="429997"/>
                  <a:pt x="1229293" y="416402"/>
                  <a:pt x="1229293" y="399633"/>
                </a:cubicBezTo>
                <a:cubicBezTo>
                  <a:pt x="1229293" y="382864"/>
                  <a:pt x="1242887" y="369269"/>
                  <a:pt x="1259656" y="369269"/>
                </a:cubicBezTo>
                <a:close/>
                <a:moveTo>
                  <a:pt x="1187102" y="369269"/>
                </a:moveTo>
                <a:cubicBezTo>
                  <a:pt x="1203871" y="369269"/>
                  <a:pt x="1217465" y="382864"/>
                  <a:pt x="1217465" y="399633"/>
                </a:cubicBezTo>
                <a:cubicBezTo>
                  <a:pt x="1217465" y="416402"/>
                  <a:pt x="1203871" y="429997"/>
                  <a:pt x="1187102" y="429997"/>
                </a:cubicBezTo>
                <a:cubicBezTo>
                  <a:pt x="1170332" y="429997"/>
                  <a:pt x="1156738" y="416402"/>
                  <a:pt x="1156738" y="399633"/>
                </a:cubicBezTo>
                <a:cubicBezTo>
                  <a:pt x="1156738" y="382864"/>
                  <a:pt x="1170332" y="369269"/>
                  <a:pt x="1187102" y="369269"/>
                </a:cubicBezTo>
                <a:close/>
                <a:moveTo>
                  <a:pt x="1114547" y="369269"/>
                </a:moveTo>
                <a:cubicBezTo>
                  <a:pt x="1131317" y="369269"/>
                  <a:pt x="1144911" y="382864"/>
                  <a:pt x="1144911" y="399633"/>
                </a:cubicBezTo>
                <a:cubicBezTo>
                  <a:pt x="1144911" y="416402"/>
                  <a:pt x="1131317" y="429997"/>
                  <a:pt x="1114547" y="429997"/>
                </a:cubicBezTo>
                <a:cubicBezTo>
                  <a:pt x="1097778" y="429997"/>
                  <a:pt x="1084184" y="416402"/>
                  <a:pt x="1084184" y="399633"/>
                </a:cubicBezTo>
                <a:cubicBezTo>
                  <a:pt x="1084184" y="382864"/>
                  <a:pt x="1097778" y="369269"/>
                  <a:pt x="1114547" y="369269"/>
                </a:cubicBezTo>
                <a:close/>
                <a:moveTo>
                  <a:pt x="1041993" y="369269"/>
                </a:moveTo>
                <a:cubicBezTo>
                  <a:pt x="1058762" y="369269"/>
                  <a:pt x="1072356" y="382864"/>
                  <a:pt x="1072356" y="399633"/>
                </a:cubicBezTo>
                <a:cubicBezTo>
                  <a:pt x="1072356" y="416402"/>
                  <a:pt x="1058762" y="429997"/>
                  <a:pt x="1041993" y="429997"/>
                </a:cubicBezTo>
                <a:cubicBezTo>
                  <a:pt x="1025223" y="429997"/>
                  <a:pt x="1011629" y="416402"/>
                  <a:pt x="1011629" y="399633"/>
                </a:cubicBezTo>
                <a:cubicBezTo>
                  <a:pt x="1011629" y="382864"/>
                  <a:pt x="1025223" y="369269"/>
                  <a:pt x="1041993" y="369269"/>
                </a:cubicBezTo>
                <a:close/>
                <a:moveTo>
                  <a:pt x="969438" y="369269"/>
                </a:moveTo>
                <a:cubicBezTo>
                  <a:pt x="986208" y="369269"/>
                  <a:pt x="999801" y="382864"/>
                  <a:pt x="999801" y="399633"/>
                </a:cubicBezTo>
                <a:cubicBezTo>
                  <a:pt x="999801" y="416402"/>
                  <a:pt x="986208" y="429997"/>
                  <a:pt x="969438" y="429997"/>
                </a:cubicBezTo>
                <a:cubicBezTo>
                  <a:pt x="952669" y="429997"/>
                  <a:pt x="939075" y="416402"/>
                  <a:pt x="939075" y="399633"/>
                </a:cubicBezTo>
                <a:cubicBezTo>
                  <a:pt x="939075" y="382864"/>
                  <a:pt x="952669" y="369269"/>
                  <a:pt x="969438" y="369269"/>
                </a:cubicBezTo>
                <a:close/>
                <a:moveTo>
                  <a:pt x="896883" y="369269"/>
                </a:moveTo>
                <a:cubicBezTo>
                  <a:pt x="913653" y="369269"/>
                  <a:pt x="927247" y="382864"/>
                  <a:pt x="927247" y="399633"/>
                </a:cubicBezTo>
                <a:cubicBezTo>
                  <a:pt x="927247" y="416402"/>
                  <a:pt x="913653" y="429997"/>
                  <a:pt x="896883" y="429997"/>
                </a:cubicBezTo>
                <a:cubicBezTo>
                  <a:pt x="880114" y="429997"/>
                  <a:pt x="866520" y="416402"/>
                  <a:pt x="866520" y="399633"/>
                </a:cubicBezTo>
                <a:cubicBezTo>
                  <a:pt x="866520" y="382864"/>
                  <a:pt x="880114" y="369269"/>
                  <a:pt x="896883" y="369269"/>
                </a:cubicBezTo>
                <a:close/>
                <a:moveTo>
                  <a:pt x="824329" y="369269"/>
                </a:moveTo>
                <a:cubicBezTo>
                  <a:pt x="841098" y="369269"/>
                  <a:pt x="854692" y="382864"/>
                  <a:pt x="854692" y="399633"/>
                </a:cubicBezTo>
                <a:cubicBezTo>
                  <a:pt x="854692" y="416402"/>
                  <a:pt x="841098" y="429997"/>
                  <a:pt x="824329" y="429997"/>
                </a:cubicBezTo>
                <a:cubicBezTo>
                  <a:pt x="807559" y="429997"/>
                  <a:pt x="793965" y="416402"/>
                  <a:pt x="793965" y="399633"/>
                </a:cubicBezTo>
                <a:cubicBezTo>
                  <a:pt x="793965" y="382864"/>
                  <a:pt x="807559" y="369269"/>
                  <a:pt x="824329" y="369269"/>
                </a:cubicBezTo>
                <a:close/>
                <a:moveTo>
                  <a:pt x="751774" y="369269"/>
                </a:moveTo>
                <a:cubicBezTo>
                  <a:pt x="768544" y="369269"/>
                  <a:pt x="782138" y="382864"/>
                  <a:pt x="782138" y="399633"/>
                </a:cubicBezTo>
                <a:cubicBezTo>
                  <a:pt x="782138" y="416402"/>
                  <a:pt x="768544" y="429997"/>
                  <a:pt x="751774" y="429997"/>
                </a:cubicBezTo>
                <a:cubicBezTo>
                  <a:pt x="735005" y="429997"/>
                  <a:pt x="721411" y="416402"/>
                  <a:pt x="721411" y="399633"/>
                </a:cubicBezTo>
                <a:cubicBezTo>
                  <a:pt x="721411" y="382864"/>
                  <a:pt x="735005" y="369269"/>
                  <a:pt x="751774" y="369269"/>
                </a:cubicBezTo>
                <a:close/>
                <a:moveTo>
                  <a:pt x="679220" y="369269"/>
                </a:moveTo>
                <a:cubicBezTo>
                  <a:pt x="695989" y="369269"/>
                  <a:pt x="709583" y="382864"/>
                  <a:pt x="709583" y="399633"/>
                </a:cubicBezTo>
                <a:cubicBezTo>
                  <a:pt x="709583" y="416402"/>
                  <a:pt x="695989" y="429997"/>
                  <a:pt x="679220" y="429997"/>
                </a:cubicBezTo>
                <a:cubicBezTo>
                  <a:pt x="662450" y="429997"/>
                  <a:pt x="648856" y="416402"/>
                  <a:pt x="648856" y="399633"/>
                </a:cubicBezTo>
                <a:cubicBezTo>
                  <a:pt x="648856" y="382864"/>
                  <a:pt x="662450" y="369269"/>
                  <a:pt x="679220" y="369269"/>
                </a:cubicBezTo>
                <a:close/>
                <a:moveTo>
                  <a:pt x="606665" y="369269"/>
                </a:moveTo>
                <a:cubicBezTo>
                  <a:pt x="623435" y="369269"/>
                  <a:pt x="637029" y="382864"/>
                  <a:pt x="637029" y="399633"/>
                </a:cubicBezTo>
                <a:cubicBezTo>
                  <a:pt x="637029" y="416402"/>
                  <a:pt x="623435" y="429997"/>
                  <a:pt x="606665" y="429997"/>
                </a:cubicBezTo>
                <a:cubicBezTo>
                  <a:pt x="589896" y="429997"/>
                  <a:pt x="576302" y="416402"/>
                  <a:pt x="576302" y="399633"/>
                </a:cubicBezTo>
                <a:cubicBezTo>
                  <a:pt x="576302" y="382864"/>
                  <a:pt x="589896" y="369269"/>
                  <a:pt x="606665" y="369269"/>
                </a:cubicBezTo>
                <a:close/>
                <a:moveTo>
                  <a:pt x="534111" y="369269"/>
                </a:moveTo>
                <a:cubicBezTo>
                  <a:pt x="550880" y="369269"/>
                  <a:pt x="564474" y="382864"/>
                  <a:pt x="564474" y="399633"/>
                </a:cubicBezTo>
                <a:cubicBezTo>
                  <a:pt x="564474" y="416402"/>
                  <a:pt x="550880" y="429997"/>
                  <a:pt x="534111" y="429997"/>
                </a:cubicBezTo>
                <a:cubicBezTo>
                  <a:pt x="517341" y="429997"/>
                  <a:pt x="503747" y="416402"/>
                  <a:pt x="503747" y="399633"/>
                </a:cubicBezTo>
                <a:cubicBezTo>
                  <a:pt x="503747" y="382864"/>
                  <a:pt x="517341" y="369269"/>
                  <a:pt x="534111" y="369269"/>
                </a:cubicBezTo>
                <a:close/>
                <a:moveTo>
                  <a:pt x="461556" y="369269"/>
                </a:moveTo>
                <a:cubicBezTo>
                  <a:pt x="478326" y="369269"/>
                  <a:pt x="491920" y="382864"/>
                  <a:pt x="491920" y="399633"/>
                </a:cubicBezTo>
                <a:cubicBezTo>
                  <a:pt x="491920" y="416402"/>
                  <a:pt x="478326" y="429997"/>
                  <a:pt x="461556" y="429997"/>
                </a:cubicBezTo>
                <a:cubicBezTo>
                  <a:pt x="444787" y="429997"/>
                  <a:pt x="431192" y="416402"/>
                  <a:pt x="431192" y="399633"/>
                </a:cubicBezTo>
                <a:cubicBezTo>
                  <a:pt x="431192" y="382864"/>
                  <a:pt x="444787" y="369269"/>
                  <a:pt x="461556" y="369269"/>
                </a:cubicBezTo>
                <a:close/>
                <a:moveTo>
                  <a:pt x="389002" y="369269"/>
                </a:moveTo>
                <a:cubicBezTo>
                  <a:pt x="405771" y="369269"/>
                  <a:pt x="419365" y="382864"/>
                  <a:pt x="419365" y="399633"/>
                </a:cubicBezTo>
                <a:cubicBezTo>
                  <a:pt x="419365" y="416402"/>
                  <a:pt x="405771" y="429997"/>
                  <a:pt x="389002" y="429997"/>
                </a:cubicBezTo>
                <a:cubicBezTo>
                  <a:pt x="372232" y="429997"/>
                  <a:pt x="358638" y="416402"/>
                  <a:pt x="358638" y="399633"/>
                </a:cubicBezTo>
                <a:cubicBezTo>
                  <a:pt x="358638" y="382864"/>
                  <a:pt x="372232" y="369269"/>
                  <a:pt x="389002" y="369269"/>
                </a:cubicBezTo>
                <a:close/>
                <a:moveTo>
                  <a:pt x="316447" y="369269"/>
                </a:moveTo>
                <a:cubicBezTo>
                  <a:pt x="333216" y="369269"/>
                  <a:pt x="346810" y="382864"/>
                  <a:pt x="346810" y="399633"/>
                </a:cubicBezTo>
                <a:cubicBezTo>
                  <a:pt x="346810" y="416402"/>
                  <a:pt x="333216" y="429997"/>
                  <a:pt x="316447" y="429997"/>
                </a:cubicBezTo>
                <a:cubicBezTo>
                  <a:pt x="299677" y="429997"/>
                  <a:pt x="286084" y="416402"/>
                  <a:pt x="286084" y="399633"/>
                </a:cubicBezTo>
                <a:cubicBezTo>
                  <a:pt x="286084" y="382864"/>
                  <a:pt x="299677" y="369269"/>
                  <a:pt x="316447" y="369269"/>
                </a:cubicBezTo>
                <a:close/>
                <a:moveTo>
                  <a:pt x="243892" y="369269"/>
                </a:moveTo>
                <a:cubicBezTo>
                  <a:pt x="260662" y="369269"/>
                  <a:pt x="274256" y="382864"/>
                  <a:pt x="274256" y="399633"/>
                </a:cubicBezTo>
                <a:cubicBezTo>
                  <a:pt x="274256" y="416402"/>
                  <a:pt x="260662" y="429997"/>
                  <a:pt x="243892" y="429997"/>
                </a:cubicBezTo>
                <a:cubicBezTo>
                  <a:pt x="227123" y="429997"/>
                  <a:pt x="213529" y="416402"/>
                  <a:pt x="213529" y="399633"/>
                </a:cubicBezTo>
                <a:cubicBezTo>
                  <a:pt x="213529" y="382864"/>
                  <a:pt x="227123" y="369269"/>
                  <a:pt x="243892" y="369269"/>
                </a:cubicBezTo>
                <a:close/>
                <a:moveTo>
                  <a:pt x="171339" y="369269"/>
                </a:moveTo>
                <a:cubicBezTo>
                  <a:pt x="188107" y="369269"/>
                  <a:pt x="201701" y="382864"/>
                  <a:pt x="201701" y="399633"/>
                </a:cubicBezTo>
                <a:cubicBezTo>
                  <a:pt x="201701" y="416402"/>
                  <a:pt x="188107" y="429997"/>
                  <a:pt x="171339" y="429997"/>
                </a:cubicBezTo>
                <a:cubicBezTo>
                  <a:pt x="154685" y="429997"/>
                  <a:pt x="141090" y="416402"/>
                  <a:pt x="141090" y="399633"/>
                </a:cubicBezTo>
                <a:cubicBezTo>
                  <a:pt x="141090" y="382864"/>
                  <a:pt x="154685" y="369269"/>
                  <a:pt x="171339" y="369269"/>
                </a:cubicBezTo>
                <a:close/>
                <a:moveTo>
                  <a:pt x="98917" y="369269"/>
                </a:moveTo>
                <a:cubicBezTo>
                  <a:pt x="115677" y="369269"/>
                  <a:pt x="129270" y="382864"/>
                  <a:pt x="129270" y="399633"/>
                </a:cubicBezTo>
                <a:cubicBezTo>
                  <a:pt x="129270" y="416402"/>
                  <a:pt x="115677" y="429997"/>
                  <a:pt x="98917" y="429997"/>
                </a:cubicBezTo>
                <a:cubicBezTo>
                  <a:pt x="82143" y="429997"/>
                  <a:pt x="68549" y="416402"/>
                  <a:pt x="68549" y="399633"/>
                </a:cubicBezTo>
                <a:cubicBezTo>
                  <a:pt x="68549" y="382864"/>
                  <a:pt x="82143" y="369269"/>
                  <a:pt x="98917" y="369269"/>
                </a:cubicBezTo>
                <a:close/>
                <a:moveTo>
                  <a:pt x="26362" y="369269"/>
                </a:moveTo>
                <a:cubicBezTo>
                  <a:pt x="43124" y="369269"/>
                  <a:pt x="56719" y="382864"/>
                  <a:pt x="56719" y="399633"/>
                </a:cubicBezTo>
                <a:cubicBezTo>
                  <a:pt x="56719" y="416402"/>
                  <a:pt x="43124" y="429997"/>
                  <a:pt x="26362" y="429997"/>
                </a:cubicBezTo>
                <a:cubicBezTo>
                  <a:pt x="17976" y="429997"/>
                  <a:pt x="10385" y="426598"/>
                  <a:pt x="4890" y="421103"/>
                </a:cubicBezTo>
                <a:lnTo>
                  <a:pt x="0" y="409299"/>
                </a:lnTo>
                <a:lnTo>
                  <a:pt x="0" y="389967"/>
                </a:lnTo>
                <a:lnTo>
                  <a:pt x="4890" y="378163"/>
                </a:lnTo>
                <a:cubicBezTo>
                  <a:pt x="10385" y="372668"/>
                  <a:pt x="17976" y="369269"/>
                  <a:pt x="26362" y="369269"/>
                </a:cubicBezTo>
                <a:close/>
                <a:moveTo>
                  <a:pt x="1669444" y="307535"/>
                </a:moveTo>
                <a:lnTo>
                  <a:pt x="1670784" y="334061"/>
                </a:lnTo>
                <a:lnTo>
                  <a:pt x="1664620" y="319181"/>
                </a:lnTo>
                <a:close/>
                <a:moveTo>
                  <a:pt x="1622429" y="288818"/>
                </a:moveTo>
                <a:cubicBezTo>
                  <a:pt x="1639199" y="288818"/>
                  <a:pt x="1652792" y="302412"/>
                  <a:pt x="1652792" y="319181"/>
                </a:cubicBezTo>
                <a:cubicBezTo>
                  <a:pt x="1652792" y="335950"/>
                  <a:pt x="1639199" y="349545"/>
                  <a:pt x="1622429" y="349545"/>
                </a:cubicBezTo>
                <a:cubicBezTo>
                  <a:pt x="1605659" y="349545"/>
                  <a:pt x="1592066" y="335950"/>
                  <a:pt x="1592066" y="319181"/>
                </a:cubicBezTo>
                <a:cubicBezTo>
                  <a:pt x="1592066" y="302412"/>
                  <a:pt x="1605659" y="288818"/>
                  <a:pt x="1622429" y="288818"/>
                </a:cubicBezTo>
                <a:close/>
                <a:moveTo>
                  <a:pt x="1549874" y="288818"/>
                </a:moveTo>
                <a:cubicBezTo>
                  <a:pt x="1566644" y="288818"/>
                  <a:pt x="1580238" y="302412"/>
                  <a:pt x="1580238" y="319181"/>
                </a:cubicBezTo>
                <a:cubicBezTo>
                  <a:pt x="1580238" y="335950"/>
                  <a:pt x="1566644" y="349545"/>
                  <a:pt x="1549874" y="349545"/>
                </a:cubicBezTo>
                <a:cubicBezTo>
                  <a:pt x="1533105" y="349545"/>
                  <a:pt x="1519511" y="335950"/>
                  <a:pt x="1519511" y="319181"/>
                </a:cubicBezTo>
                <a:cubicBezTo>
                  <a:pt x="1519511" y="302412"/>
                  <a:pt x="1533105" y="288818"/>
                  <a:pt x="1549874" y="288818"/>
                </a:cubicBezTo>
                <a:close/>
                <a:moveTo>
                  <a:pt x="1477320" y="288818"/>
                </a:moveTo>
                <a:cubicBezTo>
                  <a:pt x="1494089" y="288818"/>
                  <a:pt x="1507683" y="302412"/>
                  <a:pt x="1507683" y="319181"/>
                </a:cubicBezTo>
                <a:cubicBezTo>
                  <a:pt x="1507683" y="335950"/>
                  <a:pt x="1494089" y="349545"/>
                  <a:pt x="1477320" y="349545"/>
                </a:cubicBezTo>
                <a:cubicBezTo>
                  <a:pt x="1460550" y="349545"/>
                  <a:pt x="1446956" y="335950"/>
                  <a:pt x="1446956" y="319181"/>
                </a:cubicBezTo>
                <a:cubicBezTo>
                  <a:pt x="1446956" y="302412"/>
                  <a:pt x="1460550" y="288818"/>
                  <a:pt x="1477320" y="288818"/>
                </a:cubicBezTo>
                <a:close/>
                <a:moveTo>
                  <a:pt x="1404765" y="288818"/>
                </a:moveTo>
                <a:cubicBezTo>
                  <a:pt x="1421535" y="288818"/>
                  <a:pt x="1435129" y="302412"/>
                  <a:pt x="1435129" y="319181"/>
                </a:cubicBezTo>
                <a:cubicBezTo>
                  <a:pt x="1435129" y="335950"/>
                  <a:pt x="1421535" y="349545"/>
                  <a:pt x="1404765" y="349545"/>
                </a:cubicBezTo>
                <a:cubicBezTo>
                  <a:pt x="1387996" y="349545"/>
                  <a:pt x="1374402" y="335950"/>
                  <a:pt x="1374402" y="319181"/>
                </a:cubicBezTo>
                <a:cubicBezTo>
                  <a:pt x="1374402" y="302412"/>
                  <a:pt x="1387996" y="288818"/>
                  <a:pt x="1404765" y="288818"/>
                </a:cubicBezTo>
                <a:close/>
                <a:moveTo>
                  <a:pt x="1332211" y="288818"/>
                </a:moveTo>
                <a:cubicBezTo>
                  <a:pt x="1348980" y="288818"/>
                  <a:pt x="1362574" y="302412"/>
                  <a:pt x="1362574" y="319181"/>
                </a:cubicBezTo>
                <a:cubicBezTo>
                  <a:pt x="1362574" y="335950"/>
                  <a:pt x="1348980" y="349545"/>
                  <a:pt x="1332211" y="349545"/>
                </a:cubicBezTo>
                <a:cubicBezTo>
                  <a:pt x="1315441" y="349545"/>
                  <a:pt x="1301847" y="335950"/>
                  <a:pt x="1301847" y="319181"/>
                </a:cubicBezTo>
                <a:cubicBezTo>
                  <a:pt x="1301847" y="302412"/>
                  <a:pt x="1315441" y="288818"/>
                  <a:pt x="1332211" y="288818"/>
                </a:cubicBezTo>
                <a:close/>
                <a:moveTo>
                  <a:pt x="1259656" y="288818"/>
                </a:moveTo>
                <a:cubicBezTo>
                  <a:pt x="1276426" y="288818"/>
                  <a:pt x="1290020" y="302412"/>
                  <a:pt x="1290020" y="319181"/>
                </a:cubicBezTo>
                <a:cubicBezTo>
                  <a:pt x="1290020" y="335950"/>
                  <a:pt x="1276426" y="349545"/>
                  <a:pt x="1259656" y="349545"/>
                </a:cubicBezTo>
                <a:cubicBezTo>
                  <a:pt x="1242887" y="349545"/>
                  <a:pt x="1229293" y="335950"/>
                  <a:pt x="1229293" y="319181"/>
                </a:cubicBezTo>
                <a:cubicBezTo>
                  <a:pt x="1229293" y="302412"/>
                  <a:pt x="1242887" y="288818"/>
                  <a:pt x="1259656" y="288818"/>
                </a:cubicBezTo>
                <a:close/>
                <a:moveTo>
                  <a:pt x="1187102" y="288818"/>
                </a:moveTo>
                <a:cubicBezTo>
                  <a:pt x="1203871" y="288818"/>
                  <a:pt x="1217465" y="302412"/>
                  <a:pt x="1217465" y="319181"/>
                </a:cubicBezTo>
                <a:cubicBezTo>
                  <a:pt x="1217465" y="335950"/>
                  <a:pt x="1203871" y="349545"/>
                  <a:pt x="1187102" y="349545"/>
                </a:cubicBezTo>
                <a:cubicBezTo>
                  <a:pt x="1170332" y="349545"/>
                  <a:pt x="1156738" y="335950"/>
                  <a:pt x="1156738" y="319181"/>
                </a:cubicBezTo>
                <a:cubicBezTo>
                  <a:pt x="1156738" y="302412"/>
                  <a:pt x="1170332" y="288818"/>
                  <a:pt x="1187102" y="288818"/>
                </a:cubicBezTo>
                <a:close/>
                <a:moveTo>
                  <a:pt x="1114547" y="288818"/>
                </a:moveTo>
                <a:cubicBezTo>
                  <a:pt x="1131317" y="288818"/>
                  <a:pt x="1144911" y="302412"/>
                  <a:pt x="1144911" y="319181"/>
                </a:cubicBezTo>
                <a:cubicBezTo>
                  <a:pt x="1144911" y="335950"/>
                  <a:pt x="1131317" y="349545"/>
                  <a:pt x="1114547" y="349545"/>
                </a:cubicBezTo>
                <a:cubicBezTo>
                  <a:pt x="1097778" y="349545"/>
                  <a:pt x="1084184" y="335950"/>
                  <a:pt x="1084184" y="319181"/>
                </a:cubicBezTo>
                <a:cubicBezTo>
                  <a:pt x="1084184" y="302412"/>
                  <a:pt x="1097778" y="288818"/>
                  <a:pt x="1114547" y="288818"/>
                </a:cubicBezTo>
                <a:close/>
                <a:moveTo>
                  <a:pt x="1041993" y="288818"/>
                </a:moveTo>
                <a:cubicBezTo>
                  <a:pt x="1058762" y="288818"/>
                  <a:pt x="1072356" y="302412"/>
                  <a:pt x="1072356" y="319181"/>
                </a:cubicBezTo>
                <a:cubicBezTo>
                  <a:pt x="1072356" y="335950"/>
                  <a:pt x="1058762" y="349545"/>
                  <a:pt x="1041993" y="349545"/>
                </a:cubicBezTo>
                <a:cubicBezTo>
                  <a:pt x="1025223" y="349545"/>
                  <a:pt x="1011629" y="335950"/>
                  <a:pt x="1011629" y="319181"/>
                </a:cubicBezTo>
                <a:cubicBezTo>
                  <a:pt x="1011629" y="302412"/>
                  <a:pt x="1025223" y="288818"/>
                  <a:pt x="1041993" y="288818"/>
                </a:cubicBezTo>
                <a:close/>
                <a:moveTo>
                  <a:pt x="969438" y="288818"/>
                </a:moveTo>
                <a:cubicBezTo>
                  <a:pt x="986208" y="288818"/>
                  <a:pt x="999801" y="302412"/>
                  <a:pt x="999801" y="319181"/>
                </a:cubicBezTo>
                <a:cubicBezTo>
                  <a:pt x="999801" y="335950"/>
                  <a:pt x="986208" y="349545"/>
                  <a:pt x="969438" y="349545"/>
                </a:cubicBezTo>
                <a:cubicBezTo>
                  <a:pt x="952669" y="349545"/>
                  <a:pt x="939075" y="335950"/>
                  <a:pt x="939075" y="319181"/>
                </a:cubicBezTo>
                <a:cubicBezTo>
                  <a:pt x="939075" y="302412"/>
                  <a:pt x="952669" y="288818"/>
                  <a:pt x="969438" y="288818"/>
                </a:cubicBezTo>
                <a:close/>
                <a:moveTo>
                  <a:pt x="896883" y="288818"/>
                </a:moveTo>
                <a:cubicBezTo>
                  <a:pt x="913653" y="288818"/>
                  <a:pt x="927247" y="302412"/>
                  <a:pt x="927247" y="319181"/>
                </a:cubicBezTo>
                <a:cubicBezTo>
                  <a:pt x="927247" y="335950"/>
                  <a:pt x="913653" y="349545"/>
                  <a:pt x="896883" y="349545"/>
                </a:cubicBezTo>
                <a:cubicBezTo>
                  <a:pt x="880114" y="349545"/>
                  <a:pt x="866520" y="335950"/>
                  <a:pt x="866520" y="319181"/>
                </a:cubicBezTo>
                <a:cubicBezTo>
                  <a:pt x="866520" y="302412"/>
                  <a:pt x="880114" y="288818"/>
                  <a:pt x="896883" y="288818"/>
                </a:cubicBezTo>
                <a:close/>
                <a:moveTo>
                  <a:pt x="824329" y="288818"/>
                </a:moveTo>
                <a:cubicBezTo>
                  <a:pt x="841098" y="288818"/>
                  <a:pt x="854692" y="302412"/>
                  <a:pt x="854692" y="319181"/>
                </a:cubicBezTo>
                <a:cubicBezTo>
                  <a:pt x="854692" y="335950"/>
                  <a:pt x="841098" y="349545"/>
                  <a:pt x="824329" y="349545"/>
                </a:cubicBezTo>
                <a:cubicBezTo>
                  <a:pt x="807559" y="349545"/>
                  <a:pt x="793965" y="335950"/>
                  <a:pt x="793965" y="319181"/>
                </a:cubicBezTo>
                <a:cubicBezTo>
                  <a:pt x="793965" y="302412"/>
                  <a:pt x="807559" y="288818"/>
                  <a:pt x="824329" y="288818"/>
                </a:cubicBezTo>
                <a:close/>
                <a:moveTo>
                  <a:pt x="751774" y="288818"/>
                </a:moveTo>
                <a:cubicBezTo>
                  <a:pt x="768544" y="288818"/>
                  <a:pt x="782138" y="302412"/>
                  <a:pt x="782138" y="319181"/>
                </a:cubicBezTo>
                <a:cubicBezTo>
                  <a:pt x="782138" y="335950"/>
                  <a:pt x="768544" y="349545"/>
                  <a:pt x="751774" y="349545"/>
                </a:cubicBezTo>
                <a:cubicBezTo>
                  <a:pt x="735005" y="349545"/>
                  <a:pt x="721411" y="335950"/>
                  <a:pt x="721411" y="319181"/>
                </a:cubicBezTo>
                <a:cubicBezTo>
                  <a:pt x="721411" y="302412"/>
                  <a:pt x="735005" y="288818"/>
                  <a:pt x="751774" y="288818"/>
                </a:cubicBezTo>
                <a:close/>
                <a:moveTo>
                  <a:pt x="679220" y="288818"/>
                </a:moveTo>
                <a:cubicBezTo>
                  <a:pt x="695989" y="288818"/>
                  <a:pt x="709583" y="302412"/>
                  <a:pt x="709583" y="319181"/>
                </a:cubicBezTo>
                <a:cubicBezTo>
                  <a:pt x="709583" y="335950"/>
                  <a:pt x="695989" y="349545"/>
                  <a:pt x="679220" y="349545"/>
                </a:cubicBezTo>
                <a:cubicBezTo>
                  <a:pt x="662450" y="349545"/>
                  <a:pt x="648856" y="335950"/>
                  <a:pt x="648856" y="319181"/>
                </a:cubicBezTo>
                <a:cubicBezTo>
                  <a:pt x="648856" y="302412"/>
                  <a:pt x="662450" y="288818"/>
                  <a:pt x="679220" y="288818"/>
                </a:cubicBezTo>
                <a:close/>
                <a:moveTo>
                  <a:pt x="606665" y="288818"/>
                </a:moveTo>
                <a:cubicBezTo>
                  <a:pt x="623435" y="288818"/>
                  <a:pt x="637029" y="302412"/>
                  <a:pt x="637029" y="319181"/>
                </a:cubicBezTo>
                <a:cubicBezTo>
                  <a:pt x="637029" y="335950"/>
                  <a:pt x="623435" y="349545"/>
                  <a:pt x="606665" y="349545"/>
                </a:cubicBezTo>
                <a:cubicBezTo>
                  <a:pt x="589896" y="349545"/>
                  <a:pt x="576302" y="335950"/>
                  <a:pt x="576302" y="319181"/>
                </a:cubicBezTo>
                <a:cubicBezTo>
                  <a:pt x="576302" y="302412"/>
                  <a:pt x="589896" y="288818"/>
                  <a:pt x="606665" y="288818"/>
                </a:cubicBezTo>
                <a:close/>
                <a:moveTo>
                  <a:pt x="534111" y="288818"/>
                </a:moveTo>
                <a:cubicBezTo>
                  <a:pt x="550880" y="288818"/>
                  <a:pt x="564474" y="302412"/>
                  <a:pt x="564474" y="319181"/>
                </a:cubicBezTo>
                <a:cubicBezTo>
                  <a:pt x="564474" y="335950"/>
                  <a:pt x="550880" y="349545"/>
                  <a:pt x="534111" y="349545"/>
                </a:cubicBezTo>
                <a:cubicBezTo>
                  <a:pt x="517341" y="349545"/>
                  <a:pt x="503747" y="335950"/>
                  <a:pt x="503747" y="319181"/>
                </a:cubicBezTo>
                <a:cubicBezTo>
                  <a:pt x="503747" y="302412"/>
                  <a:pt x="517341" y="288818"/>
                  <a:pt x="534111" y="288818"/>
                </a:cubicBezTo>
                <a:close/>
                <a:moveTo>
                  <a:pt x="461556" y="288818"/>
                </a:moveTo>
                <a:cubicBezTo>
                  <a:pt x="478326" y="288818"/>
                  <a:pt x="491920" y="302412"/>
                  <a:pt x="491920" y="319181"/>
                </a:cubicBezTo>
                <a:cubicBezTo>
                  <a:pt x="491920" y="335950"/>
                  <a:pt x="478326" y="349545"/>
                  <a:pt x="461556" y="349545"/>
                </a:cubicBezTo>
                <a:cubicBezTo>
                  <a:pt x="444787" y="349545"/>
                  <a:pt x="431192" y="335950"/>
                  <a:pt x="431192" y="319181"/>
                </a:cubicBezTo>
                <a:cubicBezTo>
                  <a:pt x="431192" y="302412"/>
                  <a:pt x="444787" y="288818"/>
                  <a:pt x="461556" y="288818"/>
                </a:cubicBezTo>
                <a:close/>
                <a:moveTo>
                  <a:pt x="389002" y="288818"/>
                </a:moveTo>
                <a:cubicBezTo>
                  <a:pt x="405771" y="288818"/>
                  <a:pt x="419365" y="302412"/>
                  <a:pt x="419365" y="319181"/>
                </a:cubicBezTo>
                <a:cubicBezTo>
                  <a:pt x="419365" y="335950"/>
                  <a:pt x="405771" y="349545"/>
                  <a:pt x="389002" y="349545"/>
                </a:cubicBezTo>
                <a:cubicBezTo>
                  <a:pt x="372232" y="349545"/>
                  <a:pt x="358638" y="335950"/>
                  <a:pt x="358638" y="319181"/>
                </a:cubicBezTo>
                <a:cubicBezTo>
                  <a:pt x="358638" y="302412"/>
                  <a:pt x="372232" y="288818"/>
                  <a:pt x="389002" y="288818"/>
                </a:cubicBezTo>
                <a:close/>
                <a:moveTo>
                  <a:pt x="316447" y="288818"/>
                </a:moveTo>
                <a:cubicBezTo>
                  <a:pt x="333216" y="288818"/>
                  <a:pt x="346810" y="302412"/>
                  <a:pt x="346810" y="319181"/>
                </a:cubicBezTo>
                <a:cubicBezTo>
                  <a:pt x="346810" y="335950"/>
                  <a:pt x="333216" y="349545"/>
                  <a:pt x="316447" y="349545"/>
                </a:cubicBezTo>
                <a:cubicBezTo>
                  <a:pt x="299677" y="349545"/>
                  <a:pt x="286084" y="335950"/>
                  <a:pt x="286084" y="319181"/>
                </a:cubicBezTo>
                <a:cubicBezTo>
                  <a:pt x="286084" y="302412"/>
                  <a:pt x="299677" y="288818"/>
                  <a:pt x="316447" y="288818"/>
                </a:cubicBezTo>
                <a:close/>
                <a:moveTo>
                  <a:pt x="243892" y="288818"/>
                </a:moveTo>
                <a:cubicBezTo>
                  <a:pt x="260662" y="288818"/>
                  <a:pt x="274256" y="302412"/>
                  <a:pt x="274256" y="319181"/>
                </a:cubicBezTo>
                <a:cubicBezTo>
                  <a:pt x="274256" y="335950"/>
                  <a:pt x="260662" y="349545"/>
                  <a:pt x="243892" y="349545"/>
                </a:cubicBezTo>
                <a:cubicBezTo>
                  <a:pt x="227123" y="349545"/>
                  <a:pt x="213529" y="335950"/>
                  <a:pt x="213529" y="319181"/>
                </a:cubicBezTo>
                <a:cubicBezTo>
                  <a:pt x="213529" y="302412"/>
                  <a:pt x="227123" y="288818"/>
                  <a:pt x="243892" y="288818"/>
                </a:cubicBezTo>
                <a:close/>
                <a:moveTo>
                  <a:pt x="171339" y="288818"/>
                </a:moveTo>
                <a:cubicBezTo>
                  <a:pt x="188107" y="288818"/>
                  <a:pt x="201701" y="302412"/>
                  <a:pt x="201701" y="319181"/>
                </a:cubicBezTo>
                <a:cubicBezTo>
                  <a:pt x="201701" y="335950"/>
                  <a:pt x="188107" y="349545"/>
                  <a:pt x="171339" y="349545"/>
                </a:cubicBezTo>
                <a:cubicBezTo>
                  <a:pt x="154691" y="349545"/>
                  <a:pt x="141096" y="335950"/>
                  <a:pt x="141096" y="319181"/>
                </a:cubicBezTo>
                <a:cubicBezTo>
                  <a:pt x="141096" y="302412"/>
                  <a:pt x="154691" y="288818"/>
                  <a:pt x="171339" y="288818"/>
                </a:cubicBezTo>
                <a:close/>
                <a:moveTo>
                  <a:pt x="98923" y="288818"/>
                </a:moveTo>
                <a:cubicBezTo>
                  <a:pt x="115682" y="288818"/>
                  <a:pt x="129276" y="302412"/>
                  <a:pt x="129276" y="319181"/>
                </a:cubicBezTo>
                <a:cubicBezTo>
                  <a:pt x="129276" y="335950"/>
                  <a:pt x="115682" y="349545"/>
                  <a:pt x="98923" y="349545"/>
                </a:cubicBezTo>
                <a:cubicBezTo>
                  <a:pt x="82149" y="349545"/>
                  <a:pt x="68554" y="335950"/>
                  <a:pt x="68554" y="319181"/>
                </a:cubicBezTo>
                <a:cubicBezTo>
                  <a:pt x="68554" y="302412"/>
                  <a:pt x="82149" y="288818"/>
                  <a:pt x="98923" y="288818"/>
                </a:cubicBezTo>
                <a:close/>
                <a:moveTo>
                  <a:pt x="26368" y="288818"/>
                </a:moveTo>
                <a:cubicBezTo>
                  <a:pt x="43131" y="288818"/>
                  <a:pt x="56725" y="302412"/>
                  <a:pt x="56725" y="319181"/>
                </a:cubicBezTo>
                <a:cubicBezTo>
                  <a:pt x="56725" y="335950"/>
                  <a:pt x="43131" y="349545"/>
                  <a:pt x="26368" y="349545"/>
                </a:cubicBezTo>
                <a:cubicBezTo>
                  <a:pt x="17983" y="349545"/>
                  <a:pt x="10391" y="346146"/>
                  <a:pt x="4896" y="340651"/>
                </a:cubicBezTo>
                <a:lnTo>
                  <a:pt x="0" y="328831"/>
                </a:lnTo>
                <a:lnTo>
                  <a:pt x="0" y="309532"/>
                </a:lnTo>
                <a:lnTo>
                  <a:pt x="4896" y="297711"/>
                </a:lnTo>
                <a:cubicBezTo>
                  <a:pt x="10391" y="292217"/>
                  <a:pt x="17983" y="288818"/>
                  <a:pt x="26368" y="288818"/>
                </a:cubicBezTo>
                <a:close/>
                <a:moveTo>
                  <a:pt x="1622429" y="208366"/>
                </a:moveTo>
                <a:cubicBezTo>
                  <a:pt x="1639199" y="208366"/>
                  <a:pt x="1652792" y="221960"/>
                  <a:pt x="1652792" y="238729"/>
                </a:cubicBezTo>
                <a:cubicBezTo>
                  <a:pt x="1652792" y="255499"/>
                  <a:pt x="1639199" y="269093"/>
                  <a:pt x="1622429" y="269093"/>
                </a:cubicBezTo>
                <a:cubicBezTo>
                  <a:pt x="1605659" y="269093"/>
                  <a:pt x="1592066" y="255499"/>
                  <a:pt x="1592066" y="238729"/>
                </a:cubicBezTo>
                <a:cubicBezTo>
                  <a:pt x="1592066" y="221960"/>
                  <a:pt x="1605659" y="208366"/>
                  <a:pt x="1622429" y="208366"/>
                </a:cubicBezTo>
                <a:close/>
                <a:moveTo>
                  <a:pt x="1549874" y="208366"/>
                </a:moveTo>
                <a:cubicBezTo>
                  <a:pt x="1566644" y="208366"/>
                  <a:pt x="1580238" y="221960"/>
                  <a:pt x="1580238" y="238729"/>
                </a:cubicBezTo>
                <a:cubicBezTo>
                  <a:pt x="1580238" y="255499"/>
                  <a:pt x="1566644" y="269093"/>
                  <a:pt x="1549874" y="269093"/>
                </a:cubicBezTo>
                <a:cubicBezTo>
                  <a:pt x="1533105" y="269093"/>
                  <a:pt x="1519511" y="255499"/>
                  <a:pt x="1519511" y="238729"/>
                </a:cubicBezTo>
                <a:cubicBezTo>
                  <a:pt x="1519511" y="221960"/>
                  <a:pt x="1533105" y="208366"/>
                  <a:pt x="1549874" y="208366"/>
                </a:cubicBezTo>
                <a:close/>
                <a:moveTo>
                  <a:pt x="1477320" y="208366"/>
                </a:moveTo>
                <a:cubicBezTo>
                  <a:pt x="1494089" y="208366"/>
                  <a:pt x="1507683" y="221960"/>
                  <a:pt x="1507683" y="238729"/>
                </a:cubicBezTo>
                <a:cubicBezTo>
                  <a:pt x="1507683" y="255499"/>
                  <a:pt x="1494089" y="269093"/>
                  <a:pt x="1477320" y="269093"/>
                </a:cubicBezTo>
                <a:cubicBezTo>
                  <a:pt x="1460550" y="269093"/>
                  <a:pt x="1446956" y="255499"/>
                  <a:pt x="1446956" y="238729"/>
                </a:cubicBezTo>
                <a:cubicBezTo>
                  <a:pt x="1446956" y="221960"/>
                  <a:pt x="1460550" y="208366"/>
                  <a:pt x="1477320" y="208366"/>
                </a:cubicBezTo>
                <a:close/>
                <a:moveTo>
                  <a:pt x="1404765" y="208366"/>
                </a:moveTo>
                <a:cubicBezTo>
                  <a:pt x="1421535" y="208366"/>
                  <a:pt x="1435129" y="221960"/>
                  <a:pt x="1435129" y="238729"/>
                </a:cubicBezTo>
                <a:cubicBezTo>
                  <a:pt x="1435129" y="255499"/>
                  <a:pt x="1421535" y="269093"/>
                  <a:pt x="1404765" y="269093"/>
                </a:cubicBezTo>
                <a:cubicBezTo>
                  <a:pt x="1387996" y="269093"/>
                  <a:pt x="1374402" y="255499"/>
                  <a:pt x="1374402" y="238729"/>
                </a:cubicBezTo>
                <a:cubicBezTo>
                  <a:pt x="1374402" y="221960"/>
                  <a:pt x="1387996" y="208366"/>
                  <a:pt x="1404765" y="208366"/>
                </a:cubicBezTo>
                <a:close/>
                <a:moveTo>
                  <a:pt x="1332211" y="208366"/>
                </a:moveTo>
                <a:cubicBezTo>
                  <a:pt x="1348980" y="208366"/>
                  <a:pt x="1362574" y="221960"/>
                  <a:pt x="1362574" y="238729"/>
                </a:cubicBezTo>
                <a:cubicBezTo>
                  <a:pt x="1362574" y="255499"/>
                  <a:pt x="1348980" y="269093"/>
                  <a:pt x="1332211" y="269093"/>
                </a:cubicBezTo>
                <a:cubicBezTo>
                  <a:pt x="1315441" y="269093"/>
                  <a:pt x="1301847" y="255499"/>
                  <a:pt x="1301847" y="238729"/>
                </a:cubicBezTo>
                <a:cubicBezTo>
                  <a:pt x="1301847" y="221960"/>
                  <a:pt x="1315441" y="208366"/>
                  <a:pt x="1332211" y="208366"/>
                </a:cubicBezTo>
                <a:close/>
                <a:moveTo>
                  <a:pt x="1259656" y="208366"/>
                </a:moveTo>
                <a:cubicBezTo>
                  <a:pt x="1276426" y="208366"/>
                  <a:pt x="1290020" y="221960"/>
                  <a:pt x="1290020" y="238729"/>
                </a:cubicBezTo>
                <a:cubicBezTo>
                  <a:pt x="1290020" y="255499"/>
                  <a:pt x="1276426" y="269093"/>
                  <a:pt x="1259656" y="269093"/>
                </a:cubicBezTo>
                <a:cubicBezTo>
                  <a:pt x="1242887" y="269093"/>
                  <a:pt x="1229293" y="255499"/>
                  <a:pt x="1229293" y="238729"/>
                </a:cubicBezTo>
                <a:cubicBezTo>
                  <a:pt x="1229293" y="221960"/>
                  <a:pt x="1242887" y="208366"/>
                  <a:pt x="1259656" y="208366"/>
                </a:cubicBezTo>
                <a:close/>
                <a:moveTo>
                  <a:pt x="1187102" y="208366"/>
                </a:moveTo>
                <a:cubicBezTo>
                  <a:pt x="1203871" y="208366"/>
                  <a:pt x="1217465" y="221960"/>
                  <a:pt x="1217465" y="238729"/>
                </a:cubicBezTo>
                <a:cubicBezTo>
                  <a:pt x="1217465" y="255499"/>
                  <a:pt x="1203871" y="269093"/>
                  <a:pt x="1187102" y="269093"/>
                </a:cubicBezTo>
                <a:cubicBezTo>
                  <a:pt x="1170332" y="269093"/>
                  <a:pt x="1156738" y="255499"/>
                  <a:pt x="1156738" y="238729"/>
                </a:cubicBezTo>
                <a:cubicBezTo>
                  <a:pt x="1156738" y="221960"/>
                  <a:pt x="1170332" y="208366"/>
                  <a:pt x="1187102" y="208366"/>
                </a:cubicBezTo>
                <a:close/>
                <a:moveTo>
                  <a:pt x="1114547" y="208366"/>
                </a:moveTo>
                <a:cubicBezTo>
                  <a:pt x="1131317" y="208366"/>
                  <a:pt x="1144911" y="221960"/>
                  <a:pt x="1144911" y="238729"/>
                </a:cubicBezTo>
                <a:cubicBezTo>
                  <a:pt x="1144911" y="255499"/>
                  <a:pt x="1131317" y="269093"/>
                  <a:pt x="1114547" y="269093"/>
                </a:cubicBezTo>
                <a:cubicBezTo>
                  <a:pt x="1097778" y="269093"/>
                  <a:pt x="1084184" y="255499"/>
                  <a:pt x="1084184" y="238729"/>
                </a:cubicBezTo>
                <a:cubicBezTo>
                  <a:pt x="1084184" y="221960"/>
                  <a:pt x="1097778" y="208366"/>
                  <a:pt x="1114547" y="208366"/>
                </a:cubicBezTo>
                <a:close/>
                <a:moveTo>
                  <a:pt x="1041993" y="208366"/>
                </a:moveTo>
                <a:cubicBezTo>
                  <a:pt x="1058762" y="208366"/>
                  <a:pt x="1072356" y="221960"/>
                  <a:pt x="1072356" y="238729"/>
                </a:cubicBezTo>
                <a:cubicBezTo>
                  <a:pt x="1072356" y="255499"/>
                  <a:pt x="1058762" y="269093"/>
                  <a:pt x="1041993" y="269093"/>
                </a:cubicBezTo>
                <a:cubicBezTo>
                  <a:pt x="1025223" y="269093"/>
                  <a:pt x="1011629" y="255499"/>
                  <a:pt x="1011629" y="238729"/>
                </a:cubicBezTo>
                <a:cubicBezTo>
                  <a:pt x="1011629" y="221960"/>
                  <a:pt x="1025223" y="208366"/>
                  <a:pt x="1041993" y="208366"/>
                </a:cubicBezTo>
                <a:close/>
                <a:moveTo>
                  <a:pt x="969438" y="208366"/>
                </a:moveTo>
                <a:cubicBezTo>
                  <a:pt x="986208" y="208366"/>
                  <a:pt x="999801" y="221960"/>
                  <a:pt x="999801" y="238729"/>
                </a:cubicBezTo>
                <a:cubicBezTo>
                  <a:pt x="999801" y="255499"/>
                  <a:pt x="986208" y="269093"/>
                  <a:pt x="969438" y="269093"/>
                </a:cubicBezTo>
                <a:cubicBezTo>
                  <a:pt x="952669" y="269093"/>
                  <a:pt x="939075" y="255499"/>
                  <a:pt x="939075" y="238729"/>
                </a:cubicBezTo>
                <a:cubicBezTo>
                  <a:pt x="939075" y="221960"/>
                  <a:pt x="952669" y="208366"/>
                  <a:pt x="969438" y="208366"/>
                </a:cubicBezTo>
                <a:close/>
                <a:moveTo>
                  <a:pt x="896883" y="208366"/>
                </a:moveTo>
                <a:cubicBezTo>
                  <a:pt x="913653" y="208366"/>
                  <a:pt x="927247" y="221960"/>
                  <a:pt x="927247" y="238729"/>
                </a:cubicBezTo>
                <a:cubicBezTo>
                  <a:pt x="927247" y="255499"/>
                  <a:pt x="913653" y="269093"/>
                  <a:pt x="896883" y="269093"/>
                </a:cubicBezTo>
                <a:cubicBezTo>
                  <a:pt x="880114" y="269093"/>
                  <a:pt x="866520" y="255499"/>
                  <a:pt x="866520" y="238729"/>
                </a:cubicBezTo>
                <a:cubicBezTo>
                  <a:pt x="866520" y="221960"/>
                  <a:pt x="880114" y="208366"/>
                  <a:pt x="896883" y="208366"/>
                </a:cubicBezTo>
                <a:close/>
                <a:moveTo>
                  <a:pt x="824329" y="208366"/>
                </a:moveTo>
                <a:cubicBezTo>
                  <a:pt x="841098" y="208366"/>
                  <a:pt x="854692" y="221960"/>
                  <a:pt x="854692" y="238729"/>
                </a:cubicBezTo>
                <a:cubicBezTo>
                  <a:pt x="854692" y="255499"/>
                  <a:pt x="841098" y="269093"/>
                  <a:pt x="824329" y="269093"/>
                </a:cubicBezTo>
                <a:cubicBezTo>
                  <a:pt x="807559" y="269093"/>
                  <a:pt x="793965" y="255499"/>
                  <a:pt x="793965" y="238729"/>
                </a:cubicBezTo>
                <a:cubicBezTo>
                  <a:pt x="793965" y="221960"/>
                  <a:pt x="807559" y="208366"/>
                  <a:pt x="824329" y="208366"/>
                </a:cubicBezTo>
                <a:close/>
                <a:moveTo>
                  <a:pt x="751774" y="208366"/>
                </a:moveTo>
                <a:cubicBezTo>
                  <a:pt x="768544" y="208366"/>
                  <a:pt x="782138" y="221960"/>
                  <a:pt x="782138" y="238729"/>
                </a:cubicBezTo>
                <a:cubicBezTo>
                  <a:pt x="782138" y="255499"/>
                  <a:pt x="768544" y="269093"/>
                  <a:pt x="751774" y="269093"/>
                </a:cubicBezTo>
                <a:cubicBezTo>
                  <a:pt x="735005" y="269093"/>
                  <a:pt x="721411" y="255499"/>
                  <a:pt x="721411" y="238729"/>
                </a:cubicBezTo>
                <a:cubicBezTo>
                  <a:pt x="721411" y="221960"/>
                  <a:pt x="735005" y="208366"/>
                  <a:pt x="751774" y="208366"/>
                </a:cubicBezTo>
                <a:close/>
                <a:moveTo>
                  <a:pt x="679220" y="208366"/>
                </a:moveTo>
                <a:cubicBezTo>
                  <a:pt x="695989" y="208366"/>
                  <a:pt x="709583" y="221960"/>
                  <a:pt x="709583" y="238729"/>
                </a:cubicBezTo>
                <a:cubicBezTo>
                  <a:pt x="709583" y="255499"/>
                  <a:pt x="695989" y="269093"/>
                  <a:pt x="679220" y="269093"/>
                </a:cubicBezTo>
                <a:cubicBezTo>
                  <a:pt x="662450" y="269093"/>
                  <a:pt x="648856" y="255499"/>
                  <a:pt x="648856" y="238729"/>
                </a:cubicBezTo>
                <a:cubicBezTo>
                  <a:pt x="648856" y="221960"/>
                  <a:pt x="662450" y="208366"/>
                  <a:pt x="679220" y="208366"/>
                </a:cubicBezTo>
                <a:close/>
                <a:moveTo>
                  <a:pt x="606665" y="208366"/>
                </a:moveTo>
                <a:cubicBezTo>
                  <a:pt x="623435" y="208366"/>
                  <a:pt x="637029" y="221960"/>
                  <a:pt x="637029" y="238729"/>
                </a:cubicBezTo>
                <a:cubicBezTo>
                  <a:pt x="637029" y="255499"/>
                  <a:pt x="623435" y="269093"/>
                  <a:pt x="606665" y="269093"/>
                </a:cubicBezTo>
                <a:cubicBezTo>
                  <a:pt x="589896" y="269093"/>
                  <a:pt x="576302" y="255499"/>
                  <a:pt x="576302" y="238729"/>
                </a:cubicBezTo>
                <a:cubicBezTo>
                  <a:pt x="576302" y="221960"/>
                  <a:pt x="589896" y="208366"/>
                  <a:pt x="606665" y="208366"/>
                </a:cubicBezTo>
                <a:close/>
                <a:moveTo>
                  <a:pt x="534111" y="208366"/>
                </a:moveTo>
                <a:cubicBezTo>
                  <a:pt x="550880" y="208366"/>
                  <a:pt x="564474" y="221960"/>
                  <a:pt x="564474" y="238729"/>
                </a:cubicBezTo>
                <a:cubicBezTo>
                  <a:pt x="564474" y="255499"/>
                  <a:pt x="550880" y="269093"/>
                  <a:pt x="534111" y="269093"/>
                </a:cubicBezTo>
                <a:cubicBezTo>
                  <a:pt x="517341" y="269093"/>
                  <a:pt x="503747" y="255499"/>
                  <a:pt x="503747" y="238729"/>
                </a:cubicBezTo>
                <a:cubicBezTo>
                  <a:pt x="503747" y="221960"/>
                  <a:pt x="517341" y="208366"/>
                  <a:pt x="534111" y="208366"/>
                </a:cubicBezTo>
                <a:close/>
                <a:moveTo>
                  <a:pt x="461556" y="208366"/>
                </a:moveTo>
                <a:cubicBezTo>
                  <a:pt x="478326" y="208366"/>
                  <a:pt x="491920" y="221960"/>
                  <a:pt x="491920" y="238729"/>
                </a:cubicBezTo>
                <a:cubicBezTo>
                  <a:pt x="491920" y="255499"/>
                  <a:pt x="478326" y="269093"/>
                  <a:pt x="461556" y="269093"/>
                </a:cubicBezTo>
                <a:cubicBezTo>
                  <a:pt x="444787" y="269093"/>
                  <a:pt x="431192" y="255499"/>
                  <a:pt x="431192" y="238729"/>
                </a:cubicBezTo>
                <a:cubicBezTo>
                  <a:pt x="431192" y="221960"/>
                  <a:pt x="444787" y="208366"/>
                  <a:pt x="461556" y="208366"/>
                </a:cubicBezTo>
                <a:close/>
                <a:moveTo>
                  <a:pt x="389002" y="208366"/>
                </a:moveTo>
                <a:cubicBezTo>
                  <a:pt x="405771" y="208366"/>
                  <a:pt x="419365" y="221960"/>
                  <a:pt x="419365" y="238729"/>
                </a:cubicBezTo>
                <a:cubicBezTo>
                  <a:pt x="419365" y="255499"/>
                  <a:pt x="405771" y="269093"/>
                  <a:pt x="389002" y="269093"/>
                </a:cubicBezTo>
                <a:cubicBezTo>
                  <a:pt x="372232" y="269093"/>
                  <a:pt x="358638" y="255499"/>
                  <a:pt x="358638" y="238729"/>
                </a:cubicBezTo>
                <a:cubicBezTo>
                  <a:pt x="358638" y="221960"/>
                  <a:pt x="372232" y="208366"/>
                  <a:pt x="389002" y="208366"/>
                </a:cubicBezTo>
                <a:close/>
                <a:moveTo>
                  <a:pt x="316447" y="208366"/>
                </a:moveTo>
                <a:cubicBezTo>
                  <a:pt x="333216" y="208366"/>
                  <a:pt x="346810" y="221960"/>
                  <a:pt x="346810" y="238729"/>
                </a:cubicBezTo>
                <a:cubicBezTo>
                  <a:pt x="346810" y="255499"/>
                  <a:pt x="333216" y="269093"/>
                  <a:pt x="316447" y="269093"/>
                </a:cubicBezTo>
                <a:cubicBezTo>
                  <a:pt x="299677" y="269093"/>
                  <a:pt x="286084" y="255499"/>
                  <a:pt x="286084" y="238729"/>
                </a:cubicBezTo>
                <a:cubicBezTo>
                  <a:pt x="286084" y="221960"/>
                  <a:pt x="299677" y="208366"/>
                  <a:pt x="316447" y="208366"/>
                </a:cubicBezTo>
                <a:close/>
                <a:moveTo>
                  <a:pt x="243892" y="208366"/>
                </a:moveTo>
                <a:cubicBezTo>
                  <a:pt x="260662" y="208366"/>
                  <a:pt x="274256" y="221960"/>
                  <a:pt x="274256" y="238729"/>
                </a:cubicBezTo>
                <a:cubicBezTo>
                  <a:pt x="274256" y="255499"/>
                  <a:pt x="260662" y="269093"/>
                  <a:pt x="243892" y="269093"/>
                </a:cubicBezTo>
                <a:cubicBezTo>
                  <a:pt x="227123" y="269093"/>
                  <a:pt x="213529" y="255499"/>
                  <a:pt x="213529" y="238729"/>
                </a:cubicBezTo>
                <a:cubicBezTo>
                  <a:pt x="213529" y="221960"/>
                  <a:pt x="227123" y="208366"/>
                  <a:pt x="243892" y="208366"/>
                </a:cubicBezTo>
                <a:close/>
                <a:moveTo>
                  <a:pt x="171339" y="208366"/>
                </a:moveTo>
                <a:cubicBezTo>
                  <a:pt x="188107" y="208366"/>
                  <a:pt x="201701" y="221960"/>
                  <a:pt x="201701" y="238729"/>
                </a:cubicBezTo>
                <a:cubicBezTo>
                  <a:pt x="201701" y="255499"/>
                  <a:pt x="188107" y="269093"/>
                  <a:pt x="171339" y="269093"/>
                </a:cubicBezTo>
                <a:cubicBezTo>
                  <a:pt x="154697" y="269093"/>
                  <a:pt x="141102" y="255499"/>
                  <a:pt x="141102" y="238729"/>
                </a:cubicBezTo>
                <a:cubicBezTo>
                  <a:pt x="141102" y="221960"/>
                  <a:pt x="154697" y="208366"/>
                  <a:pt x="171339" y="208366"/>
                </a:cubicBezTo>
                <a:close/>
                <a:moveTo>
                  <a:pt x="98929" y="208366"/>
                </a:moveTo>
                <a:cubicBezTo>
                  <a:pt x="115688" y="208366"/>
                  <a:pt x="129282" y="221960"/>
                  <a:pt x="129282" y="238729"/>
                </a:cubicBezTo>
                <a:cubicBezTo>
                  <a:pt x="129282" y="255499"/>
                  <a:pt x="115688" y="269093"/>
                  <a:pt x="98929" y="269093"/>
                </a:cubicBezTo>
                <a:cubicBezTo>
                  <a:pt x="82155" y="269093"/>
                  <a:pt x="68561" y="255499"/>
                  <a:pt x="68561" y="238729"/>
                </a:cubicBezTo>
                <a:cubicBezTo>
                  <a:pt x="68561" y="221960"/>
                  <a:pt x="82155" y="208366"/>
                  <a:pt x="98929" y="208366"/>
                </a:cubicBezTo>
                <a:close/>
                <a:moveTo>
                  <a:pt x="26375" y="208366"/>
                </a:moveTo>
                <a:cubicBezTo>
                  <a:pt x="43137" y="208366"/>
                  <a:pt x="56732" y="221960"/>
                  <a:pt x="56732" y="238729"/>
                </a:cubicBezTo>
                <a:cubicBezTo>
                  <a:pt x="56732" y="255499"/>
                  <a:pt x="43137" y="269093"/>
                  <a:pt x="26375" y="269093"/>
                </a:cubicBezTo>
                <a:cubicBezTo>
                  <a:pt x="17989" y="269093"/>
                  <a:pt x="10398" y="265695"/>
                  <a:pt x="4903" y="260200"/>
                </a:cubicBezTo>
                <a:lnTo>
                  <a:pt x="0" y="248364"/>
                </a:lnTo>
                <a:lnTo>
                  <a:pt x="0" y="229094"/>
                </a:lnTo>
                <a:lnTo>
                  <a:pt x="4903" y="217259"/>
                </a:lnTo>
                <a:cubicBezTo>
                  <a:pt x="10398" y="211765"/>
                  <a:pt x="17989" y="208366"/>
                  <a:pt x="26375" y="208366"/>
                </a:cubicBezTo>
                <a:close/>
                <a:moveTo>
                  <a:pt x="1622429" y="127914"/>
                </a:moveTo>
                <a:cubicBezTo>
                  <a:pt x="1630814" y="127914"/>
                  <a:pt x="1638404" y="131313"/>
                  <a:pt x="1643899" y="136808"/>
                </a:cubicBezTo>
                <a:lnTo>
                  <a:pt x="1648931" y="148957"/>
                </a:lnTo>
                <a:lnTo>
                  <a:pt x="1651011" y="162579"/>
                </a:lnTo>
                <a:lnTo>
                  <a:pt x="1643899" y="179748"/>
                </a:lnTo>
                <a:cubicBezTo>
                  <a:pt x="1638404" y="185243"/>
                  <a:pt x="1630814" y="188641"/>
                  <a:pt x="1622429" y="188641"/>
                </a:cubicBezTo>
                <a:cubicBezTo>
                  <a:pt x="1605659" y="188641"/>
                  <a:pt x="1592066" y="175047"/>
                  <a:pt x="1592066" y="158278"/>
                </a:cubicBezTo>
                <a:cubicBezTo>
                  <a:pt x="1592066" y="141508"/>
                  <a:pt x="1605659" y="127914"/>
                  <a:pt x="1622429" y="127914"/>
                </a:cubicBezTo>
                <a:close/>
                <a:moveTo>
                  <a:pt x="1549874" y="127914"/>
                </a:moveTo>
                <a:cubicBezTo>
                  <a:pt x="1566644" y="127914"/>
                  <a:pt x="1580238" y="141508"/>
                  <a:pt x="1580238" y="158278"/>
                </a:cubicBezTo>
                <a:cubicBezTo>
                  <a:pt x="1580238" y="175047"/>
                  <a:pt x="1566644" y="188641"/>
                  <a:pt x="1549874" y="188641"/>
                </a:cubicBezTo>
                <a:cubicBezTo>
                  <a:pt x="1533105" y="188641"/>
                  <a:pt x="1519511" y="175047"/>
                  <a:pt x="1519511" y="158278"/>
                </a:cubicBezTo>
                <a:cubicBezTo>
                  <a:pt x="1519511" y="141508"/>
                  <a:pt x="1533105" y="127914"/>
                  <a:pt x="1549874" y="127914"/>
                </a:cubicBezTo>
                <a:close/>
                <a:moveTo>
                  <a:pt x="1477320" y="127914"/>
                </a:moveTo>
                <a:cubicBezTo>
                  <a:pt x="1494089" y="127914"/>
                  <a:pt x="1507683" y="141508"/>
                  <a:pt x="1507683" y="158278"/>
                </a:cubicBezTo>
                <a:cubicBezTo>
                  <a:pt x="1507683" y="175047"/>
                  <a:pt x="1494089" y="188641"/>
                  <a:pt x="1477320" y="188641"/>
                </a:cubicBezTo>
                <a:cubicBezTo>
                  <a:pt x="1460550" y="188641"/>
                  <a:pt x="1446956" y="175047"/>
                  <a:pt x="1446956" y="158278"/>
                </a:cubicBezTo>
                <a:cubicBezTo>
                  <a:pt x="1446956" y="141508"/>
                  <a:pt x="1460550" y="127914"/>
                  <a:pt x="1477320" y="127914"/>
                </a:cubicBezTo>
                <a:close/>
                <a:moveTo>
                  <a:pt x="1404765" y="127914"/>
                </a:moveTo>
                <a:cubicBezTo>
                  <a:pt x="1421535" y="127914"/>
                  <a:pt x="1435129" y="141508"/>
                  <a:pt x="1435129" y="158278"/>
                </a:cubicBezTo>
                <a:cubicBezTo>
                  <a:pt x="1435129" y="175047"/>
                  <a:pt x="1421535" y="188641"/>
                  <a:pt x="1404765" y="188641"/>
                </a:cubicBezTo>
                <a:cubicBezTo>
                  <a:pt x="1387996" y="188641"/>
                  <a:pt x="1374402" y="175047"/>
                  <a:pt x="1374402" y="158278"/>
                </a:cubicBezTo>
                <a:cubicBezTo>
                  <a:pt x="1374402" y="141508"/>
                  <a:pt x="1387996" y="127914"/>
                  <a:pt x="1404765" y="127914"/>
                </a:cubicBezTo>
                <a:close/>
                <a:moveTo>
                  <a:pt x="1332211" y="127914"/>
                </a:moveTo>
                <a:cubicBezTo>
                  <a:pt x="1348980" y="127914"/>
                  <a:pt x="1362574" y="141508"/>
                  <a:pt x="1362574" y="158278"/>
                </a:cubicBezTo>
                <a:cubicBezTo>
                  <a:pt x="1362574" y="175047"/>
                  <a:pt x="1348980" y="188641"/>
                  <a:pt x="1332211" y="188641"/>
                </a:cubicBezTo>
                <a:cubicBezTo>
                  <a:pt x="1315441" y="188641"/>
                  <a:pt x="1301847" y="175047"/>
                  <a:pt x="1301847" y="158278"/>
                </a:cubicBezTo>
                <a:cubicBezTo>
                  <a:pt x="1301847" y="141508"/>
                  <a:pt x="1315441" y="127914"/>
                  <a:pt x="1332211" y="127914"/>
                </a:cubicBezTo>
                <a:close/>
                <a:moveTo>
                  <a:pt x="1259656" y="127914"/>
                </a:moveTo>
                <a:cubicBezTo>
                  <a:pt x="1276426" y="127914"/>
                  <a:pt x="1290020" y="141508"/>
                  <a:pt x="1290020" y="158278"/>
                </a:cubicBezTo>
                <a:cubicBezTo>
                  <a:pt x="1290020" y="175047"/>
                  <a:pt x="1276426" y="188641"/>
                  <a:pt x="1259656" y="188641"/>
                </a:cubicBezTo>
                <a:cubicBezTo>
                  <a:pt x="1242887" y="188641"/>
                  <a:pt x="1229293" y="175047"/>
                  <a:pt x="1229293" y="158278"/>
                </a:cubicBezTo>
                <a:cubicBezTo>
                  <a:pt x="1229293" y="141508"/>
                  <a:pt x="1242887" y="127914"/>
                  <a:pt x="1259656" y="127914"/>
                </a:cubicBezTo>
                <a:close/>
                <a:moveTo>
                  <a:pt x="1187102" y="127914"/>
                </a:moveTo>
                <a:cubicBezTo>
                  <a:pt x="1203871" y="127914"/>
                  <a:pt x="1217465" y="141508"/>
                  <a:pt x="1217465" y="158278"/>
                </a:cubicBezTo>
                <a:cubicBezTo>
                  <a:pt x="1217465" y="175047"/>
                  <a:pt x="1203871" y="188641"/>
                  <a:pt x="1187102" y="188641"/>
                </a:cubicBezTo>
                <a:cubicBezTo>
                  <a:pt x="1170332" y="188641"/>
                  <a:pt x="1156738" y="175047"/>
                  <a:pt x="1156738" y="158278"/>
                </a:cubicBezTo>
                <a:cubicBezTo>
                  <a:pt x="1156738" y="141508"/>
                  <a:pt x="1170332" y="127914"/>
                  <a:pt x="1187102" y="127914"/>
                </a:cubicBezTo>
                <a:close/>
                <a:moveTo>
                  <a:pt x="1114547" y="127914"/>
                </a:moveTo>
                <a:cubicBezTo>
                  <a:pt x="1131317" y="127914"/>
                  <a:pt x="1144911" y="141508"/>
                  <a:pt x="1144911" y="158278"/>
                </a:cubicBezTo>
                <a:cubicBezTo>
                  <a:pt x="1144911" y="175047"/>
                  <a:pt x="1131317" y="188641"/>
                  <a:pt x="1114547" y="188641"/>
                </a:cubicBezTo>
                <a:cubicBezTo>
                  <a:pt x="1097778" y="188641"/>
                  <a:pt x="1084184" y="175047"/>
                  <a:pt x="1084184" y="158278"/>
                </a:cubicBezTo>
                <a:cubicBezTo>
                  <a:pt x="1084184" y="141508"/>
                  <a:pt x="1097778" y="127914"/>
                  <a:pt x="1114547" y="127914"/>
                </a:cubicBezTo>
                <a:close/>
                <a:moveTo>
                  <a:pt x="1041993" y="127914"/>
                </a:moveTo>
                <a:cubicBezTo>
                  <a:pt x="1058762" y="127914"/>
                  <a:pt x="1072356" y="141508"/>
                  <a:pt x="1072356" y="158278"/>
                </a:cubicBezTo>
                <a:cubicBezTo>
                  <a:pt x="1072356" y="175047"/>
                  <a:pt x="1058762" y="188641"/>
                  <a:pt x="1041993" y="188641"/>
                </a:cubicBezTo>
                <a:cubicBezTo>
                  <a:pt x="1025223" y="188641"/>
                  <a:pt x="1011629" y="175047"/>
                  <a:pt x="1011629" y="158278"/>
                </a:cubicBezTo>
                <a:cubicBezTo>
                  <a:pt x="1011629" y="141508"/>
                  <a:pt x="1025223" y="127914"/>
                  <a:pt x="1041993" y="127914"/>
                </a:cubicBezTo>
                <a:close/>
                <a:moveTo>
                  <a:pt x="969438" y="127914"/>
                </a:moveTo>
                <a:cubicBezTo>
                  <a:pt x="986208" y="127914"/>
                  <a:pt x="999801" y="141508"/>
                  <a:pt x="999801" y="158278"/>
                </a:cubicBezTo>
                <a:cubicBezTo>
                  <a:pt x="999801" y="175047"/>
                  <a:pt x="986208" y="188641"/>
                  <a:pt x="969438" y="188641"/>
                </a:cubicBezTo>
                <a:cubicBezTo>
                  <a:pt x="952669" y="188641"/>
                  <a:pt x="939075" y="175047"/>
                  <a:pt x="939075" y="158278"/>
                </a:cubicBezTo>
                <a:cubicBezTo>
                  <a:pt x="939075" y="141508"/>
                  <a:pt x="952669" y="127914"/>
                  <a:pt x="969438" y="127914"/>
                </a:cubicBezTo>
                <a:close/>
                <a:moveTo>
                  <a:pt x="896883" y="127914"/>
                </a:moveTo>
                <a:cubicBezTo>
                  <a:pt x="913653" y="127914"/>
                  <a:pt x="927247" y="141508"/>
                  <a:pt x="927247" y="158278"/>
                </a:cubicBezTo>
                <a:cubicBezTo>
                  <a:pt x="927247" y="175047"/>
                  <a:pt x="913653" y="188641"/>
                  <a:pt x="896883" y="188641"/>
                </a:cubicBezTo>
                <a:cubicBezTo>
                  <a:pt x="880114" y="188641"/>
                  <a:pt x="866520" y="175047"/>
                  <a:pt x="866520" y="158278"/>
                </a:cubicBezTo>
                <a:cubicBezTo>
                  <a:pt x="866520" y="141508"/>
                  <a:pt x="880114" y="127914"/>
                  <a:pt x="896883" y="127914"/>
                </a:cubicBezTo>
                <a:close/>
                <a:moveTo>
                  <a:pt x="824329" y="127914"/>
                </a:moveTo>
                <a:cubicBezTo>
                  <a:pt x="841098" y="127914"/>
                  <a:pt x="854692" y="141508"/>
                  <a:pt x="854692" y="158278"/>
                </a:cubicBezTo>
                <a:cubicBezTo>
                  <a:pt x="854692" y="175047"/>
                  <a:pt x="841098" y="188641"/>
                  <a:pt x="824329" y="188641"/>
                </a:cubicBezTo>
                <a:cubicBezTo>
                  <a:pt x="807559" y="188641"/>
                  <a:pt x="793965" y="175047"/>
                  <a:pt x="793965" y="158278"/>
                </a:cubicBezTo>
                <a:cubicBezTo>
                  <a:pt x="793965" y="141508"/>
                  <a:pt x="807559" y="127914"/>
                  <a:pt x="824329" y="127914"/>
                </a:cubicBezTo>
                <a:close/>
                <a:moveTo>
                  <a:pt x="751774" y="127914"/>
                </a:moveTo>
                <a:cubicBezTo>
                  <a:pt x="768544" y="127914"/>
                  <a:pt x="782138" y="141508"/>
                  <a:pt x="782138" y="158278"/>
                </a:cubicBezTo>
                <a:cubicBezTo>
                  <a:pt x="782138" y="175047"/>
                  <a:pt x="768544" y="188641"/>
                  <a:pt x="751774" y="188641"/>
                </a:cubicBezTo>
                <a:cubicBezTo>
                  <a:pt x="735005" y="188641"/>
                  <a:pt x="721411" y="175047"/>
                  <a:pt x="721411" y="158278"/>
                </a:cubicBezTo>
                <a:cubicBezTo>
                  <a:pt x="721411" y="141508"/>
                  <a:pt x="735005" y="127914"/>
                  <a:pt x="751774" y="127914"/>
                </a:cubicBezTo>
                <a:close/>
                <a:moveTo>
                  <a:pt x="679220" y="127914"/>
                </a:moveTo>
                <a:cubicBezTo>
                  <a:pt x="695989" y="127914"/>
                  <a:pt x="709583" y="141508"/>
                  <a:pt x="709583" y="158278"/>
                </a:cubicBezTo>
                <a:cubicBezTo>
                  <a:pt x="709583" y="175047"/>
                  <a:pt x="695989" y="188641"/>
                  <a:pt x="679220" y="188641"/>
                </a:cubicBezTo>
                <a:cubicBezTo>
                  <a:pt x="662450" y="188641"/>
                  <a:pt x="648856" y="175047"/>
                  <a:pt x="648856" y="158278"/>
                </a:cubicBezTo>
                <a:cubicBezTo>
                  <a:pt x="648856" y="141508"/>
                  <a:pt x="662450" y="127914"/>
                  <a:pt x="679220" y="127914"/>
                </a:cubicBezTo>
                <a:close/>
                <a:moveTo>
                  <a:pt x="606665" y="127914"/>
                </a:moveTo>
                <a:cubicBezTo>
                  <a:pt x="623435" y="127914"/>
                  <a:pt x="637029" y="141508"/>
                  <a:pt x="637029" y="158278"/>
                </a:cubicBezTo>
                <a:cubicBezTo>
                  <a:pt x="637029" y="175047"/>
                  <a:pt x="623435" y="188641"/>
                  <a:pt x="606665" y="188641"/>
                </a:cubicBezTo>
                <a:cubicBezTo>
                  <a:pt x="589896" y="188641"/>
                  <a:pt x="576302" y="175047"/>
                  <a:pt x="576302" y="158278"/>
                </a:cubicBezTo>
                <a:cubicBezTo>
                  <a:pt x="576302" y="141508"/>
                  <a:pt x="589896" y="127914"/>
                  <a:pt x="606665" y="127914"/>
                </a:cubicBezTo>
                <a:close/>
                <a:moveTo>
                  <a:pt x="534111" y="127914"/>
                </a:moveTo>
                <a:cubicBezTo>
                  <a:pt x="550880" y="127914"/>
                  <a:pt x="564474" y="141508"/>
                  <a:pt x="564474" y="158278"/>
                </a:cubicBezTo>
                <a:cubicBezTo>
                  <a:pt x="564474" y="175047"/>
                  <a:pt x="550880" y="188641"/>
                  <a:pt x="534111" y="188641"/>
                </a:cubicBezTo>
                <a:cubicBezTo>
                  <a:pt x="517341" y="188641"/>
                  <a:pt x="503747" y="175047"/>
                  <a:pt x="503747" y="158278"/>
                </a:cubicBezTo>
                <a:cubicBezTo>
                  <a:pt x="503747" y="141508"/>
                  <a:pt x="517341" y="127914"/>
                  <a:pt x="534111" y="127914"/>
                </a:cubicBezTo>
                <a:close/>
                <a:moveTo>
                  <a:pt x="461556" y="127914"/>
                </a:moveTo>
                <a:cubicBezTo>
                  <a:pt x="478326" y="127914"/>
                  <a:pt x="491920" y="141508"/>
                  <a:pt x="491920" y="158278"/>
                </a:cubicBezTo>
                <a:cubicBezTo>
                  <a:pt x="491920" y="175047"/>
                  <a:pt x="478326" y="188641"/>
                  <a:pt x="461556" y="188641"/>
                </a:cubicBezTo>
                <a:cubicBezTo>
                  <a:pt x="444787" y="188641"/>
                  <a:pt x="431192" y="175047"/>
                  <a:pt x="431192" y="158278"/>
                </a:cubicBezTo>
                <a:cubicBezTo>
                  <a:pt x="431192" y="141508"/>
                  <a:pt x="444787" y="127914"/>
                  <a:pt x="461556" y="127914"/>
                </a:cubicBezTo>
                <a:close/>
                <a:moveTo>
                  <a:pt x="389002" y="127914"/>
                </a:moveTo>
                <a:cubicBezTo>
                  <a:pt x="405771" y="127914"/>
                  <a:pt x="419365" y="141508"/>
                  <a:pt x="419365" y="158278"/>
                </a:cubicBezTo>
                <a:cubicBezTo>
                  <a:pt x="419365" y="175047"/>
                  <a:pt x="405771" y="188641"/>
                  <a:pt x="389002" y="188641"/>
                </a:cubicBezTo>
                <a:cubicBezTo>
                  <a:pt x="372232" y="188641"/>
                  <a:pt x="358638" y="175047"/>
                  <a:pt x="358638" y="158278"/>
                </a:cubicBezTo>
                <a:cubicBezTo>
                  <a:pt x="358638" y="141508"/>
                  <a:pt x="372232" y="127914"/>
                  <a:pt x="389002" y="127914"/>
                </a:cubicBezTo>
                <a:close/>
                <a:moveTo>
                  <a:pt x="316447" y="127914"/>
                </a:moveTo>
                <a:cubicBezTo>
                  <a:pt x="333216" y="127914"/>
                  <a:pt x="346810" y="141508"/>
                  <a:pt x="346810" y="158278"/>
                </a:cubicBezTo>
                <a:cubicBezTo>
                  <a:pt x="346810" y="175047"/>
                  <a:pt x="333216" y="188641"/>
                  <a:pt x="316447" y="188641"/>
                </a:cubicBezTo>
                <a:cubicBezTo>
                  <a:pt x="299677" y="188641"/>
                  <a:pt x="286084" y="175047"/>
                  <a:pt x="286084" y="158278"/>
                </a:cubicBezTo>
                <a:cubicBezTo>
                  <a:pt x="286084" y="141508"/>
                  <a:pt x="299677" y="127914"/>
                  <a:pt x="316447" y="127914"/>
                </a:cubicBezTo>
                <a:close/>
                <a:moveTo>
                  <a:pt x="243892" y="127914"/>
                </a:moveTo>
                <a:cubicBezTo>
                  <a:pt x="260662" y="127914"/>
                  <a:pt x="274256" y="141508"/>
                  <a:pt x="274256" y="158278"/>
                </a:cubicBezTo>
                <a:cubicBezTo>
                  <a:pt x="274256" y="175047"/>
                  <a:pt x="260662" y="188641"/>
                  <a:pt x="243892" y="188641"/>
                </a:cubicBezTo>
                <a:cubicBezTo>
                  <a:pt x="227123" y="188641"/>
                  <a:pt x="213529" y="175047"/>
                  <a:pt x="213529" y="158278"/>
                </a:cubicBezTo>
                <a:cubicBezTo>
                  <a:pt x="213529" y="141508"/>
                  <a:pt x="227123" y="127914"/>
                  <a:pt x="243892" y="127914"/>
                </a:cubicBezTo>
                <a:close/>
                <a:moveTo>
                  <a:pt x="171339" y="127914"/>
                </a:moveTo>
                <a:cubicBezTo>
                  <a:pt x="188107" y="127914"/>
                  <a:pt x="201701" y="141508"/>
                  <a:pt x="201701" y="158278"/>
                </a:cubicBezTo>
                <a:cubicBezTo>
                  <a:pt x="201701" y="175047"/>
                  <a:pt x="188107" y="188641"/>
                  <a:pt x="171339" y="188641"/>
                </a:cubicBezTo>
                <a:cubicBezTo>
                  <a:pt x="154702" y="188641"/>
                  <a:pt x="141108" y="175047"/>
                  <a:pt x="141108" y="158278"/>
                </a:cubicBezTo>
                <a:cubicBezTo>
                  <a:pt x="141108" y="141508"/>
                  <a:pt x="154702" y="127914"/>
                  <a:pt x="171339" y="127914"/>
                </a:cubicBezTo>
                <a:close/>
                <a:moveTo>
                  <a:pt x="98936" y="127914"/>
                </a:moveTo>
                <a:cubicBezTo>
                  <a:pt x="115695" y="127914"/>
                  <a:pt x="129288" y="141508"/>
                  <a:pt x="129288" y="158278"/>
                </a:cubicBezTo>
                <a:cubicBezTo>
                  <a:pt x="129288" y="175047"/>
                  <a:pt x="115695" y="188641"/>
                  <a:pt x="98936" y="188641"/>
                </a:cubicBezTo>
                <a:cubicBezTo>
                  <a:pt x="82162" y="188641"/>
                  <a:pt x="68567" y="175047"/>
                  <a:pt x="68567" y="158278"/>
                </a:cubicBezTo>
                <a:cubicBezTo>
                  <a:pt x="68567" y="141508"/>
                  <a:pt x="82162" y="127914"/>
                  <a:pt x="98936" y="127914"/>
                </a:cubicBezTo>
                <a:close/>
                <a:moveTo>
                  <a:pt x="26381" y="127914"/>
                </a:moveTo>
                <a:cubicBezTo>
                  <a:pt x="43143" y="127914"/>
                  <a:pt x="56738" y="141508"/>
                  <a:pt x="56738" y="158278"/>
                </a:cubicBezTo>
                <a:cubicBezTo>
                  <a:pt x="56738" y="175047"/>
                  <a:pt x="43143" y="188641"/>
                  <a:pt x="26381" y="188641"/>
                </a:cubicBezTo>
                <a:cubicBezTo>
                  <a:pt x="17995" y="188641"/>
                  <a:pt x="10404" y="185243"/>
                  <a:pt x="4909" y="179748"/>
                </a:cubicBezTo>
                <a:lnTo>
                  <a:pt x="0" y="167898"/>
                </a:lnTo>
                <a:lnTo>
                  <a:pt x="0" y="148658"/>
                </a:lnTo>
                <a:lnTo>
                  <a:pt x="4909" y="136807"/>
                </a:lnTo>
                <a:cubicBezTo>
                  <a:pt x="10404" y="131313"/>
                  <a:pt x="17995" y="127914"/>
                  <a:pt x="26381" y="127914"/>
                </a:cubicBezTo>
                <a:close/>
                <a:moveTo>
                  <a:pt x="1622429" y="47462"/>
                </a:moveTo>
                <a:lnTo>
                  <a:pt x="1625821" y="48147"/>
                </a:lnTo>
                <a:lnTo>
                  <a:pt x="1639701" y="102127"/>
                </a:lnTo>
                <a:lnTo>
                  <a:pt x="1634248" y="105804"/>
                </a:lnTo>
                <a:cubicBezTo>
                  <a:pt x="1630615" y="107340"/>
                  <a:pt x="1626621" y="108189"/>
                  <a:pt x="1622429" y="108189"/>
                </a:cubicBezTo>
                <a:cubicBezTo>
                  <a:pt x="1605659" y="108189"/>
                  <a:pt x="1592066" y="94595"/>
                  <a:pt x="1592066" y="77826"/>
                </a:cubicBezTo>
                <a:cubicBezTo>
                  <a:pt x="1592066" y="61056"/>
                  <a:pt x="1605659" y="47462"/>
                  <a:pt x="1622429" y="47462"/>
                </a:cubicBezTo>
                <a:close/>
                <a:moveTo>
                  <a:pt x="1549874" y="47462"/>
                </a:moveTo>
                <a:cubicBezTo>
                  <a:pt x="1566644" y="47462"/>
                  <a:pt x="1580238" y="61056"/>
                  <a:pt x="1580238" y="77826"/>
                </a:cubicBezTo>
                <a:cubicBezTo>
                  <a:pt x="1580238" y="94595"/>
                  <a:pt x="1566644" y="108189"/>
                  <a:pt x="1549874" y="108189"/>
                </a:cubicBezTo>
                <a:cubicBezTo>
                  <a:pt x="1533105" y="108189"/>
                  <a:pt x="1519511" y="94595"/>
                  <a:pt x="1519511" y="77826"/>
                </a:cubicBezTo>
                <a:cubicBezTo>
                  <a:pt x="1519511" y="61056"/>
                  <a:pt x="1533105" y="47462"/>
                  <a:pt x="1549874" y="47462"/>
                </a:cubicBezTo>
                <a:close/>
                <a:moveTo>
                  <a:pt x="1477320" y="47462"/>
                </a:moveTo>
                <a:cubicBezTo>
                  <a:pt x="1494089" y="47462"/>
                  <a:pt x="1507683" y="61056"/>
                  <a:pt x="1507683" y="77826"/>
                </a:cubicBezTo>
                <a:cubicBezTo>
                  <a:pt x="1507683" y="94595"/>
                  <a:pt x="1494089" y="108189"/>
                  <a:pt x="1477320" y="108189"/>
                </a:cubicBezTo>
                <a:cubicBezTo>
                  <a:pt x="1460550" y="108189"/>
                  <a:pt x="1446956" y="94595"/>
                  <a:pt x="1446956" y="77826"/>
                </a:cubicBezTo>
                <a:cubicBezTo>
                  <a:pt x="1446956" y="61056"/>
                  <a:pt x="1460550" y="47462"/>
                  <a:pt x="1477320" y="47462"/>
                </a:cubicBezTo>
                <a:close/>
                <a:moveTo>
                  <a:pt x="1404765" y="47462"/>
                </a:moveTo>
                <a:cubicBezTo>
                  <a:pt x="1421535" y="47462"/>
                  <a:pt x="1435129" y="61056"/>
                  <a:pt x="1435129" y="77826"/>
                </a:cubicBezTo>
                <a:cubicBezTo>
                  <a:pt x="1435129" y="94595"/>
                  <a:pt x="1421535" y="108189"/>
                  <a:pt x="1404765" y="108189"/>
                </a:cubicBezTo>
                <a:cubicBezTo>
                  <a:pt x="1387996" y="108189"/>
                  <a:pt x="1374402" y="94595"/>
                  <a:pt x="1374402" y="77826"/>
                </a:cubicBezTo>
                <a:cubicBezTo>
                  <a:pt x="1374402" y="61056"/>
                  <a:pt x="1387996" y="47462"/>
                  <a:pt x="1404765" y="47462"/>
                </a:cubicBezTo>
                <a:close/>
                <a:moveTo>
                  <a:pt x="1332211" y="47462"/>
                </a:moveTo>
                <a:cubicBezTo>
                  <a:pt x="1348980" y="47462"/>
                  <a:pt x="1362574" y="61056"/>
                  <a:pt x="1362574" y="77826"/>
                </a:cubicBezTo>
                <a:cubicBezTo>
                  <a:pt x="1362574" y="94595"/>
                  <a:pt x="1348980" y="108189"/>
                  <a:pt x="1332211" y="108189"/>
                </a:cubicBezTo>
                <a:cubicBezTo>
                  <a:pt x="1315441" y="108189"/>
                  <a:pt x="1301847" y="94595"/>
                  <a:pt x="1301847" y="77826"/>
                </a:cubicBezTo>
                <a:cubicBezTo>
                  <a:pt x="1301847" y="61056"/>
                  <a:pt x="1315441" y="47462"/>
                  <a:pt x="1332211" y="47462"/>
                </a:cubicBezTo>
                <a:close/>
                <a:moveTo>
                  <a:pt x="1259656" y="47462"/>
                </a:moveTo>
                <a:cubicBezTo>
                  <a:pt x="1276426" y="47462"/>
                  <a:pt x="1290020" y="61056"/>
                  <a:pt x="1290020" y="77826"/>
                </a:cubicBezTo>
                <a:cubicBezTo>
                  <a:pt x="1290020" y="94595"/>
                  <a:pt x="1276426" y="108189"/>
                  <a:pt x="1259656" y="108189"/>
                </a:cubicBezTo>
                <a:cubicBezTo>
                  <a:pt x="1242887" y="108189"/>
                  <a:pt x="1229293" y="94595"/>
                  <a:pt x="1229293" y="77826"/>
                </a:cubicBezTo>
                <a:cubicBezTo>
                  <a:pt x="1229293" y="61056"/>
                  <a:pt x="1242887" y="47462"/>
                  <a:pt x="1259656" y="47462"/>
                </a:cubicBezTo>
                <a:close/>
                <a:moveTo>
                  <a:pt x="1187102" y="47462"/>
                </a:moveTo>
                <a:cubicBezTo>
                  <a:pt x="1203871" y="47462"/>
                  <a:pt x="1217465" y="61056"/>
                  <a:pt x="1217465" y="77826"/>
                </a:cubicBezTo>
                <a:cubicBezTo>
                  <a:pt x="1217465" y="94595"/>
                  <a:pt x="1203871" y="108189"/>
                  <a:pt x="1187102" y="108189"/>
                </a:cubicBezTo>
                <a:cubicBezTo>
                  <a:pt x="1170332" y="108189"/>
                  <a:pt x="1156738" y="94595"/>
                  <a:pt x="1156738" y="77826"/>
                </a:cubicBezTo>
                <a:cubicBezTo>
                  <a:pt x="1156738" y="61056"/>
                  <a:pt x="1170332" y="47462"/>
                  <a:pt x="1187102" y="47462"/>
                </a:cubicBezTo>
                <a:close/>
                <a:moveTo>
                  <a:pt x="1114547" y="47462"/>
                </a:moveTo>
                <a:cubicBezTo>
                  <a:pt x="1131317" y="47462"/>
                  <a:pt x="1144911" y="61056"/>
                  <a:pt x="1144911" y="77826"/>
                </a:cubicBezTo>
                <a:cubicBezTo>
                  <a:pt x="1144911" y="94595"/>
                  <a:pt x="1131317" y="108189"/>
                  <a:pt x="1114547" y="108189"/>
                </a:cubicBezTo>
                <a:cubicBezTo>
                  <a:pt x="1097778" y="108189"/>
                  <a:pt x="1084184" y="94595"/>
                  <a:pt x="1084184" y="77826"/>
                </a:cubicBezTo>
                <a:cubicBezTo>
                  <a:pt x="1084184" y="61056"/>
                  <a:pt x="1097778" y="47462"/>
                  <a:pt x="1114547" y="47462"/>
                </a:cubicBezTo>
                <a:close/>
                <a:moveTo>
                  <a:pt x="1041993" y="47462"/>
                </a:moveTo>
                <a:cubicBezTo>
                  <a:pt x="1058762" y="47462"/>
                  <a:pt x="1072356" y="61056"/>
                  <a:pt x="1072356" y="77826"/>
                </a:cubicBezTo>
                <a:cubicBezTo>
                  <a:pt x="1072356" y="94595"/>
                  <a:pt x="1058762" y="108189"/>
                  <a:pt x="1041993" y="108189"/>
                </a:cubicBezTo>
                <a:cubicBezTo>
                  <a:pt x="1025223" y="108189"/>
                  <a:pt x="1011629" y="94595"/>
                  <a:pt x="1011629" y="77826"/>
                </a:cubicBezTo>
                <a:cubicBezTo>
                  <a:pt x="1011629" y="61056"/>
                  <a:pt x="1025223" y="47462"/>
                  <a:pt x="1041993" y="47462"/>
                </a:cubicBezTo>
                <a:close/>
                <a:moveTo>
                  <a:pt x="969438" y="47462"/>
                </a:moveTo>
                <a:cubicBezTo>
                  <a:pt x="986208" y="47462"/>
                  <a:pt x="999801" y="61056"/>
                  <a:pt x="999801" y="77826"/>
                </a:cubicBezTo>
                <a:cubicBezTo>
                  <a:pt x="999801" y="94595"/>
                  <a:pt x="986208" y="108189"/>
                  <a:pt x="969438" y="108189"/>
                </a:cubicBezTo>
                <a:cubicBezTo>
                  <a:pt x="952669" y="108189"/>
                  <a:pt x="939075" y="94595"/>
                  <a:pt x="939075" y="77826"/>
                </a:cubicBezTo>
                <a:cubicBezTo>
                  <a:pt x="939075" y="61056"/>
                  <a:pt x="952669" y="47462"/>
                  <a:pt x="969438" y="47462"/>
                </a:cubicBezTo>
                <a:close/>
                <a:moveTo>
                  <a:pt x="896883" y="47462"/>
                </a:moveTo>
                <a:cubicBezTo>
                  <a:pt x="913653" y="47462"/>
                  <a:pt x="927247" y="61056"/>
                  <a:pt x="927247" y="77826"/>
                </a:cubicBezTo>
                <a:cubicBezTo>
                  <a:pt x="927247" y="94595"/>
                  <a:pt x="913653" y="108189"/>
                  <a:pt x="896883" y="108189"/>
                </a:cubicBezTo>
                <a:cubicBezTo>
                  <a:pt x="880114" y="108189"/>
                  <a:pt x="866520" y="94595"/>
                  <a:pt x="866520" y="77826"/>
                </a:cubicBezTo>
                <a:cubicBezTo>
                  <a:pt x="866520" y="61056"/>
                  <a:pt x="880114" y="47462"/>
                  <a:pt x="896883" y="47462"/>
                </a:cubicBezTo>
                <a:close/>
                <a:moveTo>
                  <a:pt x="824329" y="47462"/>
                </a:moveTo>
                <a:cubicBezTo>
                  <a:pt x="841098" y="47462"/>
                  <a:pt x="854692" y="61056"/>
                  <a:pt x="854692" y="77826"/>
                </a:cubicBezTo>
                <a:cubicBezTo>
                  <a:pt x="854692" y="94595"/>
                  <a:pt x="841098" y="108189"/>
                  <a:pt x="824329" y="108189"/>
                </a:cubicBezTo>
                <a:cubicBezTo>
                  <a:pt x="807559" y="108189"/>
                  <a:pt x="793965" y="94595"/>
                  <a:pt x="793965" y="77826"/>
                </a:cubicBezTo>
                <a:cubicBezTo>
                  <a:pt x="793965" y="61056"/>
                  <a:pt x="807559" y="47462"/>
                  <a:pt x="824329" y="47462"/>
                </a:cubicBezTo>
                <a:close/>
                <a:moveTo>
                  <a:pt x="751774" y="47462"/>
                </a:moveTo>
                <a:cubicBezTo>
                  <a:pt x="768544" y="47462"/>
                  <a:pt x="782138" y="61056"/>
                  <a:pt x="782138" y="77826"/>
                </a:cubicBezTo>
                <a:cubicBezTo>
                  <a:pt x="782138" y="94595"/>
                  <a:pt x="768544" y="108189"/>
                  <a:pt x="751774" y="108189"/>
                </a:cubicBezTo>
                <a:cubicBezTo>
                  <a:pt x="735005" y="108189"/>
                  <a:pt x="721411" y="94595"/>
                  <a:pt x="721411" y="77826"/>
                </a:cubicBezTo>
                <a:cubicBezTo>
                  <a:pt x="721411" y="61056"/>
                  <a:pt x="735005" y="47462"/>
                  <a:pt x="751774" y="47462"/>
                </a:cubicBezTo>
                <a:close/>
                <a:moveTo>
                  <a:pt x="679220" y="47462"/>
                </a:moveTo>
                <a:cubicBezTo>
                  <a:pt x="695989" y="47462"/>
                  <a:pt x="709583" y="61056"/>
                  <a:pt x="709583" y="77826"/>
                </a:cubicBezTo>
                <a:cubicBezTo>
                  <a:pt x="709583" y="94595"/>
                  <a:pt x="695989" y="108189"/>
                  <a:pt x="679220" y="108189"/>
                </a:cubicBezTo>
                <a:cubicBezTo>
                  <a:pt x="662450" y="108189"/>
                  <a:pt x="648856" y="94595"/>
                  <a:pt x="648856" y="77826"/>
                </a:cubicBezTo>
                <a:cubicBezTo>
                  <a:pt x="648856" y="61056"/>
                  <a:pt x="662450" y="47462"/>
                  <a:pt x="679220" y="47462"/>
                </a:cubicBezTo>
                <a:close/>
                <a:moveTo>
                  <a:pt x="606665" y="47462"/>
                </a:moveTo>
                <a:cubicBezTo>
                  <a:pt x="623435" y="47462"/>
                  <a:pt x="637029" y="61056"/>
                  <a:pt x="637029" y="77826"/>
                </a:cubicBezTo>
                <a:cubicBezTo>
                  <a:pt x="637029" y="94595"/>
                  <a:pt x="623435" y="108189"/>
                  <a:pt x="606665" y="108189"/>
                </a:cubicBezTo>
                <a:cubicBezTo>
                  <a:pt x="589896" y="108189"/>
                  <a:pt x="576302" y="94595"/>
                  <a:pt x="576302" y="77826"/>
                </a:cubicBezTo>
                <a:cubicBezTo>
                  <a:pt x="576302" y="61056"/>
                  <a:pt x="589896" y="47462"/>
                  <a:pt x="606665" y="47462"/>
                </a:cubicBezTo>
                <a:close/>
                <a:moveTo>
                  <a:pt x="534111" y="47462"/>
                </a:moveTo>
                <a:cubicBezTo>
                  <a:pt x="550880" y="47462"/>
                  <a:pt x="564474" y="61056"/>
                  <a:pt x="564474" y="77826"/>
                </a:cubicBezTo>
                <a:cubicBezTo>
                  <a:pt x="564474" y="94595"/>
                  <a:pt x="550880" y="108189"/>
                  <a:pt x="534111" y="108189"/>
                </a:cubicBezTo>
                <a:cubicBezTo>
                  <a:pt x="517341" y="108189"/>
                  <a:pt x="503747" y="94595"/>
                  <a:pt x="503747" y="77826"/>
                </a:cubicBezTo>
                <a:cubicBezTo>
                  <a:pt x="503747" y="61056"/>
                  <a:pt x="517341" y="47462"/>
                  <a:pt x="534111" y="47462"/>
                </a:cubicBezTo>
                <a:close/>
                <a:moveTo>
                  <a:pt x="461556" y="47462"/>
                </a:moveTo>
                <a:cubicBezTo>
                  <a:pt x="478326" y="47462"/>
                  <a:pt x="491920" y="61056"/>
                  <a:pt x="491920" y="77826"/>
                </a:cubicBezTo>
                <a:cubicBezTo>
                  <a:pt x="491920" y="94595"/>
                  <a:pt x="478326" y="108189"/>
                  <a:pt x="461556" y="108189"/>
                </a:cubicBezTo>
                <a:cubicBezTo>
                  <a:pt x="444787" y="108189"/>
                  <a:pt x="431192" y="94595"/>
                  <a:pt x="431192" y="77826"/>
                </a:cubicBezTo>
                <a:cubicBezTo>
                  <a:pt x="431192" y="61056"/>
                  <a:pt x="444787" y="47462"/>
                  <a:pt x="461556" y="47462"/>
                </a:cubicBezTo>
                <a:close/>
                <a:moveTo>
                  <a:pt x="389002" y="47462"/>
                </a:moveTo>
                <a:cubicBezTo>
                  <a:pt x="405771" y="47462"/>
                  <a:pt x="419365" y="61056"/>
                  <a:pt x="419365" y="77826"/>
                </a:cubicBezTo>
                <a:cubicBezTo>
                  <a:pt x="419365" y="94595"/>
                  <a:pt x="405771" y="108189"/>
                  <a:pt x="389002" y="108189"/>
                </a:cubicBezTo>
                <a:cubicBezTo>
                  <a:pt x="372232" y="108189"/>
                  <a:pt x="358638" y="94595"/>
                  <a:pt x="358638" y="77826"/>
                </a:cubicBezTo>
                <a:cubicBezTo>
                  <a:pt x="358638" y="61056"/>
                  <a:pt x="372232" y="47462"/>
                  <a:pt x="389002" y="47462"/>
                </a:cubicBezTo>
                <a:close/>
                <a:moveTo>
                  <a:pt x="316447" y="47462"/>
                </a:moveTo>
                <a:cubicBezTo>
                  <a:pt x="333216" y="47462"/>
                  <a:pt x="346810" y="61056"/>
                  <a:pt x="346810" y="77826"/>
                </a:cubicBezTo>
                <a:cubicBezTo>
                  <a:pt x="346810" y="94595"/>
                  <a:pt x="333216" y="108189"/>
                  <a:pt x="316447" y="108189"/>
                </a:cubicBezTo>
                <a:cubicBezTo>
                  <a:pt x="299677" y="108189"/>
                  <a:pt x="286084" y="94595"/>
                  <a:pt x="286084" y="77826"/>
                </a:cubicBezTo>
                <a:cubicBezTo>
                  <a:pt x="286084" y="61056"/>
                  <a:pt x="299677" y="47462"/>
                  <a:pt x="316447" y="47462"/>
                </a:cubicBezTo>
                <a:close/>
                <a:moveTo>
                  <a:pt x="243892" y="47462"/>
                </a:moveTo>
                <a:cubicBezTo>
                  <a:pt x="260662" y="47462"/>
                  <a:pt x="274256" y="61056"/>
                  <a:pt x="274256" y="77826"/>
                </a:cubicBezTo>
                <a:cubicBezTo>
                  <a:pt x="274256" y="94595"/>
                  <a:pt x="260662" y="108189"/>
                  <a:pt x="243892" y="108189"/>
                </a:cubicBezTo>
                <a:cubicBezTo>
                  <a:pt x="227123" y="108189"/>
                  <a:pt x="213529" y="94595"/>
                  <a:pt x="213529" y="77826"/>
                </a:cubicBezTo>
                <a:cubicBezTo>
                  <a:pt x="213529" y="61056"/>
                  <a:pt x="227123" y="47462"/>
                  <a:pt x="243892" y="47462"/>
                </a:cubicBezTo>
                <a:close/>
                <a:moveTo>
                  <a:pt x="171339" y="47462"/>
                </a:moveTo>
                <a:cubicBezTo>
                  <a:pt x="188107" y="47462"/>
                  <a:pt x="201701" y="61056"/>
                  <a:pt x="201701" y="77826"/>
                </a:cubicBezTo>
                <a:cubicBezTo>
                  <a:pt x="201701" y="94595"/>
                  <a:pt x="188107" y="108189"/>
                  <a:pt x="171339" y="108189"/>
                </a:cubicBezTo>
                <a:cubicBezTo>
                  <a:pt x="154708" y="108189"/>
                  <a:pt x="141113" y="94595"/>
                  <a:pt x="141113" y="77826"/>
                </a:cubicBezTo>
                <a:cubicBezTo>
                  <a:pt x="141113" y="61056"/>
                  <a:pt x="154708" y="47462"/>
                  <a:pt x="171339" y="47462"/>
                </a:cubicBezTo>
                <a:close/>
                <a:moveTo>
                  <a:pt x="98942" y="47462"/>
                </a:moveTo>
                <a:cubicBezTo>
                  <a:pt x="115700" y="47462"/>
                  <a:pt x="129294" y="61056"/>
                  <a:pt x="129294" y="77826"/>
                </a:cubicBezTo>
                <a:cubicBezTo>
                  <a:pt x="129294" y="94595"/>
                  <a:pt x="115700" y="108189"/>
                  <a:pt x="98942" y="108189"/>
                </a:cubicBezTo>
                <a:cubicBezTo>
                  <a:pt x="82168" y="108189"/>
                  <a:pt x="68573" y="94595"/>
                  <a:pt x="68573" y="77826"/>
                </a:cubicBezTo>
                <a:cubicBezTo>
                  <a:pt x="68573" y="61056"/>
                  <a:pt x="82168" y="47462"/>
                  <a:pt x="98942" y="47462"/>
                </a:cubicBezTo>
                <a:close/>
                <a:moveTo>
                  <a:pt x="26388" y="47462"/>
                </a:moveTo>
                <a:cubicBezTo>
                  <a:pt x="43149" y="47462"/>
                  <a:pt x="56744" y="61056"/>
                  <a:pt x="56744" y="77826"/>
                </a:cubicBezTo>
                <a:cubicBezTo>
                  <a:pt x="56744" y="94595"/>
                  <a:pt x="43149" y="108189"/>
                  <a:pt x="26388" y="108189"/>
                </a:cubicBezTo>
                <a:cubicBezTo>
                  <a:pt x="18002" y="108189"/>
                  <a:pt x="10410" y="104791"/>
                  <a:pt x="4916" y="99296"/>
                </a:cubicBezTo>
                <a:lnTo>
                  <a:pt x="0" y="87429"/>
                </a:lnTo>
                <a:lnTo>
                  <a:pt x="0" y="68222"/>
                </a:lnTo>
                <a:lnTo>
                  <a:pt x="4916" y="56355"/>
                </a:lnTo>
                <a:cubicBezTo>
                  <a:pt x="10410" y="50861"/>
                  <a:pt x="18002" y="47462"/>
                  <a:pt x="26388" y="47462"/>
                </a:cubicBezTo>
                <a:close/>
                <a:moveTo>
                  <a:pt x="1592868" y="0"/>
                </a:moveTo>
                <a:lnTo>
                  <a:pt x="1613441" y="0"/>
                </a:lnTo>
                <a:lnTo>
                  <a:pt x="1620472" y="27343"/>
                </a:lnTo>
                <a:lnTo>
                  <a:pt x="1610610" y="25352"/>
                </a:lnTo>
                <a:cubicBezTo>
                  <a:pt x="1605161" y="23047"/>
                  <a:pt x="1600525" y="19197"/>
                  <a:pt x="1597251" y="14351"/>
                </a:cubicBezTo>
                <a:close/>
                <a:moveTo>
                  <a:pt x="1520598" y="0"/>
                </a:moveTo>
                <a:lnTo>
                  <a:pt x="1579150" y="0"/>
                </a:lnTo>
                <a:lnTo>
                  <a:pt x="1571345" y="18844"/>
                </a:lnTo>
                <a:cubicBezTo>
                  <a:pt x="1565850" y="24339"/>
                  <a:pt x="1558259" y="27738"/>
                  <a:pt x="1549874" y="27738"/>
                </a:cubicBezTo>
                <a:cubicBezTo>
                  <a:pt x="1541490" y="27738"/>
                  <a:pt x="1533899" y="24339"/>
                  <a:pt x="1528404" y="18844"/>
                </a:cubicBezTo>
                <a:close/>
                <a:moveTo>
                  <a:pt x="1448044" y="0"/>
                </a:moveTo>
                <a:lnTo>
                  <a:pt x="1506596" y="0"/>
                </a:lnTo>
                <a:lnTo>
                  <a:pt x="1498790" y="18844"/>
                </a:lnTo>
                <a:cubicBezTo>
                  <a:pt x="1493295" y="24339"/>
                  <a:pt x="1485705" y="27738"/>
                  <a:pt x="1477320" y="27738"/>
                </a:cubicBezTo>
                <a:cubicBezTo>
                  <a:pt x="1468935" y="27738"/>
                  <a:pt x="1461344" y="24339"/>
                  <a:pt x="1455850" y="18844"/>
                </a:cubicBezTo>
                <a:close/>
                <a:moveTo>
                  <a:pt x="1375489" y="0"/>
                </a:moveTo>
                <a:lnTo>
                  <a:pt x="1434041" y="0"/>
                </a:lnTo>
                <a:lnTo>
                  <a:pt x="1426236" y="18844"/>
                </a:lnTo>
                <a:cubicBezTo>
                  <a:pt x="1420741" y="24339"/>
                  <a:pt x="1413150" y="27738"/>
                  <a:pt x="1404765" y="27738"/>
                </a:cubicBezTo>
                <a:cubicBezTo>
                  <a:pt x="1396381" y="27738"/>
                  <a:pt x="1388790" y="24339"/>
                  <a:pt x="1383295" y="18844"/>
                </a:cubicBezTo>
                <a:close/>
                <a:moveTo>
                  <a:pt x="1302935" y="0"/>
                </a:moveTo>
                <a:lnTo>
                  <a:pt x="1361486" y="0"/>
                </a:lnTo>
                <a:lnTo>
                  <a:pt x="1353681" y="18844"/>
                </a:lnTo>
                <a:cubicBezTo>
                  <a:pt x="1348186" y="24339"/>
                  <a:pt x="1340596" y="27738"/>
                  <a:pt x="1332211" y="27738"/>
                </a:cubicBezTo>
                <a:cubicBezTo>
                  <a:pt x="1323826" y="27738"/>
                  <a:pt x="1316235" y="24339"/>
                  <a:pt x="1310740" y="18844"/>
                </a:cubicBezTo>
                <a:close/>
                <a:moveTo>
                  <a:pt x="1230380" y="0"/>
                </a:moveTo>
                <a:lnTo>
                  <a:pt x="1288932" y="0"/>
                </a:lnTo>
                <a:lnTo>
                  <a:pt x="1281126" y="18844"/>
                </a:lnTo>
                <a:cubicBezTo>
                  <a:pt x="1275632" y="24339"/>
                  <a:pt x="1268041" y="27738"/>
                  <a:pt x="1259656" y="27738"/>
                </a:cubicBezTo>
                <a:cubicBezTo>
                  <a:pt x="1251271" y="27738"/>
                  <a:pt x="1243680" y="24339"/>
                  <a:pt x="1238186" y="18844"/>
                </a:cubicBezTo>
                <a:close/>
                <a:moveTo>
                  <a:pt x="1157826" y="0"/>
                </a:moveTo>
                <a:lnTo>
                  <a:pt x="1216377" y="0"/>
                </a:lnTo>
                <a:lnTo>
                  <a:pt x="1208572" y="18844"/>
                </a:lnTo>
                <a:cubicBezTo>
                  <a:pt x="1203077" y="24339"/>
                  <a:pt x="1195486" y="27738"/>
                  <a:pt x="1187102" y="27738"/>
                </a:cubicBezTo>
                <a:cubicBezTo>
                  <a:pt x="1178717" y="27738"/>
                  <a:pt x="1171126" y="24339"/>
                  <a:pt x="1165631" y="18844"/>
                </a:cubicBezTo>
                <a:close/>
                <a:moveTo>
                  <a:pt x="1085271" y="0"/>
                </a:moveTo>
                <a:lnTo>
                  <a:pt x="1143823" y="0"/>
                </a:lnTo>
                <a:lnTo>
                  <a:pt x="1136017" y="18844"/>
                </a:lnTo>
                <a:cubicBezTo>
                  <a:pt x="1130523" y="24339"/>
                  <a:pt x="1122932" y="27738"/>
                  <a:pt x="1114547" y="27738"/>
                </a:cubicBezTo>
                <a:cubicBezTo>
                  <a:pt x="1106162" y="27738"/>
                  <a:pt x="1098571" y="24339"/>
                  <a:pt x="1093077" y="18844"/>
                </a:cubicBezTo>
                <a:close/>
                <a:moveTo>
                  <a:pt x="1012717" y="0"/>
                </a:moveTo>
                <a:lnTo>
                  <a:pt x="1071268" y="0"/>
                </a:lnTo>
                <a:lnTo>
                  <a:pt x="1063463" y="18844"/>
                </a:lnTo>
                <a:cubicBezTo>
                  <a:pt x="1057968" y="24339"/>
                  <a:pt x="1050377" y="27738"/>
                  <a:pt x="1041993" y="27738"/>
                </a:cubicBezTo>
                <a:cubicBezTo>
                  <a:pt x="1033608" y="27738"/>
                  <a:pt x="1026017" y="24339"/>
                  <a:pt x="1020522" y="18844"/>
                </a:cubicBezTo>
                <a:close/>
                <a:moveTo>
                  <a:pt x="940162" y="0"/>
                </a:moveTo>
                <a:lnTo>
                  <a:pt x="998714" y="0"/>
                </a:lnTo>
                <a:lnTo>
                  <a:pt x="990908" y="18844"/>
                </a:lnTo>
                <a:cubicBezTo>
                  <a:pt x="985414" y="24339"/>
                  <a:pt x="977823" y="27738"/>
                  <a:pt x="969438" y="27738"/>
                </a:cubicBezTo>
                <a:cubicBezTo>
                  <a:pt x="961053" y="27738"/>
                  <a:pt x="953462" y="24339"/>
                  <a:pt x="947968" y="18844"/>
                </a:cubicBezTo>
                <a:close/>
                <a:moveTo>
                  <a:pt x="867607" y="0"/>
                </a:moveTo>
                <a:lnTo>
                  <a:pt x="926159" y="0"/>
                </a:lnTo>
                <a:lnTo>
                  <a:pt x="918354" y="18844"/>
                </a:lnTo>
                <a:cubicBezTo>
                  <a:pt x="912859" y="24339"/>
                  <a:pt x="905268" y="27738"/>
                  <a:pt x="896883" y="27738"/>
                </a:cubicBezTo>
                <a:cubicBezTo>
                  <a:pt x="888499" y="27738"/>
                  <a:pt x="880908" y="24339"/>
                  <a:pt x="875413" y="18844"/>
                </a:cubicBezTo>
                <a:close/>
                <a:moveTo>
                  <a:pt x="795053" y="0"/>
                </a:moveTo>
                <a:lnTo>
                  <a:pt x="853605" y="0"/>
                </a:lnTo>
                <a:lnTo>
                  <a:pt x="845799" y="18844"/>
                </a:lnTo>
                <a:cubicBezTo>
                  <a:pt x="840304" y="24339"/>
                  <a:pt x="832714" y="27738"/>
                  <a:pt x="824329" y="27738"/>
                </a:cubicBezTo>
                <a:cubicBezTo>
                  <a:pt x="815944" y="27738"/>
                  <a:pt x="808353" y="24339"/>
                  <a:pt x="802858" y="18844"/>
                </a:cubicBezTo>
                <a:close/>
                <a:moveTo>
                  <a:pt x="722498" y="0"/>
                </a:moveTo>
                <a:lnTo>
                  <a:pt x="781050" y="0"/>
                </a:lnTo>
                <a:lnTo>
                  <a:pt x="773245" y="18844"/>
                </a:lnTo>
                <a:cubicBezTo>
                  <a:pt x="767750" y="24339"/>
                  <a:pt x="760159" y="27738"/>
                  <a:pt x="751774" y="27738"/>
                </a:cubicBezTo>
                <a:cubicBezTo>
                  <a:pt x="743390" y="27738"/>
                  <a:pt x="735799" y="24339"/>
                  <a:pt x="730304" y="18844"/>
                </a:cubicBezTo>
                <a:close/>
                <a:moveTo>
                  <a:pt x="649944" y="0"/>
                </a:moveTo>
                <a:lnTo>
                  <a:pt x="708496" y="0"/>
                </a:lnTo>
                <a:lnTo>
                  <a:pt x="700690" y="18844"/>
                </a:lnTo>
                <a:cubicBezTo>
                  <a:pt x="695195" y="24339"/>
                  <a:pt x="687604" y="27738"/>
                  <a:pt x="679220" y="27738"/>
                </a:cubicBezTo>
                <a:cubicBezTo>
                  <a:pt x="670835" y="27738"/>
                  <a:pt x="663244" y="24339"/>
                  <a:pt x="657749" y="18844"/>
                </a:cubicBezTo>
                <a:close/>
                <a:moveTo>
                  <a:pt x="577389" y="0"/>
                </a:moveTo>
                <a:lnTo>
                  <a:pt x="635941" y="0"/>
                </a:lnTo>
                <a:lnTo>
                  <a:pt x="628135" y="18844"/>
                </a:lnTo>
                <a:cubicBezTo>
                  <a:pt x="622641" y="24339"/>
                  <a:pt x="615050" y="27738"/>
                  <a:pt x="606665" y="27738"/>
                </a:cubicBezTo>
                <a:cubicBezTo>
                  <a:pt x="598280" y="27738"/>
                  <a:pt x="590690" y="24339"/>
                  <a:pt x="585195" y="18844"/>
                </a:cubicBezTo>
                <a:close/>
                <a:moveTo>
                  <a:pt x="504835" y="0"/>
                </a:moveTo>
                <a:lnTo>
                  <a:pt x="563386" y="0"/>
                </a:lnTo>
                <a:lnTo>
                  <a:pt x="555581" y="18844"/>
                </a:lnTo>
                <a:cubicBezTo>
                  <a:pt x="550086" y="24339"/>
                  <a:pt x="542495" y="27738"/>
                  <a:pt x="534111" y="27738"/>
                </a:cubicBezTo>
                <a:cubicBezTo>
                  <a:pt x="525726" y="27738"/>
                  <a:pt x="518135" y="24339"/>
                  <a:pt x="512640" y="18844"/>
                </a:cubicBezTo>
                <a:close/>
                <a:moveTo>
                  <a:pt x="432280" y="0"/>
                </a:moveTo>
                <a:lnTo>
                  <a:pt x="490832" y="0"/>
                </a:lnTo>
                <a:lnTo>
                  <a:pt x="483026" y="18844"/>
                </a:lnTo>
                <a:cubicBezTo>
                  <a:pt x="477532" y="24339"/>
                  <a:pt x="469941" y="27738"/>
                  <a:pt x="461556" y="27738"/>
                </a:cubicBezTo>
                <a:cubicBezTo>
                  <a:pt x="453171" y="27738"/>
                  <a:pt x="445580" y="24339"/>
                  <a:pt x="440086" y="18844"/>
                </a:cubicBezTo>
                <a:close/>
                <a:moveTo>
                  <a:pt x="359726" y="0"/>
                </a:moveTo>
                <a:lnTo>
                  <a:pt x="418277" y="0"/>
                </a:lnTo>
                <a:lnTo>
                  <a:pt x="410472" y="18844"/>
                </a:lnTo>
                <a:cubicBezTo>
                  <a:pt x="404977" y="24339"/>
                  <a:pt x="397386" y="27738"/>
                  <a:pt x="389002" y="27738"/>
                </a:cubicBezTo>
                <a:cubicBezTo>
                  <a:pt x="380617" y="27738"/>
                  <a:pt x="373026" y="24339"/>
                  <a:pt x="367531" y="18844"/>
                </a:cubicBezTo>
                <a:close/>
                <a:moveTo>
                  <a:pt x="287171" y="0"/>
                </a:moveTo>
                <a:lnTo>
                  <a:pt x="345723" y="0"/>
                </a:lnTo>
                <a:lnTo>
                  <a:pt x="337917" y="18844"/>
                </a:lnTo>
                <a:cubicBezTo>
                  <a:pt x="332423" y="24339"/>
                  <a:pt x="324832" y="27738"/>
                  <a:pt x="316447" y="27738"/>
                </a:cubicBezTo>
                <a:cubicBezTo>
                  <a:pt x="308062" y="27738"/>
                  <a:pt x="300471" y="24339"/>
                  <a:pt x="294977" y="18844"/>
                </a:cubicBezTo>
                <a:close/>
                <a:moveTo>
                  <a:pt x="214617" y="0"/>
                </a:moveTo>
                <a:lnTo>
                  <a:pt x="273168" y="0"/>
                </a:lnTo>
                <a:lnTo>
                  <a:pt x="265363" y="18844"/>
                </a:lnTo>
                <a:cubicBezTo>
                  <a:pt x="259868" y="24339"/>
                  <a:pt x="252277" y="27738"/>
                  <a:pt x="243892" y="27738"/>
                </a:cubicBezTo>
                <a:cubicBezTo>
                  <a:pt x="235508" y="27738"/>
                  <a:pt x="227917" y="24339"/>
                  <a:pt x="222422" y="18844"/>
                </a:cubicBezTo>
                <a:close/>
                <a:moveTo>
                  <a:pt x="142204" y="0"/>
                </a:moveTo>
                <a:lnTo>
                  <a:pt x="200614" y="0"/>
                </a:lnTo>
                <a:lnTo>
                  <a:pt x="192808" y="18844"/>
                </a:lnTo>
                <a:cubicBezTo>
                  <a:pt x="187314" y="24339"/>
                  <a:pt x="179723" y="27738"/>
                  <a:pt x="171339" y="27738"/>
                </a:cubicBezTo>
                <a:cubicBezTo>
                  <a:pt x="163026" y="27738"/>
                  <a:pt x="155471" y="24339"/>
                  <a:pt x="149994" y="18844"/>
                </a:cubicBezTo>
                <a:close/>
                <a:moveTo>
                  <a:pt x="69668" y="0"/>
                </a:moveTo>
                <a:lnTo>
                  <a:pt x="128212" y="0"/>
                </a:lnTo>
                <a:lnTo>
                  <a:pt x="120408" y="18844"/>
                </a:lnTo>
                <a:cubicBezTo>
                  <a:pt x="114915" y="24339"/>
                  <a:pt x="107328" y="27738"/>
                  <a:pt x="98949" y="27738"/>
                </a:cubicBezTo>
                <a:cubicBezTo>
                  <a:pt x="90562" y="27738"/>
                  <a:pt x="82969" y="24339"/>
                  <a:pt x="77474" y="18844"/>
                </a:cubicBezTo>
                <a:close/>
                <a:moveTo>
                  <a:pt x="0" y="0"/>
                </a:moveTo>
                <a:lnTo>
                  <a:pt x="55662" y="0"/>
                </a:lnTo>
                <a:lnTo>
                  <a:pt x="47858" y="18844"/>
                </a:lnTo>
                <a:cubicBezTo>
                  <a:pt x="42364" y="24339"/>
                  <a:pt x="34775" y="27738"/>
                  <a:pt x="26394" y="27738"/>
                </a:cubicBezTo>
                <a:cubicBezTo>
                  <a:pt x="18009" y="27738"/>
                  <a:pt x="10417" y="24339"/>
                  <a:pt x="4922" y="18844"/>
                </a:cubicBezTo>
                <a:lnTo>
                  <a:pt x="0" y="6962"/>
                </a:lnTo>
                <a:close/>
              </a:path>
            </a:pathLst>
          </a:custGeom>
          <a:solidFill>
            <a:schemeClr val="accent1">
              <a:alpha val="60000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7" name="Google Shape;687;p29"/>
          <p:cNvSpPr/>
          <p:nvPr/>
        </p:nvSpPr>
        <p:spPr>
          <a:xfrm>
            <a:off x="1" y="1"/>
            <a:ext cx="302530" cy="372598"/>
          </a:xfrm>
          <a:custGeom>
            <a:avLst/>
            <a:gdLst/>
            <a:ahLst/>
            <a:cxnLst/>
            <a:rect l="l" t="t" r="r" b="b"/>
            <a:pathLst>
              <a:path w="403373" h="496797" extrusionOk="0">
                <a:moveTo>
                  <a:pt x="229368" y="0"/>
                </a:moveTo>
                <a:lnTo>
                  <a:pt x="384512" y="0"/>
                </a:lnTo>
                <a:lnTo>
                  <a:pt x="403373" y="93424"/>
                </a:lnTo>
                <a:cubicBezTo>
                  <a:pt x="403373" y="316201"/>
                  <a:pt x="222777" y="496797"/>
                  <a:pt x="0" y="496797"/>
                </a:cubicBezTo>
                <a:lnTo>
                  <a:pt x="0" y="341654"/>
                </a:lnTo>
                <a:cubicBezTo>
                  <a:pt x="137093" y="341654"/>
                  <a:pt x="248230" y="230517"/>
                  <a:pt x="248230" y="93424"/>
                </a:cubicBezTo>
                <a:close/>
              </a:path>
            </a:pathLst>
          </a:custGeom>
          <a:gradFill>
            <a:gsLst>
              <a:gs pos="0">
                <a:srgbClr val="FF4E02"/>
              </a:gs>
              <a:gs pos="48000">
                <a:srgbClr val="F69323"/>
              </a:gs>
              <a:gs pos="100000">
                <a:srgbClr val="FABC75"/>
              </a:gs>
            </a:gsLst>
            <a:lin ang="16200038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8" name="Google Shape;688;p29"/>
          <p:cNvSpPr txBox="1">
            <a:spLocks noGrp="1"/>
          </p:cNvSpPr>
          <p:nvPr>
            <p:ph type="title"/>
          </p:nvPr>
        </p:nvSpPr>
        <p:spPr>
          <a:xfrm>
            <a:off x="415625" y="1707750"/>
            <a:ext cx="3663300" cy="17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689" name="Google Shape;689;p29"/>
          <p:cNvSpPr txBox="1">
            <a:spLocks noGrp="1"/>
          </p:cNvSpPr>
          <p:nvPr>
            <p:ph type="subTitle" idx="1"/>
          </p:nvPr>
        </p:nvSpPr>
        <p:spPr>
          <a:xfrm>
            <a:off x="4987875" y="1707750"/>
            <a:ext cx="3744600" cy="172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690" name="Google Shape;690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5108251"/>
            <a:ext cx="9144000" cy="3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FA7B17"/>
          </p15:clr>
        </p15:guide>
        <p15:guide id="2" pos="5501">
          <p15:clr>
            <a:srgbClr val="FA7B17"/>
          </p15:clr>
        </p15:guide>
        <p15:guide id="3" orient="horz" pos="3068">
          <p15:clr>
            <a:srgbClr val="FA7B17"/>
          </p15:clr>
        </p15:guide>
        <p15:guide id="4" orient="horz" pos="235">
          <p15:clr>
            <a:srgbClr val="FA7B17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3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693" name="Google Shape;693;p30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694" name="Google Shape;694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/Cover - Imagery">
  <p:cSld name="Title 1_2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4"/>
          <p:cNvSpPr>
            <a:spLocks noGrp="1"/>
          </p:cNvSpPr>
          <p:nvPr>
            <p:ph type="pic" idx="2"/>
          </p:nvPr>
        </p:nvSpPr>
        <p:spPr>
          <a:xfrm>
            <a:off x="6686325" y="2685800"/>
            <a:ext cx="4934400" cy="4934400"/>
          </a:xfrm>
          <a:prstGeom prst="pie">
            <a:avLst>
              <a:gd name="adj1" fmla="val 10793211"/>
              <a:gd name="adj2" fmla="val 16206727"/>
            </a:avLst>
          </a:prstGeom>
          <a:noFill/>
          <a:ln>
            <a:noFill/>
          </a:ln>
        </p:spPr>
      </p:sp>
      <p:sp>
        <p:nvSpPr>
          <p:cNvPr id="40" name="Google Shape;40;p4"/>
          <p:cNvSpPr/>
          <p:nvPr/>
        </p:nvSpPr>
        <p:spPr>
          <a:xfrm>
            <a:off x="1" y="1"/>
            <a:ext cx="758283" cy="760876"/>
          </a:xfrm>
          <a:custGeom>
            <a:avLst/>
            <a:gdLst/>
            <a:ahLst/>
            <a:cxnLst/>
            <a:rect l="l" t="t" r="r" b="b"/>
            <a:pathLst>
              <a:path w="1011044" h="1014501" extrusionOk="0">
                <a:moveTo>
                  <a:pt x="195109" y="993405"/>
                </a:moveTo>
                <a:lnTo>
                  <a:pt x="200634" y="994520"/>
                </a:lnTo>
                <a:lnTo>
                  <a:pt x="183296" y="997616"/>
                </a:lnTo>
                <a:lnTo>
                  <a:pt x="187163" y="995009"/>
                </a:lnTo>
                <a:cubicBezTo>
                  <a:pt x="189606" y="993976"/>
                  <a:pt x="192291" y="993405"/>
                  <a:pt x="195109" y="993405"/>
                </a:cubicBezTo>
                <a:close/>
                <a:moveTo>
                  <a:pt x="146332" y="993405"/>
                </a:moveTo>
                <a:cubicBezTo>
                  <a:pt x="151969" y="993405"/>
                  <a:pt x="157072" y="995690"/>
                  <a:pt x="160766" y="999383"/>
                </a:cubicBezTo>
                <a:lnTo>
                  <a:pt x="161636" y="1001484"/>
                </a:lnTo>
                <a:lnTo>
                  <a:pt x="153987" y="1002850"/>
                </a:lnTo>
                <a:lnTo>
                  <a:pt x="129155" y="1006006"/>
                </a:lnTo>
                <a:lnTo>
                  <a:pt x="131898" y="999383"/>
                </a:lnTo>
                <a:cubicBezTo>
                  <a:pt x="135592" y="995690"/>
                  <a:pt x="140695" y="993405"/>
                  <a:pt x="146332" y="993405"/>
                </a:cubicBezTo>
                <a:close/>
                <a:moveTo>
                  <a:pt x="97555" y="993405"/>
                </a:moveTo>
                <a:cubicBezTo>
                  <a:pt x="103192" y="993405"/>
                  <a:pt x="108295" y="995690"/>
                  <a:pt x="111989" y="999383"/>
                </a:cubicBezTo>
                <a:lnTo>
                  <a:pt x="115453" y="1007747"/>
                </a:lnTo>
                <a:lnTo>
                  <a:pt x="103384" y="1009281"/>
                </a:lnTo>
                <a:lnTo>
                  <a:pt x="78229" y="1011193"/>
                </a:lnTo>
                <a:lnTo>
                  <a:pt x="83121" y="999383"/>
                </a:lnTo>
                <a:cubicBezTo>
                  <a:pt x="86815" y="995690"/>
                  <a:pt x="91918" y="993405"/>
                  <a:pt x="97555" y="993405"/>
                </a:cubicBezTo>
                <a:close/>
                <a:moveTo>
                  <a:pt x="48778" y="993405"/>
                </a:moveTo>
                <a:cubicBezTo>
                  <a:pt x="54415" y="993405"/>
                  <a:pt x="59518" y="995690"/>
                  <a:pt x="63212" y="999383"/>
                </a:cubicBezTo>
                <a:lnTo>
                  <a:pt x="68413" y="1011940"/>
                </a:lnTo>
                <a:lnTo>
                  <a:pt x="52033" y="1013185"/>
                </a:lnTo>
                <a:lnTo>
                  <a:pt x="28379" y="1013783"/>
                </a:lnTo>
                <a:lnTo>
                  <a:pt x="34344" y="999383"/>
                </a:lnTo>
                <a:cubicBezTo>
                  <a:pt x="38038" y="995690"/>
                  <a:pt x="43141" y="993405"/>
                  <a:pt x="48778" y="993405"/>
                </a:cubicBezTo>
                <a:close/>
                <a:moveTo>
                  <a:pt x="2" y="993405"/>
                </a:moveTo>
                <a:cubicBezTo>
                  <a:pt x="11275" y="993405"/>
                  <a:pt x="20414" y="1002544"/>
                  <a:pt x="20414" y="1013818"/>
                </a:cubicBezTo>
                <a:lnTo>
                  <a:pt x="20344" y="1013987"/>
                </a:lnTo>
                <a:lnTo>
                  <a:pt x="0" y="1014501"/>
                </a:lnTo>
                <a:lnTo>
                  <a:pt x="0" y="993406"/>
                </a:lnTo>
                <a:close/>
                <a:moveTo>
                  <a:pt x="341440" y="939317"/>
                </a:moveTo>
                <a:cubicBezTo>
                  <a:pt x="347077" y="939317"/>
                  <a:pt x="352180" y="941602"/>
                  <a:pt x="355875" y="945296"/>
                </a:cubicBezTo>
                <a:lnTo>
                  <a:pt x="357150" y="948375"/>
                </a:lnTo>
                <a:lnTo>
                  <a:pt x="321699" y="961350"/>
                </a:lnTo>
                <a:lnTo>
                  <a:pt x="321028" y="959730"/>
                </a:lnTo>
                <a:cubicBezTo>
                  <a:pt x="321028" y="948456"/>
                  <a:pt x="330166" y="939317"/>
                  <a:pt x="341440" y="939317"/>
                </a:cubicBezTo>
                <a:close/>
                <a:moveTo>
                  <a:pt x="292663" y="939317"/>
                </a:moveTo>
                <a:cubicBezTo>
                  <a:pt x="303937" y="939317"/>
                  <a:pt x="313076" y="948456"/>
                  <a:pt x="313076" y="959730"/>
                </a:cubicBezTo>
                <a:lnTo>
                  <a:pt x="310744" y="965360"/>
                </a:lnTo>
                <a:lnTo>
                  <a:pt x="300683" y="969042"/>
                </a:lnTo>
                <a:lnTo>
                  <a:pt x="279538" y="975046"/>
                </a:lnTo>
                <a:lnTo>
                  <a:pt x="278229" y="974164"/>
                </a:lnTo>
                <a:cubicBezTo>
                  <a:pt x="274535" y="970470"/>
                  <a:pt x="272251" y="965367"/>
                  <a:pt x="272251" y="959730"/>
                </a:cubicBezTo>
                <a:cubicBezTo>
                  <a:pt x="272251" y="948456"/>
                  <a:pt x="281389" y="939317"/>
                  <a:pt x="292663" y="939317"/>
                </a:cubicBezTo>
                <a:close/>
                <a:moveTo>
                  <a:pt x="243886" y="939317"/>
                </a:moveTo>
                <a:cubicBezTo>
                  <a:pt x="255160" y="939317"/>
                  <a:pt x="264299" y="948456"/>
                  <a:pt x="264299" y="959730"/>
                </a:cubicBezTo>
                <a:cubicBezTo>
                  <a:pt x="264299" y="971004"/>
                  <a:pt x="255160" y="980143"/>
                  <a:pt x="243886" y="980143"/>
                </a:cubicBezTo>
                <a:cubicBezTo>
                  <a:pt x="232612" y="980143"/>
                  <a:pt x="223473" y="971004"/>
                  <a:pt x="223473" y="959730"/>
                </a:cubicBezTo>
                <a:cubicBezTo>
                  <a:pt x="223473" y="948456"/>
                  <a:pt x="232612" y="939317"/>
                  <a:pt x="243886" y="939317"/>
                </a:cubicBezTo>
                <a:close/>
                <a:moveTo>
                  <a:pt x="195109" y="939317"/>
                </a:moveTo>
                <a:cubicBezTo>
                  <a:pt x="206383" y="939317"/>
                  <a:pt x="215522" y="948456"/>
                  <a:pt x="215522" y="959730"/>
                </a:cubicBezTo>
                <a:cubicBezTo>
                  <a:pt x="215522" y="971004"/>
                  <a:pt x="206383" y="980143"/>
                  <a:pt x="195109" y="980143"/>
                </a:cubicBezTo>
                <a:cubicBezTo>
                  <a:pt x="183835" y="980143"/>
                  <a:pt x="174696" y="971004"/>
                  <a:pt x="174696" y="959730"/>
                </a:cubicBezTo>
                <a:cubicBezTo>
                  <a:pt x="174696" y="948456"/>
                  <a:pt x="183835" y="939317"/>
                  <a:pt x="195109" y="939317"/>
                </a:cubicBezTo>
                <a:close/>
                <a:moveTo>
                  <a:pt x="146332" y="939317"/>
                </a:moveTo>
                <a:cubicBezTo>
                  <a:pt x="157606" y="939317"/>
                  <a:pt x="166745" y="948456"/>
                  <a:pt x="166745" y="959730"/>
                </a:cubicBezTo>
                <a:cubicBezTo>
                  <a:pt x="166745" y="971004"/>
                  <a:pt x="157606" y="980143"/>
                  <a:pt x="146332" y="980143"/>
                </a:cubicBezTo>
                <a:cubicBezTo>
                  <a:pt x="135058" y="980143"/>
                  <a:pt x="125919" y="971004"/>
                  <a:pt x="125919" y="959730"/>
                </a:cubicBezTo>
                <a:cubicBezTo>
                  <a:pt x="125919" y="948456"/>
                  <a:pt x="135058" y="939317"/>
                  <a:pt x="146332" y="939317"/>
                </a:cubicBezTo>
                <a:close/>
                <a:moveTo>
                  <a:pt x="97555" y="939317"/>
                </a:moveTo>
                <a:cubicBezTo>
                  <a:pt x="108829" y="939317"/>
                  <a:pt x="117968" y="948456"/>
                  <a:pt x="117968" y="959730"/>
                </a:cubicBezTo>
                <a:cubicBezTo>
                  <a:pt x="117968" y="971004"/>
                  <a:pt x="108829" y="980143"/>
                  <a:pt x="97555" y="980143"/>
                </a:cubicBezTo>
                <a:cubicBezTo>
                  <a:pt x="86281" y="980143"/>
                  <a:pt x="77142" y="971004"/>
                  <a:pt x="77142" y="959730"/>
                </a:cubicBezTo>
                <a:cubicBezTo>
                  <a:pt x="77142" y="948456"/>
                  <a:pt x="86281" y="939317"/>
                  <a:pt x="97555" y="939317"/>
                </a:cubicBezTo>
                <a:close/>
                <a:moveTo>
                  <a:pt x="48778" y="939317"/>
                </a:moveTo>
                <a:cubicBezTo>
                  <a:pt x="60052" y="939317"/>
                  <a:pt x="69191" y="948456"/>
                  <a:pt x="69191" y="959730"/>
                </a:cubicBezTo>
                <a:cubicBezTo>
                  <a:pt x="69191" y="971004"/>
                  <a:pt x="60052" y="980143"/>
                  <a:pt x="48778" y="980143"/>
                </a:cubicBezTo>
                <a:cubicBezTo>
                  <a:pt x="37504" y="980143"/>
                  <a:pt x="28365" y="971004"/>
                  <a:pt x="28365" y="959730"/>
                </a:cubicBezTo>
                <a:cubicBezTo>
                  <a:pt x="28365" y="948456"/>
                  <a:pt x="37504" y="939317"/>
                  <a:pt x="48778" y="939317"/>
                </a:cubicBezTo>
                <a:close/>
                <a:moveTo>
                  <a:pt x="2" y="939317"/>
                </a:moveTo>
                <a:cubicBezTo>
                  <a:pt x="11275" y="939317"/>
                  <a:pt x="20414" y="948456"/>
                  <a:pt x="20414" y="959730"/>
                </a:cubicBezTo>
                <a:cubicBezTo>
                  <a:pt x="20414" y="971004"/>
                  <a:pt x="11275" y="980143"/>
                  <a:pt x="2" y="980143"/>
                </a:cubicBezTo>
                <a:lnTo>
                  <a:pt x="0" y="980142"/>
                </a:lnTo>
                <a:lnTo>
                  <a:pt x="0" y="939318"/>
                </a:lnTo>
                <a:close/>
                <a:moveTo>
                  <a:pt x="487772" y="885231"/>
                </a:moveTo>
                <a:lnTo>
                  <a:pt x="492351" y="886155"/>
                </a:lnTo>
                <a:lnTo>
                  <a:pt x="481971" y="892462"/>
                </a:lnTo>
                <a:lnTo>
                  <a:pt x="470537" y="897969"/>
                </a:lnTo>
                <a:lnTo>
                  <a:pt x="473337" y="891210"/>
                </a:lnTo>
                <a:cubicBezTo>
                  <a:pt x="477032" y="887516"/>
                  <a:pt x="482135" y="885231"/>
                  <a:pt x="487772" y="885231"/>
                </a:cubicBezTo>
                <a:close/>
                <a:moveTo>
                  <a:pt x="438994" y="885231"/>
                </a:moveTo>
                <a:cubicBezTo>
                  <a:pt x="444631" y="885231"/>
                  <a:pt x="449734" y="887516"/>
                  <a:pt x="453429" y="891210"/>
                </a:cubicBezTo>
                <a:lnTo>
                  <a:pt x="458609" y="903716"/>
                </a:lnTo>
                <a:lnTo>
                  <a:pt x="424595" y="920101"/>
                </a:lnTo>
                <a:lnTo>
                  <a:pt x="424560" y="920078"/>
                </a:lnTo>
                <a:cubicBezTo>
                  <a:pt x="420867" y="916384"/>
                  <a:pt x="418582" y="911281"/>
                  <a:pt x="418582" y="905644"/>
                </a:cubicBezTo>
                <a:cubicBezTo>
                  <a:pt x="418582" y="894370"/>
                  <a:pt x="427721" y="885231"/>
                  <a:pt x="438994" y="885231"/>
                </a:cubicBezTo>
                <a:close/>
                <a:moveTo>
                  <a:pt x="390217" y="885231"/>
                </a:moveTo>
                <a:cubicBezTo>
                  <a:pt x="401491" y="885231"/>
                  <a:pt x="410630" y="894370"/>
                  <a:pt x="410630" y="905644"/>
                </a:cubicBezTo>
                <a:cubicBezTo>
                  <a:pt x="410630" y="916917"/>
                  <a:pt x="401491" y="926056"/>
                  <a:pt x="390217" y="926056"/>
                </a:cubicBezTo>
                <a:cubicBezTo>
                  <a:pt x="378944" y="926056"/>
                  <a:pt x="369805" y="916917"/>
                  <a:pt x="369805" y="905644"/>
                </a:cubicBezTo>
                <a:cubicBezTo>
                  <a:pt x="369805" y="894370"/>
                  <a:pt x="378944" y="885231"/>
                  <a:pt x="390217" y="885231"/>
                </a:cubicBezTo>
                <a:close/>
                <a:moveTo>
                  <a:pt x="341440" y="885231"/>
                </a:moveTo>
                <a:cubicBezTo>
                  <a:pt x="352714" y="885231"/>
                  <a:pt x="361853" y="894370"/>
                  <a:pt x="361853" y="905644"/>
                </a:cubicBezTo>
                <a:cubicBezTo>
                  <a:pt x="361853" y="916917"/>
                  <a:pt x="352714" y="926056"/>
                  <a:pt x="341440" y="926056"/>
                </a:cubicBezTo>
                <a:cubicBezTo>
                  <a:pt x="330166" y="926056"/>
                  <a:pt x="321028" y="916917"/>
                  <a:pt x="321028" y="905644"/>
                </a:cubicBezTo>
                <a:cubicBezTo>
                  <a:pt x="321028" y="894370"/>
                  <a:pt x="330166" y="885231"/>
                  <a:pt x="341440" y="885231"/>
                </a:cubicBezTo>
                <a:close/>
                <a:moveTo>
                  <a:pt x="292663" y="885231"/>
                </a:moveTo>
                <a:cubicBezTo>
                  <a:pt x="303937" y="885231"/>
                  <a:pt x="313076" y="894370"/>
                  <a:pt x="313076" y="905644"/>
                </a:cubicBezTo>
                <a:cubicBezTo>
                  <a:pt x="313076" y="916917"/>
                  <a:pt x="303937" y="926056"/>
                  <a:pt x="292663" y="926056"/>
                </a:cubicBezTo>
                <a:cubicBezTo>
                  <a:pt x="281389" y="926056"/>
                  <a:pt x="272251" y="916917"/>
                  <a:pt x="272251" y="905644"/>
                </a:cubicBezTo>
                <a:cubicBezTo>
                  <a:pt x="272251" y="894370"/>
                  <a:pt x="281389" y="885231"/>
                  <a:pt x="292663" y="885231"/>
                </a:cubicBezTo>
                <a:close/>
                <a:moveTo>
                  <a:pt x="243886" y="885231"/>
                </a:moveTo>
                <a:cubicBezTo>
                  <a:pt x="255160" y="885231"/>
                  <a:pt x="264299" y="894370"/>
                  <a:pt x="264299" y="905644"/>
                </a:cubicBezTo>
                <a:cubicBezTo>
                  <a:pt x="264299" y="916917"/>
                  <a:pt x="255160" y="926056"/>
                  <a:pt x="243886" y="926056"/>
                </a:cubicBezTo>
                <a:cubicBezTo>
                  <a:pt x="232612" y="926056"/>
                  <a:pt x="223473" y="916917"/>
                  <a:pt x="223473" y="905644"/>
                </a:cubicBezTo>
                <a:cubicBezTo>
                  <a:pt x="223473" y="894370"/>
                  <a:pt x="232612" y="885231"/>
                  <a:pt x="243886" y="885231"/>
                </a:cubicBezTo>
                <a:close/>
                <a:moveTo>
                  <a:pt x="195109" y="885231"/>
                </a:moveTo>
                <a:cubicBezTo>
                  <a:pt x="206383" y="885231"/>
                  <a:pt x="215522" y="894370"/>
                  <a:pt x="215522" y="905644"/>
                </a:cubicBezTo>
                <a:cubicBezTo>
                  <a:pt x="215522" y="916917"/>
                  <a:pt x="206383" y="926056"/>
                  <a:pt x="195109" y="926056"/>
                </a:cubicBezTo>
                <a:cubicBezTo>
                  <a:pt x="183835" y="926056"/>
                  <a:pt x="174696" y="916917"/>
                  <a:pt x="174696" y="905644"/>
                </a:cubicBezTo>
                <a:cubicBezTo>
                  <a:pt x="174696" y="894370"/>
                  <a:pt x="183835" y="885231"/>
                  <a:pt x="195109" y="885231"/>
                </a:cubicBezTo>
                <a:close/>
                <a:moveTo>
                  <a:pt x="146332" y="885231"/>
                </a:moveTo>
                <a:cubicBezTo>
                  <a:pt x="157606" y="885231"/>
                  <a:pt x="166745" y="894370"/>
                  <a:pt x="166745" y="905644"/>
                </a:cubicBezTo>
                <a:cubicBezTo>
                  <a:pt x="166745" y="916917"/>
                  <a:pt x="157606" y="926056"/>
                  <a:pt x="146332" y="926056"/>
                </a:cubicBezTo>
                <a:cubicBezTo>
                  <a:pt x="135058" y="926056"/>
                  <a:pt x="125919" y="916917"/>
                  <a:pt x="125919" y="905644"/>
                </a:cubicBezTo>
                <a:cubicBezTo>
                  <a:pt x="125919" y="894370"/>
                  <a:pt x="135058" y="885231"/>
                  <a:pt x="146332" y="885231"/>
                </a:cubicBezTo>
                <a:close/>
                <a:moveTo>
                  <a:pt x="97555" y="885231"/>
                </a:moveTo>
                <a:cubicBezTo>
                  <a:pt x="108829" y="885231"/>
                  <a:pt x="117968" y="894370"/>
                  <a:pt x="117968" y="905644"/>
                </a:cubicBezTo>
                <a:cubicBezTo>
                  <a:pt x="117968" y="916917"/>
                  <a:pt x="108829" y="926056"/>
                  <a:pt x="97555" y="926056"/>
                </a:cubicBezTo>
                <a:cubicBezTo>
                  <a:pt x="86281" y="926056"/>
                  <a:pt x="77142" y="916917"/>
                  <a:pt x="77142" y="905644"/>
                </a:cubicBezTo>
                <a:cubicBezTo>
                  <a:pt x="77142" y="894370"/>
                  <a:pt x="86281" y="885231"/>
                  <a:pt x="97555" y="885231"/>
                </a:cubicBezTo>
                <a:close/>
                <a:moveTo>
                  <a:pt x="48778" y="885231"/>
                </a:moveTo>
                <a:cubicBezTo>
                  <a:pt x="60052" y="885231"/>
                  <a:pt x="69191" y="894370"/>
                  <a:pt x="69191" y="905644"/>
                </a:cubicBezTo>
                <a:cubicBezTo>
                  <a:pt x="69191" y="916917"/>
                  <a:pt x="60052" y="926056"/>
                  <a:pt x="48778" y="926056"/>
                </a:cubicBezTo>
                <a:cubicBezTo>
                  <a:pt x="37504" y="926056"/>
                  <a:pt x="28365" y="916917"/>
                  <a:pt x="28365" y="905644"/>
                </a:cubicBezTo>
                <a:cubicBezTo>
                  <a:pt x="28365" y="894370"/>
                  <a:pt x="37504" y="885231"/>
                  <a:pt x="48778" y="885231"/>
                </a:cubicBezTo>
                <a:close/>
                <a:moveTo>
                  <a:pt x="2" y="885231"/>
                </a:moveTo>
                <a:cubicBezTo>
                  <a:pt x="11275" y="885231"/>
                  <a:pt x="20414" y="894370"/>
                  <a:pt x="20414" y="905644"/>
                </a:cubicBezTo>
                <a:cubicBezTo>
                  <a:pt x="20414" y="916917"/>
                  <a:pt x="11275" y="926056"/>
                  <a:pt x="2" y="926056"/>
                </a:cubicBezTo>
                <a:lnTo>
                  <a:pt x="0" y="926055"/>
                </a:lnTo>
                <a:lnTo>
                  <a:pt x="0" y="885232"/>
                </a:lnTo>
                <a:close/>
                <a:moveTo>
                  <a:pt x="577493" y="832726"/>
                </a:moveTo>
                <a:lnTo>
                  <a:pt x="570568" y="837904"/>
                </a:lnTo>
                <a:lnTo>
                  <a:pt x="570892" y="837123"/>
                </a:lnTo>
                <a:cubicBezTo>
                  <a:pt x="572738" y="835276"/>
                  <a:pt x="574938" y="833782"/>
                  <a:pt x="577380" y="832749"/>
                </a:cubicBezTo>
                <a:close/>
                <a:moveTo>
                  <a:pt x="536549" y="831145"/>
                </a:moveTo>
                <a:cubicBezTo>
                  <a:pt x="542186" y="831145"/>
                  <a:pt x="547289" y="833430"/>
                  <a:pt x="550983" y="837123"/>
                </a:cubicBezTo>
                <a:lnTo>
                  <a:pt x="555421" y="847839"/>
                </a:lnTo>
                <a:lnTo>
                  <a:pt x="523739" y="867087"/>
                </a:lnTo>
                <a:lnTo>
                  <a:pt x="522114" y="865992"/>
                </a:lnTo>
                <a:cubicBezTo>
                  <a:pt x="518421" y="862298"/>
                  <a:pt x="516136" y="857194"/>
                  <a:pt x="516136" y="851558"/>
                </a:cubicBezTo>
                <a:cubicBezTo>
                  <a:pt x="516136" y="840284"/>
                  <a:pt x="525275" y="831145"/>
                  <a:pt x="536549" y="831145"/>
                </a:cubicBezTo>
                <a:close/>
                <a:moveTo>
                  <a:pt x="487772" y="831145"/>
                </a:moveTo>
                <a:cubicBezTo>
                  <a:pt x="499045" y="831145"/>
                  <a:pt x="508184" y="840284"/>
                  <a:pt x="508184" y="851558"/>
                </a:cubicBezTo>
                <a:cubicBezTo>
                  <a:pt x="508184" y="862831"/>
                  <a:pt x="499045" y="871970"/>
                  <a:pt x="487772" y="871970"/>
                </a:cubicBezTo>
                <a:cubicBezTo>
                  <a:pt x="476498" y="871970"/>
                  <a:pt x="467359" y="862831"/>
                  <a:pt x="467359" y="851558"/>
                </a:cubicBezTo>
                <a:cubicBezTo>
                  <a:pt x="467359" y="840284"/>
                  <a:pt x="476498" y="831145"/>
                  <a:pt x="487772" y="831145"/>
                </a:cubicBezTo>
                <a:close/>
                <a:moveTo>
                  <a:pt x="438994" y="831145"/>
                </a:moveTo>
                <a:cubicBezTo>
                  <a:pt x="450268" y="831145"/>
                  <a:pt x="459407" y="840284"/>
                  <a:pt x="459407" y="851558"/>
                </a:cubicBezTo>
                <a:cubicBezTo>
                  <a:pt x="459407" y="862831"/>
                  <a:pt x="450268" y="871970"/>
                  <a:pt x="438994" y="871970"/>
                </a:cubicBezTo>
                <a:cubicBezTo>
                  <a:pt x="427721" y="871970"/>
                  <a:pt x="418582" y="862831"/>
                  <a:pt x="418582" y="851558"/>
                </a:cubicBezTo>
                <a:cubicBezTo>
                  <a:pt x="418582" y="840284"/>
                  <a:pt x="427721" y="831145"/>
                  <a:pt x="438994" y="831145"/>
                </a:cubicBezTo>
                <a:close/>
                <a:moveTo>
                  <a:pt x="390217" y="831145"/>
                </a:moveTo>
                <a:cubicBezTo>
                  <a:pt x="401491" y="831145"/>
                  <a:pt x="410630" y="840284"/>
                  <a:pt x="410630" y="851558"/>
                </a:cubicBezTo>
                <a:cubicBezTo>
                  <a:pt x="410630" y="862831"/>
                  <a:pt x="401491" y="871970"/>
                  <a:pt x="390217" y="871970"/>
                </a:cubicBezTo>
                <a:cubicBezTo>
                  <a:pt x="378944" y="871970"/>
                  <a:pt x="369805" y="862831"/>
                  <a:pt x="369805" y="851558"/>
                </a:cubicBezTo>
                <a:cubicBezTo>
                  <a:pt x="369805" y="840284"/>
                  <a:pt x="378944" y="831145"/>
                  <a:pt x="390217" y="831145"/>
                </a:cubicBezTo>
                <a:close/>
                <a:moveTo>
                  <a:pt x="341440" y="831145"/>
                </a:moveTo>
                <a:cubicBezTo>
                  <a:pt x="352714" y="831145"/>
                  <a:pt x="361853" y="840284"/>
                  <a:pt x="361853" y="851558"/>
                </a:cubicBezTo>
                <a:cubicBezTo>
                  <a:pt x="361853" y="862831"/>
                  <a:pt x="352714" y="871970"/>
                  <a:pt x="341440" y="871970"/>
                </a:cubicBezTo>
                <a:cubicBezTo>
                  <a:pt x="330166" y="871970"/>
                  <a:pt x="321028" y="862831"/>
                  <a:pt x="321028" y="851558"/>
                </a:cubicBezTo>
                <a:cubicBezTo>
                  <a:pt x="321028" y="840284"/>
                  <a:pt x="330166" y="831145"/>
                  <a:pt x="341440" y="831145"/>
                </a:cubicBezTo>
                <a:close/>
                <a:moveTo>
                  <a:pt x="292663" y="831145"/>
                </a:moveTo>
                <a:cubicBezTo>
                  <a:pt x="303937" y="831145"/>
                  <a:pt x="313076" y="840284"/>
                  <a:pt x="313076" y="851558"/>
                </a:cubicBezTo>
                <a:cubicBezTo>
                  <a:pt x="313076" y="862831"/>
                  <a:pt x="303937" y="871970"/>
                  <a:pt x="292663" y="871970"/>
                </a:cubicBezTo>
                <a:cubicBezTo>
                  <a:pt x="281389" y="871970"/>
                  <a:pt x="272251" y="862831"/>
                  <a:pt x="272251" y="851558"/>
                </a:cubicBezTo>
                <a:cubicBezTo>
                  <a:pt x="272251" y="840284"/>
                  <a:pt x="281389" y="831145"/>
                  <a:pt x="292663" y="831145"/>
                </a:cubicBezTo>
                <a:close/>
                <a:moveTo>
                  <a:pt x="243886" y="831145"/>
                </a:moveTo>
                <a:cubicBezTo>
                  <a:pt x="255160" y="831145"/>
                  <a:pt x="264299" y="840284"/>
                  <a:pt x="264299" y="851558"/>
                </a:cubicBezTo>
                <a:cubicBezTo>
                  <a:pt x="264299" y="862831"/>
                  <a:pt x="255160" y="871970"/>
                  <a:pt x="243886" y="871970"/>
                </a:cubicBezTo>
                <a:cubicBezTo>
                  <a:pt x="232612" y="871970"/>
                  <a:pt x="223473" y="862831"/>
                  <a:pt x="223473" y="851558"/>
                </a:cubicBezTo>
                <a:cubicBezTo>
                  <a:pt x="223473" y="840284"/>
                  <a:pt x="232612" y="831145"/>
                  <a:pt x="243886" y="831145"/>
                </a:cubicBezTo>
                <a:close/>
                <a:moveTo>
                  <a:pt x="195109" y="831145"/>
                </a:moveTo>
                <a:cubicBezTo>
                  <a:pt x="206383" y="831145"/>
                  <a:pt x="215522" y="840284"/>
                  <a:pt x="215522" y="851558"/>
                </a:cubicBezTo>
                <a:cubicBezTo>
                  <a:pt x="215522" y="862831"/>
                  <a:pt x="206383" y="871970"/>
                  <a:pt x="195109" y="871970"/>
                </a:cubicBezTo>
                <a:cubicBezTo>
                  <a:pt x="183835" y="871970"/>
                  <a:pt x="174696" y="862831"/>
                  <a:pt x="174696" y="851558"/>
                </a:cubicBezTo>
                <a:cubicBezTo>
                  <a:pt x="174696" y="840284"/>
                  <a:pt x="183835" y="831145"/>
                  <a:pt x="195109" y="831145"/>
                </a:cubicBezTo>
                <a:close/>
                <a:moveTo>
                  <a:pt x="146332" y="831145"/>
                </a:moveTo>
                <a:cubicBezTo>
                  <a:pt x="157606" y="831145"/>
                  <a:pt x="166745" y="840284"/>
                  <a:pt x="166745" y="851558"/>
                </a:cubicBezTo>
                <a:cubicBezTo>
                  <a:pt x="166745" y="862831"/>
                  <a:pt x="157606" y="871970"/>
                  <a:pt x="146332" y="871970"/>
                </a:cubicBezTo>
                <a:cubicBezTo>
                  <a:pt x="135058" y="871970"/>
                  <a:pt x="125919" y="862831"/>
                  <a:pt x="125919" y="851558"/>
                </a:cubicBezTo>
                <a:cubicBezTo>
                  <a:pt x="125919" y="840284"/>
                  <a:pt x="135058" y="831145"/>
                  <a:pt x="146332" y="831145"/>
                </a:cubicBezTo>
                <a:close/>
                <a:moveTo>
                  <a:pt x="97555" y="831145"/>
                </a:moveTo>
                <a:cubicBezTo>
                  <a:pt x="108829" y="831145"/>
                  <a:pt x="117968" y="840284"/>
                  <a:pt x="117968" y="851558"/>
                </a:cubicBezTo>
                <a:cubicBezTo>
                  <a:pt x="117968" y="862831"/>
                  <a:pt x="108829" y="871970"/>
                  <a:pt x="97555" y="871970"/>
                </a:cubicBezTo>
                <a:cubicBezTo>
                  <a:pt x="86281" y="871970"/>
                  <a:pt x="77142" y="862831"/>
                  <a:pt x="77142" y="851558"/>
                </a:cubicBezTo>
                <a:cubicBezTo>
                  <a:pt x="77142" y="840284"/>
                  <a:pt x="86281" y="831145"/>
                  <a:pt x="97555" y="831145"/>
                </a:cubicBezTo>
                <a:close/>
                <a:moveTo>
                  <a:pt x="48778" y="831145"/>
                </a:moveTo>
                <a:cubicBezTo>
                  <a:pt x="60052" y="831145"/>
                  <a:pt x="69191" y="840284"/>
                  <a:pt x="69191" y="851558"/>
                </a:cubicBezTo>
                <a:cubicBezTo>
                  <a:pt x="69191" y="862831"/>
                  <a:pt x="60052" y="871970"/>
                  <a:pt x="48778" y="871970"/>
                </a:cubicBezTo>
                <a:cubicBezTo>
                  <a:pt x="37504" y="871970"/>
                  <a:pt x="28365" y="862831"/>
                  <a:pt x="28365" y="851558"/>
                </a:cubicBezTo>
                <a:cubicBezTo>
                  <a:pt x="28365" y="840284"/>
                  <a:pt x="37504" y="831145"/>
                  <a:pt x="48778" y="831145"/>
                </a:cubicBezTo>
                <a:close/>
                <a:moveTo>
                  <a:pt x="2" y="831145"/>
                </a:moveTo>
                <a:cubicBezTo>
                  <a:pt x="11275" y="831145"/>
                  <a:pt x="20414" y="840284"/>
                  <a:pt x="20414" y="851558"/>
                </a:cubicBezTo>
                <a:cubicBezTo>
                  <a:pt x="20414" y="862831"/>
                  <a:pt x="11275" y="871970"/>
                  <a:pt x="2" y="871970"/>
                </a:cubicBezTo>
                <a:lnTo>
                  <a:pt x="0" y="871969"/>
                </a:lnTo>
                <a:lnTo>
                  <a:pt x="0" y="831146"/>
                </a:lnTo>
                <a:close/>
                <a:moveTo>
                  <a:pt x="634103" y="777059"/>
                </a:moveTo>
                <a:cubicBezTo>
                  <a:pt x="636921" y="777059"/>
                  <a:pt x="639606" y="777630"/>
                  <a:pt x="642049" y="778663"/>
                </a:cubicBezTo>
                <a:lnTo>
                  <a:pt x="645821" y="781206"/>
                </a:lnTo>
                <a:lnTo>
                  <a:pt x="643181" y="783605"/>
                </a:lnTo>
                <a:lnTo>
                  <a:pt x="616279" y="803722"/>
                </a:lnTo>
                <a:lnTo>
                  <a:pt x="613690" y="797471"/>
                </a:lnTo>
                <a:cubicBezTo>
                  <a:pt x="613690" y="786198"/>
                  <a:pt x="622829" y="777059"/>
                  <a:pt x="634103" y="777059"/>
                </a:cubicBezTo>
                <a:close/>
                <a:moveTo>
                  <a:pt x="585326" y="777059"/>
                </a:moveTo>
                <a:cubicBezTo>
                  <a:pt x="596599" y="777059"/>
                  <a:pt x="605738" y="786198"/>
                  <a:pt x="605738" y="797471"/>
                </a:cubicBezTo>
                <a:cubicBezTo>
                  <a:pt x="605738" y="808745"/>
                  <a:pt x="596599" y="817884"/>
                  <a:pt x="585326" y="817884"/>
                </a:cubicBezTo>
                <a:cubicBezTo>
                  <a:pt x="574052" y="817884"/>
                  <a:pt x="564913" y="808745"/>
                  <a:pt x="564913" y="797471"/>
                </a:cubicBezTo>
                <a:cubicBezTo>
                  <a:pt x="564913" y="786198"/>
                  <a:pt x="574052" y="777059"/>
                  <a:pt x="585326" y="777059"/>
                </a:cubicBezTo>
                <a:close/>
                <a:moveTo>
                  <a:pt x="536549" y="777059"/>
                </a:moveTo>
                <a:cubicBezTo>
                  <a:pt x="547822" y="777059"/>
                  <a:pt x="556961" y="786198"/>
                  <a:pt x="556961" y="797471"/>
                </a:cubicBezTo>
                <a:cubicBezTo>
                  <a:pt x="556961" y="808745"/>
                  <a:pt x="547822" y="817884"/>
                  <a:pt x="536549" y="817884"/>
                </a:cubicBezTo>
                <a:cubicBezTo>
                  <a:pt x="525275" y="817884"/>
                  <a:pt x="516136" y="808745"/>
                  <a:pt x="516136" y="797471"/>
                </a:cubicBezTo>
                <a:cubicBezTo>
                  <a:pt x="516136" y="786198"/>
                  <a:pt x="525275" y="777059"/>
                  <a:pt x="536549" y="777059"/>
                </a:cubicBezTo>
                <a:close/>
                <a:moveTo>
                  <a:pt x="487772" y="777059"/>
                </a:moveTo>
                <a:cubicBezTo>
                  <a:pt x="499045" y="777059"/>
                  <a:pt x="508184" y="786198"/>
                  <a:pt x="508184" y="797471"/>
                </a:cubicBezTo>
                <a:cubicBezTo>
                  <a:pt x="508184" y="808745"/>
                  <a:pt x="499045" y="817884"/>
                  <a:pt x="487772" y="817884"/>
                </a:cubicBezTo>
                <a:cubicBezTo>
                  <a:pt x="476498" y="817884"/>
                  <a:pt x="467359" y="808745"/>
                  <a:pt x="467359" y="797471"/>
                </a:cubicBezTo>
                <a:cubicBezTo>
                  <a:pt x="467359" y="786198"/>
                  <a:pt x="476498" y="777059"/>
                  <a:pt x="487772" y="777059"/>
                </a:cubicBezTo>
                <a:close/>
                <a:moveTo>
                  <a:pt x="438994" y="777059"/>
                </a:moveTo>
                <a:cubicBezTo>
                  <a:pt x="450268" y="777059"/>
                  <a:pt x="459407" y="786198"/>
                  <a:pt x="459407" y="797471"/>
                </a:cubicBezTo>
                <a:cubicBezTo>
                  <a:pt x="459407" y="808745"/>
                  <a:pt x="450268" y="817884"/>
                  <a:pt x="438994" y="817884"/>
                </a:cubicBezTo>
                <a:cubicBezTo>
                  <a:pt x="427721" y="817884"/>
                  <a:pt x="418582" y="808745"/>
                  <a:pt x="418582" y="797471"/>
                </a:cubicBezTo>
                <a:cubicBezTo>
                  <a:pt x="418582" y="786198"/>
                  <a:pt x="427721" y="777059"/>
                  <a:pt x="438994" y="777059"/>
                </a:cubicBezTo>
                <a:close/>
                <a:moveTo>
                  <a:pt x="390217" y="777059"/>
                </a:moveTo>
                <a:cubicBezTo>
                  <a:pt x="401491" y="777059"/>
                  <a:pt x="410630" y="786198"/>
                  <a:pt x="410630" y="797471"/>
                </a:cubicBezTo>
                <a:cubicBezTo>
                  <a:pt x="410630" y="808745"/>
                  <a:pt x="401491" y="817884"/>
                  <a:pt x="390217" y="817884"/>
                </a:cubicBezTo>
                <a:cubicBezTo>
                  <a:pt x="378944" y="817884"/>
                  <a:pt x="369805" y="808745"/>
                  <a:pt x="369805" y="797471"/>
                </a:cubicBezTo>
                <a:cubicBezTo>
                  <a:pt x="369805" y="786198"/>
                  <a:pt x="378944" y="777059"/>
                  <a:pt x="390217" y="777059"/>
                </a:cubicBezTo>
                <a:close/>
                <a:moveTo>
                  <a:pt x="341440" y="777059"/>
                </a:moveTo>
                <a:cubicBezTo>
                  <a:pt x="352714" y="777059"/>
                  <a:pt x="361853" y="786198"/>
                  <a:pt x="361853" y="797471"/>
                </a:cubicBezTo>
                <a:cubicBezTo>
                  <a:pt x="361853" y="808745"/>
                  <a:pt x="352714" y="817884"/>
                  <a:pt x="341440" y="817884"/>
                </a:cubicBezTo>
                <a:cubicBezTo>
                  <a:pt x="330166" y="817884"/>
                  <a:pt x="321028" y="808745"/>
                  <a:pt x="321028" y="797471"/>
                </a:cubicBezTo>
                <a:cubicBezTo>
                  <a:pt x="321028" y="786198"/>
                  <a:pt x="330166" y="777059"/>
                  <a:pt x="341440" y="777059"/>
                </a:cubicBezTo>
                <a:close/>
                <a:moveTo>
                  <a:pt x="292663" y="777059"/>
                </a:moveTo>
                <a:cubicBezTo>
                  <a:pt x="303937" y="777059"/>
                  <a:pt x="313076" y="786198"/>
                  <a:pt x="313076" y="797471"/>
                </a:cubicBezTo>
                <a:cubicBezTo>
                  <a:pt x="313076" y="808745"/>
                  <a:pt x="303937" y="817884"/>
                  <a:pt x="292663" y="817884"/>
                </a:cubicBezTo>
                <a:cubicBezTo>
                  <a:pt x="281389" y="817884"/>
                  <a:pt x="272251" y="808745"/>
                  <a:pt x="272251" y="797471"/>
                </a:cubicBezTo>
                <a:cubicBezTo>
                  <a:pt x="272251" y="786198"/>
                  <a:pt x="281389" y="777059"/>
                  <a:pt x="292663" y="777059"/>
                </a:cubicBezTo>
                <a:close/>
                <a:moveTo>
                  <a:pt x="243886" y="777059"/>
                </a:moveTo>
                <a:cubicBezTo>
                  <a:pt x="255160" y="777059"/>
                  <a:pt x="264299" y="786198"/>
                  <a:pt x="264299" y="797471"/>
                </a:cubicBezTo>
                <a:cubicBezTo>
                  <a:pt x="264299" y="808745"/>
                  <a:pt x="255160" y="817884"/>
                  <a:pt x="243886" y="817884"/>
                </a:cubicBezTo>
                <a:cubicBezTo>
                  <a:pt x="232612" y="817884"/>
                  <a:pt x="223473" y="808745"/>
                  <a:pt x="223473" y="797471"/>
                </a:cubicBezTo>
                <a:cubicBezTo>
                  <a:pt x="223473" y="786198"/>
                  <a:pt x="232612" y="777059"/>
                  <a:pt x="243886" y="777059"/>
                </a:cubicBezTo>
                <a:close/>
                <a:moveTo>
                  <a:pt x="195109" y="777059"/>
                </a:moveTo>
                <a:cubicBezTo>
                  <a:pt x="206383" y="777059"/>
                  <a:pt x="215522" y="786198"/>
                  <a:pt x="215522" y="797471"/>
                </a:cubicBezTo>
                <a:cubicBezTo>
                  <a:pt x="215522" y="808745"/>
                  <a:pt x="206383" y="817884"/>
                  <a:pt x="195109" y="817884"/>
                </a:cubicBezTo>
                <a:cubicBezTo>
                  <a:pt x="183835" y="817884"/>
                  <a:pt x="174696" y="808745"/>
                  <a:pt x="174696" y="797471"/>
                </a:cubicBezTo>
                <a:cubicBezTo>
                  <a:pt x="174696" y="786198"/>
                  <a:pt x="183835" y="777059"/>
                  <a:pt x="195109" y="777059"/>
                </a:cubicBezTo>
                <a:close/>
                <a:moveTo>
                  <a:pt x="146332" y="777059"/>
                </a:moveTo>
                <a:cubicBezTo>
                  <a:pt x="157606" y="777059"/>
                  <a:pt x="166745" y="786198"/>
                  <a:pt x="166745" y="797471"/>
                </a:cubicBezTo>
                <a:cubicBezTo>
                  <a:pt x="166745" y="808745"/>
                  <a:pt x="157606" y="817884"/>
                  <a:pt x="146332" y="817884"/>
                </a:cubicBezTo>
                <a:cubicBezTo>
                  <a:pt x="135058" y="817884"/>
                  <a:pt x="125919" y="808745"/>
                  <a:pt x="125919" y="797471"/>
                </a:cubicBezTo>
                <a:cubicBezTo>
                  <a:pt x="125919" y="786198"/>
                  <a:pt x="135058" y="777059"/>
                  <a:pt x="146332" y="777059"/>
                </a:cubicBezTo>
                <a:close/>
                <a:moveTo>
                  <a:pt x="97555" y="777059"/>
                </a:moveTo>
                <a:cubicBezTo>
                  <a:pt x="108829" y="777059"/>
                  <a:pt x="117968" y="786198"/>
                  <a:pt x="117968" y="797471"/>
                </a:cubicBezTo>
                <a:cubicBezTo>
                  <a:pt x="117968" y="808745"/>
                  <a:pt x="108829" y="817884"/>
                  <a:pt x="97555" y="817884"/>
                </a:cubicBezTo>
                <a:cubicBezTo>
                  <a:pt x="86281" y="817884"/>
                  <a:pt x="77142" y="808745"/>
                  <a:pt x="77142" y="797471"/>
                </a:cubicBezTo>
                <a:cubicBezTo>
                  <a:pt x="77142" y="786198"/>
                  <a:pt x="86281" y="777059"/>
                  <a:pt x="97555" y="777059"/>
                </a:cubicBezTo>
                <a:close/>
                <a:moveTo>
                  <a:pt x="48778" y="777059"/>
                </a:moveTo>
                <a:cubicBezTo>
                  <a:pt x="60052" y="777059"/>
                  <a:pt x="69191" y="786198"/>
                  <a:pt x="69191" y="797471"/>
                </a:cubicBezTo>
                <a:cubicBezTo>
                  <a:pt x="69191" y="808745"/>
                  <a:pt x="60052" y="817884"/>
                  <a:pt x="48778" y="817884"/>
                </a:cubicBezTo>
                <a:cubicBezTo>
                  <a:pt x="37504" y="817884"/>
                  <a:pt x="28365" y="808745"/>
                  <a:pt x="28365" y="797471"/>
                </a:cubicBezTo>
                <a:cubicBezTo>
                  <a:pt x="28365" y="786198"/>
                  <a:pt x="37504" y="777059"/>
                  <a:pt x="48778" y="777059"/>
                </a:cubicBezTo>
                <a:close/>
                <a:moveTo>
                  <a:pt x="2" y="777059"/>
                </a:moveTo>
                <a:cubicBezTo>
                  <a:pt x="11275" y="777059"/>
                  <a:pt x="20414" y="786198"/>
                  <a:pt x="20414" y="797471"/>
                </a:cubicBezTo>
                <a:cubicBezTo>
                  <a:pt x="20414" y="808745"/>
                  <a:pt x="11275" y="817884"/>
                  <a:pt x="2" y="817884"/>
                </a:cubicBezTo>
                <a:lnTo>
                  <a:pt x="0" y="817883"/>
                </a:lnTo>
                <a:lnTo>
                  <a:pt x="0" y="777060"/>
                </a:lnTo>
                <a:close/>
                <a:moveTo>
                  <a:pt x="682880" y="722972"/>
                </a:moveTo>
                <a:cubicBezTo>
                  <a:pt x="688517" y="722972"/>
                  <a:pt x="693620" y="725257"/>
                  <a:pt x="697314" y="728951"/>
                </a:cubicBezTo>
                <a:lnTo>
                  <a:pt x="698955" y="732914"/>
                </a:lnTo>
                <a:lnTo>
                  <a:pt x="670229" y="759022"/>
                </a:lnTo>
                <a:lnTo>
                  <a:pt x="668446" y="757819"/>
                </a:lnTo>
                <a:cubicBezTo>
                  <a:pt x="664752" y="754125"/>
                  <a:pt x="662467" y="749022"/>
                  <a:pt x="662467" y="743385"/>
                </a:cubicBezTo>
                <a:cubicBezTo>
                  <a:pt x="662467" y="732111"/>
                  <a:pt x="671606" y="722972"/>
                  <a:pt x="682880" y="722972"/>
                </a:cubicBezTo>
                <a:close/>
                <a:moveTo>
                  <a:pt x="634103" y="722972"/>
                </a:moveTo>
                <a:cubicBezTo>
                  <a:pt x="645377" y="722972"/>
                  <a:pt x="654516" y="732111"/>
                  <a:pt x="654516" y="743385"/>
                </a:cubicBezTo>
                <a:cubicBezTo>
                  <a:pt x="654516" y="754659"/>
                  <a:pt x="645377" y="763798"/>
                  <a:pt x="634103" y="763798"/>
                </a:cubicBezTo>
                <a:cubicBezTo>
                  <a:pt x="622829" y="763798"/>
                  <a:pt x="613690" y="754659"/>
                  <a:pt x="613690" y="743385"/>
                </a:cubicBezTo>
                <a:cubicBezTo>
                  <a:pt x="613690" y="732111"/>
                  <a:pt x="622829" y="722972"/>
                  <a:pt x="634103" y="722972"/>
                </a:cubicBezTo>
                <a:close/>
                <a:moveTo>
                  <a:pt x="585326" y="722972"/>
                </a:moveTo>
                <a:cubicBezTo>
                  <a:pt x="596599" y="722972"/>
                  <a:pt x="605738" y="732111"/>
                  <a:pt x="605738" y="743385"/>
                </a:cubicBezTo>
                <a:cubicBezTo>
                  <a:pt x="605738" y="754659"/>
                  <a:pt x="596599" y="763798"/>
                  <a:pt x="585326" y="763798"/>
                </a:cubicBezTo>
                <a:cubicBezTo>
                  <a:pt x="574052" y="763798"/>
                  <a:pt x="564913" y="754659"/>
                  <a:pt x="564913" y="743385"/>
                </a:cubicBezTo>
                <a:cubicBezTo>
                  <a:pt x="564913" y="732111"/>
                  <a:pt x="574052" y="722972"/>
                  <a:pt x="585326" y="722972"/>
                </a:cubicBezTo>
                <a:close/>
                <a:moveTo>
                  <a:pt x="536549" y="722972"/>
                </a:moveTo>
                <a:cubicBezTo>
                  <a:pt x="547822" y="722972"/>
                  <a:pt x="556961" y="732111"/>
                  <a:pt x="556961" y="743385"/>
                </a:cubicBezTo>
                <a:cubicBezTo>
                  <a:pt x="556961" y="754659"/>
                  <a:pt x="547822" y="763798"/>
                  <a:pt x="536549" y="763798"/>
                </a:cubicBezTo>
                <a:cubicBezTo>
                  <a:pt x="525275" y="763798"/>
                  <a:pt x="516136" y="754659"/>
                  <a:pt x="516136" y="743385"/>
                </a:cubicBezTo>
                <a:cubicBezTo>
                  <a:pt x="516136" y="732111"/>
                  <a:pt x="525275" y="722972"/>
                  <a:pt x="536549" y="722972"/>
                </a:cubicBezTo>
                <a:close/>
                <a:moveTo>
                  <a:pt x="487772" y="722972"/>
                </a:moveTo>
                <a:cubicBezTo>
                  <a:pt x="499045" y="722972"/>
                  <a:pt x="508184" y="732111"/>
                  <a:pt x="508184" y="743385"/>
                </a:cubicBezTo>
                <a:cubicBezTo>
                  <a:pt x="508184" y="754659"/>
                  <a:pt x="499045" y="763798"/>
                  <a:pt x="487772" y="763798"/>
                </a:cubicBezTo>
                <a:cubicBezTo>
                  <a:pt x="476498" y="763798"/>
                  <a:pt x="467359" y="754659"/>
                  <a:pt x="467359" y="743385"/>
                </a:cubicBezTo>
                <a:cubicBezTo>
                  <a:pt x="467359" y="732111"/>
                  <a:pt x="476498" y="722972"/>
                  <a:pt x="487772" y="722972"/>
                </a:cubicBezTo>
                <a:close/>
                <a:moveTo>
                  <a:pt x="438994" y="722972"/>
                </a:moveTo>
                <a:cubicBezTo>
                  <a:pt x="450268" y="722972"/>
                  <a:pt x="459407" y="732111"/>
                  <a:pt x="459407" y="743385"/>
                </a:cubicBezTo>
                <a:cubicBezTo>
                  <a:pt x="459407" y="754659"/>
                  <a:pt x="450268" y="763798"/>
                  <a:pt x="438994" y="763798"/>
                </a:cubicBezTo>
                <a:cubicBezTo>
                  <a:pt x="427721" y="763798"/>
                  <a:pt x="418582" y="754659"/>
                  <a:pt x="418582" y="743385"/>
                </a:cubicBezTo>
                <a:cubicBezTo>
                  <a:pt x="418582" y="732111"/>
                  <a:pt x="427721" y="722972"/>
                  <a:pt x="438994" y="722972"/>
                </a:cubicBezTo>
                <a:close/>
                <a:moveTo>
                  <a:pt x="390217" y="722972"/>
                </a:moveTo>
                <a:cubicBezTo>
                  <a:pt x="401491" y="722972"/>
                  <a:pt x="410630" y="732111"/>
                  <a:pt x="410630" y="743385"/>
                </a:cubicBezTo>
                <a:cubicBezTo>
                  <a:pt x="410630" y="754659"/>
                  <a:pt x="401491" y="763798"/>
                  <a:pt x="390217" y="763798"/>
                </a:cubicBezTo>
                <a:cubicBezTo>
                  <a:pt x="378944" y="763798"/>
                  <a:pt x="369805" y="754659"/>
                  <a:pt x="369805" y="743385"/>
                </a:cubicBezTo>
                <a:cubicBezTo>
                  <a:pt x="369805" y="732111"/>
                  <a:pt x="378944" y="722972"/>
                  <a:pt x="390217" y="722972"/>
                </a:cubicBezTo>
                <a:close/>
                <a:moveTo>
                  <a:pt x="341440" y="722972"/>
                </a:moveTo>
                <a:cubicBezTo>
                  <a:pt x="352714" y="722972"/>
                  <a:pt x="361853" y="732111"/>
                  <a:pt x="361853" y="743385"/>
                </a:cubicBezTo>
                <a:cubicBezTo>
                  <a:pt x="361853" y="754659"/>
                  <a:pt x="352714" y="763798"/>
                  <a:pt x="341440" y="763798"/>
                </a:cubicBezTo>
                <a:cubicBezTo>
                  <a:pt x="330166" y="763798"/>
                  <a:pt x="321028" y="754659"/>
                  <a:pt x="321028" y="743385"/>
                </a:cubicBezTo>
                <a:cubicBezTo>
                  <a:pt x="321028" y="732111"/>
                  <a:pt x="330166" y="722972"/>
                  <a:pt x="341440" y="722972"/>
                </a:cubicBezTo>
                <a:close/>
                <a:moveTo>
                  <a:pt x="292663" y="722972"/>
                </a:moveTo>
                <a:cubicBezTo>
                  <a:pt x="303937" y="722972"/>
                  <a:pt x="313076" y="732111"/>
                  <a:pt x="313076" y="743385"/>
                </a:cubicBezTo>
                <a:cubicBezTo>
                  <a:pt x="313076" y="754659"/>
                  <a:pt x="303937" y="763798"/>
                  <a:pt x="292663" y="763798"/>
                </a:cubicBezTo>
                <a:cubicBezTo>
                  <a:pt x="281389" y="763798"/>
                  <a:pt x="272251" y="754659"/>
                  <a:pt x="272251" y="743385"/>
                </a:cubicBezTo>
                <a:cubicBezTo>
                  <a:pt x="272251" y="732111"/>
                  <a:pt x="281389" y="722972"/>
                  <a:pt x="292663" y="722972"/>
                </a:cubicBezTo>
                <a:close/>
                <a:moveTo>
                  <a:pt x="243886" y="722972"/>
                </a:moveTo>
                <a:cubicBezTo>
                  <a:pt x="255160" y="722972"/>
                  <a:pt x="264299" y="732111"/>
                  <a:pt x="264299" y="743385"/>
                </a:cubicBezTo>
                <a:cubicBezTo>
                  <a:pt x="264299" y="754659"/>
                  <a:pt x="255160" y="763798"/>
                  <a:pt x="243886" y="763798"/>
                </a:cubicBezTo>
                <a:cubicBezTo>
                  <a:pt x="232612" y="763798"/>
                  <a:pt x="223473" y="754659"/>
                  <a:pt x="223473" y="743385"/>
                </a:cubicBezTo>
                <a:cubicBezTo>
                  <a:pt x="223473" y="732111"/>
                  <a:pt x="232612" y="722972"/>
                  <a:pt x="243886" y="722972"/>
                </a:cubicBezTo>
                <a:close/>
                <a:moveTo>
                  <a:pt x="195109" y="722972"/>
                </a:moveTo>
                <a:cubicBezTo>
                  <a:pt x="206383" y="722972"/>
                  <a:pt x="215522" y="732111"/>
                  <a:pt x="215522" y="743385"/>
                </a:cubicBezTo>
                <a:cubicBezTo>
                  <a:pt x="215522" y="754659"/>
                  <a:pt x="206383" y="763798"/>
                  <a:pt x="195109" y="763798"/>
                </a:cubicBezTo>
                <a:cubicBezTo>
                  <a:pt x="183835" y="763798"/>
                  <a:pt x="174696" y="754659"/>
                  <a:pt x="174696" y="743385"/>
                </a:cubicBezTo>
                <a:cubicBezTo>
                  <a:pt x="174696" y="732111"/>
                  <a:pt x="183835" y="722972"/>
                  <a:pt x="195109" y="722972"/>
                </a:cubicBezTo>
                <a:close/>
                <a:moveTo>
                  <a:pt x="146332" y="722972"/>
                </a:moveTo>
                <a:cubicBezTo>
                  <a:pt x="157606" y="722972"/>
                  <a:pt x="166745" y="732111"/>
                  <a:pt x="166745" y="743385"/>
                </a:cubicBezTo>
                <a:cubicBezTo>
                  <a:pt x="166745" y="754659"/>
                  <a:pt x="157606" y="763798"/>
                  <a:pt x="146332" y="763798"/>
                </a:cubicBezTo>
                <a:cubicBezTo>
                  <a:pt x="135058" y="763798"/>
                  <a:pt x="125919" y="754659"/>
                  <a:pt x="125919" y="743385"/>
                </a:cubicBezTo>
                <a:cubicBezTo>
                  <a:pt x="125919" y="732111"/>
                  <a:pt x="135058" y="722972"/>
                  <a:pt x="146332" y="722972"/>
                </a:cubicBezTo>
                <a:close/>
                <a:moveTo>
                  <a:pt x="97555" y="722972"/>
                </a:moveTo>
                <a:cubicBezTo>
                  <a:pt x="108829" y="722972"/>
                  <a:pt x="117968" y="732111"/>
                  <a:pt x="117968" y="743385"/>
                </a:cubicBezTo>
                <a:cubicBezTo>
                  <a:pt x="117968" y="754659"/>
                  <a:pt x="108829" y="763798"/>
                  <a:pt x="97555" y="763798"/>
                </a:cubicBezTo>
                <a:cubicBezTo>
                  <a:pt x="86281" y="763798"/>
                  <a:pt x="77142" y="754659"/>
                  <a:pt x="77142" y="743385"/>
                </a:cubicBezTo>
                <a:cubicBezTo>
                  <a:pt x="77142" y="732111"/>
                  <a:pt x="86281" y="722972"/>
                  <a:pt x="97555" y="722972"/>
                </a:cubicBezTo>
                <a:close/>
                <a:moveTo>
                  <a:pt x="48778" y="722972"/>
                </a:moveTo>
                <a:cubicBezTo>
                  <a:pt x="60052" y="722972"/>
                  <a:pt x="69191" y="732111"/>
                  <a:pt x="69191" y="743385"/>
                </a:cubicBezTo>
                <a:cubicBezTo>
                  <a:pt x="69191" y="754659"/>
                  <a:pt x="60052" y="763798"/>
                  <a:pt x="48778" y="763798"/>
                </a:cubicBezTo>
                <a:cubicBezTo>
                  <a:pt x="37504" y="763798"/>
                  <a:pt x="28365" y="754659"/>
                  <a:pt x="28365" y="743385"/>
                </a:cubicBezTo>
                <a:cubicBezTo>
                  <a:pt x="28365" y="732111"/>
                  <a:pt x="37504" y="722972"/>
                  <a:pt x="48778" y="722972"/>
                </a:cubicBezTo>
                <a:close/>
                <a:moveTo>
                  <a:pt x="2" y="722972"/>
                </a:moveTo>
                <a:cubicBezTo>
                  <a:pt x="11275" y="722972"/>
                  <a:pt x="20414" y="732111"/>
                  <a:pt x="20414" y="743385"/>
                </a:cubicBezTo>
                <a:cubicBezTo>
                  <a:pt x="20414" y="754659"/>
                  <a:pt x="11275" y="763798"/>
                  <a:pt x="2" y="763798"/>
                </a:cubicBezTo>
                <a:lnTo>
                  <a:pt x="0" y="763797"/>
                </a:lnTo>
                <a:lnTo>
                  <a:pt x="0" y="722973"/>
                </a:lnTo>
                <a:close/>
                <a:moveTo>
                  <a:pt x="731657" y="668886"/>
                </a:moveTo>
                <a:cubicBezTo>
                  <a:pt x="737294" y="668886"/>
                  <a:pt x="742397" y="671171"/>
                  <a:pt x="746091" y="674865"/>
                </a:cubicBezTo>
                <a:lnTo>
                  <a:pt x="748725" y="681223"/>
                </a:lnTo>
                <a:lnTo>
                  <a:pt x="724200" y="708206"/>
                </a:lnTo>
                <a:lnTo>
                  <a:pt x="723711" y="708108"/>
                </a:lnTo>
                <a:cubicBezTo>
                  <a:pt x="716385" y="705009"/>
                  <a:pt x="711244" y="697754"/>
                  <a:pt x="711244" y="689299"/>
                </a:cubicBezTo>
                <a:cubicBezTo>
                  <a:pt x="711244" y="678025"/>
                  <a:pt x="720383" y="668886"/>
                  <a:pt x="731657" y="668886"/>
                </a:cubicBezTo>
                <a:close/>
                <a:moveTo>
                  <a:pt x="682880" y="668886"/>
                </a:moveTo>
                <a:cubicBezTo>
                  <a:pt x="694153" y="668886"/>
                  <a:pt x="703293" y="678025"/>
                  <a:pt x="703293" y="689299"/>
                </a:cubicBezTo>
                <a:cubicBezTo>
                  <a:pt x="703293" y="700573"/>
                  <a:pt x="694153" y="709712"/>
                  <a:pt x="682880" y="709712"/>
                </a:cubicBezTo>
                <a:cubicBezTo>
                  <a:pt x="671606" y="709712"/>
                  <a:pt x="662467" y="700573"/>
                  <a:pt x="662467" y="689299"/>
                </a:cubicBezTo>
                <a:cubicBezTo>
                  <a:pt x="662467" y="678025"/>
                  <a:pt x="671606" y="668886"/>
                  <a:pt x="682880" y="668886"/>
                </a:cubicBezTo>
                <a:close/>
                <a:moveTo>
                  <a:pt x="634103" y="668886"/>
                </a:moveTo>
                <a:cubicBezTo>
                  <a:pt x="645377" y="668886"/>
                  <a:pt x="654516" y="678025"/>
                  <a:pt x="654516" y="689299"/>
                </a:cubicBezTo>
                <a:cubicBezTo>
                  <a:pt x="654516" y="700573"/>
                  <a:pt x="645377" y="709712"/>
                  <a:pt x="634103" y="709712"/>
                </a:cubicBezTo>
                <a:cubicBezTo>
                  <a:pt x="622829" y="709712"/>
                  <a:pt x="613690" y="700573"/>
                  <a:pt x="613690" y="689299"/>
                </a:cubicBezTo>
                <a:cubicBezTo>
                  <a:pt x="613690" y="678025"/>
                  <a:pt x="622829" y="668886"/>
                  <a:pt x="634103" y="668886"/>
                </a:cubicBezTo>
                <a:close/>
                <a:moveTo>
                  <a:pt x="585326" y="668886"/>
                </a:moveTo>
                <a:cubicBezTo>
                  <a:pt x="596599" y="668886"/>
                  <a:pt x="605738" y="678025"/>
                  <a:pt x="605738" y="689299"/>
                </a:cubicBezTo>
                <a:cubicBezTo>
                  <a:pt x="605738" y="700573"/>
                  <a:pt x="596599" y="709712"/>
                  <a:pt x="585326" y="709712"/>
                </a:cubicBezTo>
                <a:cubicBezTo>
                  <a:pt x="574052" y="709712"/>
                  <a:pt x="564913" y="700573"/>
                  <a:pt x="564913" y="689299"/>
                </a:cubicBezTo>
                <a:cubicBezTo>
                  <a:pt x="564913" y="678025"/>
                  <a:pt x="574052" y="668886"/>
                  <a:pt x="585326" y="668886"/>
                </a:cubicBezTo>
                <a:close/>
                <a:moveTo>
                  <a:pt x="536549" y="668886"/>
                </a:moveTo>
                <a:cubicBezTo>
                  <a:pt x="547822" y="668886"/>
                  <a:pt x="556961" y="678025"/>
                  <a:pt x="556961" y="689299"/>
                </a:cubicBezTo>
                <a:cubicBezTo>
                  <a:pt x="556961" y="700573"/>
                  <a:pt x="547822" y="709712"/>
                  <a:pt x="536549" y="709712"/>
                </a:cubicBezTo>
                <a:cubicBezTo>
                  <a:pt x="525275" y="709712"/>
                  <a:pt x="516136" y="700573"/>
                  <a:pt x="516136" y="689299"/>
                </a:cubicBezTo>
                <a:cubicBezTo>
                  <a:pt x="516136" y="678025"/>
                  <a:pt x="525275" y="668886"/>
                  <a:pt x="536549" y="668886"/>
                </a:cubicBezTo>
                <a:close/>
                <a:moveTo>
                  <a:pt x="487772" y="668886"/>
                </a:moveTo>
                <a:cubicBezTo>
                  <a:pt x="499045" y="668886"/>
                  <a:pt x="508184" y="678025"/>
                  <a:pt x="508184" y="689299"/>
                </a:cubicBezTo>
                <a:cubicBezTo>
                  <a:pt x="508184" y="700573"/>
                  <a:pt x="499045" y="709712"/>
                  <a:pt x="487772" y="709712"/>
                </a:cubicBezTo>
                <a:cubicBezTo>
                  <a:pt x="476498" y="709712"/>
                  <a:pt x="467359" y="700573"/>
                  <a:pt x="467359" y="689299"/>
                </a:cubicBezTo>
                <a:cubicBezTo>
                  <a:pt x="467359" y="678025"/>
                  <a:pt x="476498" y="668886"/>
                  <a:pt x="487772" y="668886"/>
                </a:cubicBezTo>
                <a:close/>
                <a:moveTo>
                  <a:pt x="438994" y="668886"/>
                </a:moveTo>
                <a:cubicBezTo>
                  <a:pt x="450268" y="668886"/>
                  <a:pt x="459407" y="678025"/>
                  <a:pt x="459407" y="689299"/>
                </a:cubicBezTo>
                <a:cubicBezTo>
                  <a:pt x="459407" y="700573"/>
                  <a:pt x="450268" y="709712"/>
                  <a:pt x="438994" y="709712"/>
                </a:cubicBezTo>
                <a:cubicBezTo>
                  <a:pt x="427721" y="709712"/>
                  <a:pt x="418582" y="700573"/>
                  <a:pt x="418582" y="689299"/>
                </a:cubicBezTo>
                <a:cubicBezTo>
                  <a:pt x="418582" y="678025"/>
                  <a:pt x="427721" y="668886"/>
                  <a:pt x="438994" y="668886"/>
                </a:cubicBezTo>
                <a:close/>
                <a:moveTo>
                  <a:pt x="390217" y="668886"/>
                </a:moveTo>
                <a:cubicBezTo>
                  <a:pt x="401491" y="668886"/>
                  <a:pt x="410630" y="678025"/>
                  <a:pt x="410630" y="689299"/>
                </a:cubicBezTo>
                <a:cubicBezTo>
                  <a:pt x="410630" y="700573"/>
                  <a:pt x="401491" y="709712"/>
                  <a:pt x="390217" y="709712"/>
                </a:cubicBezTo>
                <a:cubicBezTo>
                  <a:pt x="378944" y="709712"/>
                  <a:pt x="369805" y="700573"/>
                  <a:pt x="369805" y="689299"/>
                </a:cubicBezTo>
                <a:cubicBezTo>
                  <a:pt x="369805" y="678025"/>
                  <a:pt x="378944" y="668886"/>
                  <a:pt x="390217" y="668886"/>
                </a:cubicBezTo>
                <a:close/>
                <a:moveTo>
                  <a:pt x="341440" y="668886"/>
                </a:moveTo>
                <a:cubicBezTo>
                  <a:pt x="352714" y="668886"/>
                  <a:pt x="361853" y="678025"/>
                  <a:pt x="361853" y="689299"/>
                </a:cubicBezTo>
                <a:cubicBezTo>
                  <a:pt x="361853" y="700573"/>
                  <a:pt x="352714" y="709712"/>
                  <a:pt x="341440" y="709712"/>
                </a:cubicBezTo>
                <a:cubicBezTo>
                  <a:pt x="330166" y="709712"/>
                  <a:pt x="321028" y="700573"/>
                  <a:pt x="321028" y="689299"/>
                </a:cubicBezTo>
                <a:cubicBezTo>
                  <a:pt x="321028" y="678025"/>
                  <a:pt x="330166" y="668886"/>
                  <a:pt x="341440" y="668886"/>
                </a:cubicBezTo>
                <a:close/>
                <a:moveTo>
                  <a:pt x="292663" y="668886"/>
                </a:moveTo>
                <a:cubicBezTo>
                  <a:pt x="303937" y="668886"/>
                  <a:pt x="313076" y="678025"/>
                  <a:pt x="313076" y="689299"/>
                </a:cubicBezTo>
                <a:cubicBezTo>
                  <a:pt x="313076" y="700573"/>
                  <a:pt x="303937" y="709712"/>
                  <a:pt x="292663" y="709712"/>
                </a:cubicBezTo>
                <a:cubicBezTo>
                  <a:pt x="281389" y="709712"/>
                  <a:pt x="272251" y="700573"/>
                  <a:pt x="272251" y="689299"/>
                </a:cubicBezTo>
                <a:cubicBezTo>
                  <a:pt x="272251" y="678025"/>
                  <a:pt x="281389" y="668886"/>
                  <a:pt x="292663" y="668886"/>
                </a:cubicBezTo>
                <a:close/>
                <a:moveTo>
                  <a:pt x="243886" y="668886"/>
                </a:moveTo>
                <a:cubicBezTo>
                  <a:pt x="255160" y="668886"/>
                  <a:pt x="264299" y="678025"/>
                  <a:pt x="264299" y="689299"/>
                </a:cubicBezTo>
                <a:cubicBezTo>
                  <a:pt x="264299" y="700573"/>
                  <a:pt x="255160" y="709712"/>
                  <a:pt x="243886" y="709712"/>
                </a:cubicBezTo>
                <a:cubicBezTo>
                  <a:pt x="232612" y="709712"/>
                  <a:pt x="223473" y="700573"/>
                  <a:pt x="223473" y="689299"/>
                </a:cubicBezTo>
                <a:cubicBezTo>
                  <a:pt x="223473" y="678025"/>
                  <a:pt x="232612" y="668886"/>
                  <a:pt x="243886" y="668886"/>
                </a:cubicBezTo>
                <a:close/>
                <a:moveTo>
                  <a:pt x="195109" y="668886"/>
                </a:moveTo>
                <a:cubicBezTo>
                  <a:pt x="206383" y="668886"/>
                  <a:pt x="215522" y="678025"/>
                  <a:pt x="215522" y="689299"/>
                </a:cubicBezTo>
                <a:cubicBezTo>
                  <a:pt x="215522" y="700573"/>
                  <a:pt x="206383" y="709712"/>
                  <a:pt x="195109" y="709712"/>
                </a:cubicBezTo>
                <a:cubicBezTo>
                  <a:pt x="183835" y="709712"/>
                  <a:pt x="174696" y="700573"/>
                  <a:pt x="174696" y="689299"/>
                </a:cubicBezTo>
                <a:cubicBezTo>
                  <a:pt x="174696" y="678025"/>
                  <a:pt x="183835" y="668886"/>
                  <a:pt x="195109" y="668886"/>
                </a:cubicBezTo>
                <a:close/>
                <a:moveTo>
                  <a:pt x="146332" y="668886"/>
                </a:moveTo>
                <a:cubicBezTo>
                  <a:pt x="157606" y="668886"/>
                  <a:pt x="166745" y="678025"/>
                  <a:pt x="166745" y="689299"/>
                </a:cubicBezTo>
                <a:cubicBezTo>
                  <a:pt x="166745" y="700573"/>
                  <a:pt x="157606" y="709712"/>
                  <a:pt x="146332" y="709712"/>
                </a:cubicBezTo>
                <a:cubicBezTo>
                  <a:pt x="135058" y="709712"/>
                  <a:pt x="125919" y="700573"/>
                  <a:pt x="125919" y="689299"/>
                </a:cubicBezTo>
                <a:cubicBezTo>
                  <a:pt x="125919" y="678025"/>
                  <a:pt x="135058" y="668886"/>
                  <a:pt x="146332" y="668886"/>
                </a:cubicBezTo>
                <a:close/>
                <a:moveTo>
                  <a:pt x="97555" y="668886"/>
                </a:moveTo>
                <a:cubicBezTo>
                  <a:pt x="108829" y="668886"/>
                  <a:pt x="117968" y="678025"/>
                  <a:pt x="117968" y="689299"/>
                </a:cubicBezTo>
                <a:cubicBezTo>
                  <a:pt x="117968" y="700573"/>
                  <a:pt x="108829" y="709712"/>
                  <a:pt x="97555" y="709712"/>
                </a:cubicBezTo>
                <a:cubicBezTo>
                  <a:pt x="86281" y="709712"/>
                  <a:pt x="77142" y="700573"/>
                  <a:pt x="77142" y="689299"/>
                </a:cubicBezTo>
                <a:cubicBezTo>
                  <a:pt x="77142" y="678025"/>
                  <a:pt x="86281" y="668886"/>
                  <a:pt x="97555" y="668886"/>
                </a:cubicBezTo>
                <a:close/>
                <a:moveTo>
                  <a:pt x="48778" y="668886"/>
                </a:moveTo>
                <a:cubicBezTo>
                  <a:pt x="60052" y="668886"/>
                  <a:pt x="69191" y="678025"/>
                  <a:pt x="69191" y="689299"/>
                </a:cubicBezTo>
                <a:cubicBezTo>
                  <a:pt x="69191" y="700573"/>
                  <a:pt x="60052" y="709712"/>
                  <a:pt x="48778" y="709712"/>
                </a:cubicBezTo>
                <a:cubicBezTo>
                  <a:pt x="37504" y="709712"/>
                  <a:pt x="28365" y="700573"/>
                  <a:pt x="28365" y="689299"/>
                </a:cubicBezTo>
                <a:cubicBezTo>
                  <a:pt x="28365" y="678025"/>
                  <a:pt x="37504" y="668886"/>
                  <a:pt x="48778" y="668886"/>
                </a:cubicBezTo>
                <a:close/>
                <a:moveTo>
                  <a:pt x="2" y="668886"/>
                </a:moveTo>
                <a:cubicBezTo>
                  <a:pt x="11275" y="668886"/>
                  <a:pt x="20414" y="678025"/>
                  <a:pt x="20414" y="689299"/>
                </a:cubicBezTo>
                <a:cubicBezTo>
                  <a:pt x="20414" y="700573"/>
                  <a:pt x="11275" y="709712"/>
                  <a:pt x="2" y="709712"/>
                </a:cubicBezTo>
                <a:lnTo>
                  <a:pt x="0" y="709711"/>
                </a:lnTo>
                <a:lnTo>
                  <a:pt x="0" y="668887"/>
                </a:lnTo>
                <a:close/>
                <a:moveTo>
                  <a:pt x="780434" y="614800"/>
                </a:moveTo>
                <a:cubicBezTo>
                  <a:pt x="786071" y="614800"/>
                  <a:pt x="791174" y="617085"/>
                  <a:pt x="794868" y="620779"/>
                </a:cubicBezTo>
                <a:lnTo>
                  <a:pt x="796523" y="624774"/>
                </a:lnTo>
                <a:lnTo>
                  <a:pt x="780248" y="646539"/>
                </a:lnTo>
                <a:lnTo>
                  <a:pt x="773298" y="654185"/>
                </a:lnTo>
                <a:lnTo>
                  <a:pt x="772488" y="654021"/>
                </a:lnTo>
                <a:cubicBezTo>
                  <a:pt x="765162" y="650923"/>
                  <a:pt x="760021" y="643668"/>
                  <a:pt x="760021" y="635213"/>
                </a:cubicBezTo>
                <a:cubicBezTo>
                  <a:pt x="760021" y="623939"/>
                  <a:pt x="769160" y="614800"/>
                  <a:pt x="780434" y="614800"/>
                </a:cubicBezTo>
                <a:close/>
                <a:moveTo>
                  <a:pt x="731657" y="614800"/>
                </a:moveTo>
                <a:cubicBezTo>
                  <a:pt x="742931" y="614800"/>
                  <a:pt x="752070" y="623939"/>
                  <a:pt x="752070" y="635213"/>
                </a:cubicBezTo>
                <a:cubicBezTo>
                  <a:pt x="752070" y="646487"/>
                  <a:pt x="742931" y="655626"/>
                  <a:pt x="731657" y="655626"/>
                </a:cubicBezTo>
                <a:cubicBezTo>
                  <a:pt x="720383" y="655626"/>
                  <a:pt x="711244" y="646487"/>
                  <a:pt x="711244" y="635213"/>
                </a:cubicBezTo>
                <a:cubicBezTo>
                  <a:pt x="711244" y="623939"/>
                  <a:pt x="720383" y="614800"/>
                  <a:pt x="731657" y="614800"/>
                </a:cubicBezTo>
                <a:close/>
                <a:moveTo>
                  <a:pt x="682880" y="614800"/>
                </a:moveTo>
                <a:cubicBezTo>
                  <a:pt x="694153" y="614800"/>
                  <a:pt x="703293" y="623939"/>
                  <a:pt x="703293" y="635213"/>
                </a:cubicBezTo>
                <a:cubicBezTo>
                  <a:pt x="703293" y="646487"/>
                  <a:pt x="694153" y="655626"/>
                  <a:pt x="682880" y="655626"/>
                </a:cubicBezTo>
                <a:cubicBezTo>
                  <a:pt x="671606" y="655626"/>
                  <a:pt x="662467" y="646487"/>
                  <a:pt x="662467" y="635213"/>
                </a:cubicBezTo>
                <a:cubicBezTo>
                  <a:pt x="662467" y="623939"/>
                  <a:pt x="671606" y="614800"/>
                  <a:pt x="682880" y="614800"/>
                </a:cubicBezTo>
                <a:close/>
                <a:moveTo>
                  <a:pt x="634103" y="614800"/>
                </a:moveTo>
                <a:cubicBezTo>
                  <a:pt x="645377" y="614800"/>
                  <a:pt x="654516" y="623939"/>
                  <a:pt x="654516" y="635213"/>
                </a:cubicBezTo>
                <a:cubicBezTo>
                  <a:pt x="654516" y="646487"/>
                  <a:pt x="645377" y="655626"/>
                  <a:pt x="634103" y="655626"/>
                </a:cubicBezTo>
                <a:cubicBezTo>
                  <a:pt x="622829" y="655626"/>
                  <a:pt x="613690" y="646487"/>
                  <a:pt x="613690" y="635213"/>
                </a:cubicBezTo>
                <a:cubicBezTo>
                  <a:pt x="613690" y="623939"/>
                  <a:pt x="622829" y="614800"/>
                  <a:pt x="634103" y="614800"/>
                </a:cubicBezTo>
                <a:close/>
                <a:moveTo>
                  <a:pt x="585326" y="614800"/>
                </a:moveTo>
                <a:cubicBezTo>
                  <a:pt x="596599" y="614800"/>
                  <a:pt x="605738" y="623939"/>
                  <a:pt x="605738" y="635213"/>
                </a:cubicBezTo>
                <a:cubicBezTo>
                  <a:pt x="605738" y="646487"/>
                  <a:pt x="596599" y="655626"/>
                  <a:pt x="585326" y="655626"/>
                </a:cubicBezTo>
                <a:cubicBezTo>
                  <a:pt x="574052" y="655626"/>
                  <a:pt x="564913" y="646487"/>
                  <a:pt x="564913" y="635213"/>
                </a:cubicBezTo>
                <a:cubicBezTo>
                  <a:pt x="564913" y="623939"/>
                  <a:pt x="574052" y="614800"/>
                  <a:pt x="585326" y="614800"/>
                </a:cubicBezTo>
                <a:close/>
                <a:moveTo>
                  <a:pt x="536549" y="614800"/>
                </a:moveTo>
                <a:cubicBezTo>
                  <a:pt x="547822" y="614800"/>
                  <a:pt x="556961" y="623939"/>
                  <a:pt x="556961" y="635213"/>
                </a:cubicBezTo>
                <a:cubicBezTo>
                  <a:pt x="556961" y="646487"/>
                  <a:pt x="547822" y="655626"/>
                  <a:pt x="536549" y="655626"/>
                </a:cubicBezTo>
                <a:cubicBezTo>
                  <a:pt x="525275" y="655626"/>
                  <a:pt x="516136" y="646487"/>
                  <a:pt x="516136" y="635213"/>
                </a:cubicBezTo>
                <a:cubicBezTo>
                  <a:pt x="516136" y="623939"/>
                  <a:pt x="525275" y="614800"/>
                  <a:pt x="536549" y="614800"/>
                </a:cubicBezTo>
                <a:close/>
                <a:moveTo>
                  <a:pt x="487772" y="614800"/>
                </a:moveTo>
                <a:cubicBezTo>
                  <a:pt x="499045" y="614800"/>
                  <a:pt x="508184" y="623939"/>
                  <a:pt x="508184" y="635213"/>
                </a:cubicBezTo>
                <a:cubicBezTo>
                  <a:pt x="508184" y="646487"/>
                  <a:pt x="499045" y="655626"/>
                  <a:pt x="487772" y="655626"/>
                </a:cubicBezTo>
                <a:cubicBezTo>
                  <a:pt x="476498" y="655626"/>
                  <a:pt x="467359" y="646487"/>
                  <a:pt x="467359" y="635213"/>
                </a:cubicBezTo>
                <a:cubicBezTo>
                  <a:pt x="467359" y="623939"/>
                  <a:pt x="476498" y="614800"/>
                  <a:pt x="487772" y="614800"/>
                </a:cubicBezTo>
                <a:close/>
                <a:moveTo>
                  <a:pt x="438994" y="614800"/>
                </a:moveTo>
                <a:cubicBezTo>
                  <a:pt x="450268" y="614800"/>
                  <a:pt x="459407" y="623939"/>
                  <a:pt x="459407" y="635213"/>
                </a:cubicBezTo>
                <a:cubicBezTo>
                  <a:pt x="459407" y="646487"/>
                  <a:pt x="450268" y="655626"/>
                  <a:pt x="438994" y="655626"/>
                </a:cubicBezTo>
                <a:cubicBezTo>
                  <a:pt x="427721" y="655626"/>
                  <a:pt x="418582" y="646487"/>
                  <a:pt x="418582" y="635213"/>
                </a:cubicBezTo>
                <a:cubicBezTo>
                  <a:pt x="418582" y="623939"/>
                  <a:pt x="427721" y="614800"/>
                  <a:pt x="438994" y="614800"/>
                </a:cubicBezTo>
                <a:close/>
                <a:moveTo>
                  <a:pt x="390217" y="614800"/>
                </a:moveTo>
                <a:cubicBezTo>
                  <a:pt x="401491" y="614800"/>
                  <a:pt x="410630" y="623939"/>
                  <a:pt x="410630" y="635213"/>
                </a:cubicBezTo>
                <a:cubicBezTo>
                  <a:pt x="410630" y="646487"/>
                  <a:pt x="401491" y="655626"/>
                  <a:pt x="390217" y="655626"/>
                </a:cubicBezTo>
                <a:cubicBezTo>
                  <a:pt x="378944" y="655626"/>
                  <a:pt x="369805" y="646487"/>
                  <a:pt x="369805" y="635213"/>
                </a:cubicBezTo>
                <a:cubicBezTo>
                  <a:pt x="369805" y="623939"/>
                  <a:pt x="378944" y="614800"/>
                  <a:pt x="390217" y="614800"/>
                </a:cubicBezTo>
                <a:close/>
                <a:moveTo>
                  <a:pt x="341440" y="614800"/>
                </a:moveTo>
                <a:cubicBezTo>
                  <a:pt x="352714" y="614800"/>
                  <a:pt x="361853" y="623939"/>
                  <a:pt x="361853" y="635213"/>
                </a:cubicBezTo>
                <a:cubicBezTo>
                  <a:pt x="361853" y="646487"/>
                  <a:pt x="352714" y="655626"/>
                  <a:pt x="341440" y="655626"/>
                </a:cubicBezTo>
                <a:cubicBezTo>
                  <a:pt x="330166" y="655626"/>
                  <a:pt x="321028" y="646487"/>
                  <a:pt x="321028" y="635213"/>
                </a:cubicBezTo>
                <a:cubicBezTo>
                  <a:pt x="321028" y="623939"/>
                  <a:pt x="330166" y="614800"/>
                  <a:pt x="341440" y="614800"/>
                </a:cubicBezTo>
                <a:close/>
                <a:moveTo>
                  <a:pt x="292663" y="614800"/>
                </a:moveTo>
                <a:cubicBezTo>
                  <a:pt x="303937" y="614800"/>
                  <a:pt x="313076" y="623939"/>
                  <a:pt x="313076" y="635213"/>
                </a:cubicBezTo>
                <a:cubicBezTo>
                  <a:pt x="313076" y="646487"/>
                  <a:pt x="303937" y="655626"/>
                  <a:pt x="292663" y="655626"/>
                </a:cubicBezTo>
                <a:cubicBezTo>
                  <a:pt x="281389" y="655626"/>
                  <a:pt x="272251" y="646487"/>
                  <a:pt x="272251" y="635213"/>
                </a:cubicBezTo>
                <a:cubicBezTo>
                  <a:pt x="272251" y="623939"/>
                  <a:pt x="281389" y="614800"/>
                  <a:pt x="292663" y="614800"/>
                </a:cubicBezTo>
                <a:close/>
                <a:moveTo>
                  <a:pt x="243886" y="614800"/>
                </a:moveTo>
                <a:cubicBezTo>
                  <a:pt x="255160" y="614800"/>
                  <a:pt x="264299" y="623939"/>
                  <a:pt x="264299" y="635213"/>
                </a:cubicBezTo>
                <a:cubicBezTo>
                  <a:pt x="264299" y="646487"/>
                  <a:pt x="255160" y="655626"/>
                  <a:pt x="243886" y="655626"/>
                </a:cubicBezTo>
                <a:cubicBezTo>
                  <a:pt x="232612" y="655626"/>
                  <a:pt x="223473" y="646487"/>
                  <a:pt x="223473" y="635213"/>
                </a:cubicBezTo>
                <a:cubicBezTo>
                  <a:pt x="223473" y="623939"/>
                  <a:pt x="232612" y="614800"/>
                  <a:pt x="243886" y="614800"/>
                </a:cubicBezTo>
                <a:close/>
                <a:moveTo>
                  <a:pt x="195109" y="614800"/>
                </a:moveTo>
                <a:cubicBezTo>
                  <a:pt x="206383" y="614800"/>
                  <a:pt x="215522" y="623939"/>
                  <a:pt x="215522" y="635213"/>
                </a:cubicBezTo>
                <a:cubicBezTo>
                  <a:pt x="215522" y="646487"/>
                  <a:pt x="206383" y="655626"/>
                  <a:pt x="195109" y="655626"/>
                </a:cubicBezTo>
                <a:cubicBezTo>
                  <a:pt x="183835" y="655626"/>
                  <a:pt x="174696" y="646487"/>
                  <a:pt x="174696" y="635213"/>
                </a:cubicBezTo>
                <a:cubicBezTo>
                  <a:pt x="174696" y="623939"/>
                  <a:pt x="183835" y="614800"/>
                  <a:pt x="195109" y="614800"/>
                </a:cubicBezTo>
                <a:close/>
                <a:moveTo>
                  <a:pt x="146332" y="614800"/>
                </a:moveTo>
                <a:cubicBezTo>
                  <a:pt x="157606" y="614800"/>
                  <a:pt x="166745" y="623939"/>
                  <a:pt x="166745" y="635213"/>
                </a:cubicBezTo>
                <a:cubicBezTo>
                  <a:pt x="166745" y="646487"/>
                  <a:pt x="157606" y="655626"/>
                  <a:pt x="146332" y="655626"/>
                </a:cubicBezTo>
                <a:cubicBezTo>
                  <a:pt x="135058" y="655626"/>
                  <a:pt x="125919" y="646487"/>
                  <a:pt x="125919" y="635213"/>
                </a:cubicBezTo>
                <a:cubicBezTo>
                  <a:pt x="125919" y="623939"/>
                  <a:pt x="135058" y="614800"/>
                  <a:pt x="146332" y="614800"/>
                </a:cubicBezTo>
                <a:close/>
                <a:moveTo>
                  <a:pt x="97555" y="614800"/>
                </a:moveTo>
                <a:cubicBezTo>
                  <a:pt x="108829" y="614800"/>
                  <a:pt x="117968" y="623939"/>
                  <a:pt x="117968" y="635213"/>
                </a:cubicBezTo>
                <a:cubicBezTo>
                  <a:pt x="117968" y="646487"/>
                  <a:pt x="108829" y="655626"/>
                  <a:pt x="97555" y="655626"/>
                </a:cubicBezTo>
                <a:cubicBezTo>
                  <a:pt x="86281" y="655626"/>
                  <a:pt x="77142" y="646487"/>
                  <a:pt x="77142" y="635213"/>
                </a:cubicBezTo>
                <a:cubicBezTo>
                  <a:pt x="77142" y="623939"/>
                  <a:pt x="86281" y="614800"/>
                  <a:pt x="97555" y="614800"/>
                </a:cubicBezTo>
                <a:close/>
                <a:moveTo>
                  <a:pt x="48778" y="614800"/>
                </a:moveTo>
                <a:cubicBezTo>
                  <a:pt x="60052" y="614800"/>
                  <a:pt x="69191" y="623939"/>
                  <a:pt x="69191" y="635213"/>
                </a:cubicBezTo>
                <a:cubicBezTo>
                  <a:pt x="69191" y="646487"/>
                  <a:pt x="60052" y="655626"/>
                  <a:pt x="48778" y="655626"/>
                </a:cubicBezTo>
                <a:cubicBezTo>
                  <a:pt x="37504" y="655626"/>
                  <a:pt x="28365" y="646487"/>
                  <a:pt x="28365" y="635213"/>
                </a:cubicBezTo>
                <a:cubicBezTo>
                  <a:pt x="28365" y="623939"/>
                  <a:pt x="37504" y="614800"/>
                  <a:pt x="48778" y="614800"/>
                </a:cubicBezTo>
                <a:close/>
                <a:moveTo>
                  <a:pt x="2" y="614800"/>
                </a:moveTo>
                <a:cubicBezTo>
                  <a:pt x="11275" y="614800"/>
                  <a:pt x="20414" y="623939"/>
                  <a:pt x="20414" y="635213"/>
                </a:cubicBezTo>
                <a:cubicBezTo>
                  <a:pt x="20414" y="646487"/>
                  <a:pt x="11275" y="655626"/>
                  <a:pt x="2" y="655626"/>
                </a:cubicBezTo>
                <a:lnTo>
                  <a:pt x="0" y="655625"/>
                </a:lnTo>
                <a:lnTo>
                  <a:pt x="0" y="614801"/>
                </a:lnTo>
                <a:close/>
                <a:moveTo>
                  <a:pt x="829211" y="560714"/>
                </a:moveTo>
                <a:cubicBezTo>
                  <a:pt x="832029" y="560714"/>
                  <a:pt x="834714" y="561285"/>
                  <a:pt x="837157" y="562318"/>
                </a:cubicBezTo>
                <a:lnTo>
                  <a:pt x="840828" y="564793"/>
                </a:lnTo>
                <a:lnTo>
                  <a:pt x="838456" y="568698"/>
                </a:lnTo>
                <a:lnTo>
                  <a:pt x="817164" y="597170"/>
                </a:lnTo>
                <a:lnTo>
                  <a:pt x="814777" y="595561"/>
                </a:lnTo>
                <a:cubicBezTo>
                  <a:pt x="811083" y="591867"/>
                  <a:pt x="808798" y="586764"/>
                  <a:pt x="808798" y="581127"/>
                </a:cubicBezTo>
                <a:cubicBezTo>
                  <a:pt x="808798" y="569853"/>
                  <a:pt x="817937" y="560714"/>
                  <a:pt x="829211" y="560714"/>
                </a:cubicBezTo>
                <a:close/>
                <a:moveTo>
                  <a:pt x="780434" y="560714"/>
                </a:moveTo>
                <a:cubicBezTo>
                  <a:pt x="791708" y="560714"/>
                  <a:pt x="800847" y="569853"/>
                  <a:pt x="800847" y="581127"/>
                </a:cubicBezTo>
                <a:cubicBezTo>
                  <a:pt x="800847" y="592400"/>
                  <a:pt x="791708" y="601539"/>
                  <a:pt x="780434" y="601539"/>
                </a:cubicBezTo>
                <a:cubicBezTo>
                  <a:pt x="769160" y="601539"/>
                  <a:pt x="760021" y="592400"/>
                  <a:pt x="760021" y="581127"/>
                </a:cubicBezTo>
                <a:cubicBezTo>
                  <a:pt x="760021" y="569853"/>
                  <a:pt x="769160" y="560714"/>
                  <a:pt x="780434" y="560714"/>
                </a:cubicBezTo>
                <a:close/>
                <a:moveTo>
                  <a:pt x="731657" y="560714"/>
                </a:moveTo>
                <a:cubicBezTo>
                  <a:pt x="742931" y="560714"/>
                  <a:pt x="752070" y="569853"/>
                  <a:pt x="752070" y="581127"/>
                </a:cubicBezTo>
                <a:cubicBezTo>
                  <a:pt x="752070" y="592400"/>
                  <a:pt x="742931" y="601539"/>
                  <a:pt x="731657" y="601539"/>
                </a:cubicBezTo>
                <a:cubicBezTo>
                  <a:pt x="720383" y="601539"/>
                  <a:pt x="711244" y="592400"/>
                  <a:pt x="711244" y="581127"/>
                </a:cubicBezTo>
                <a:cubicBezTo>
                  <a:pt x="711244" y="569853"/>
                  <a:pt x="720383" y="560714"/>
                  <a:pt x="731657" y="560714"/>
                </a:cubicBezTo>
                <a:close/>
                <a:moveTo>
                  <a:pt x="682880" y="560714"/>
                </a:moveTo>
                <a:cubicBezTo>
                  <a:pt x="694153" y="560714"/>
                  <a:pt x="703293" y="569853"/>
                  <a:pt x="703293" y="581127"/>
                </a:cubicBezTo>
                <a:cubicBezTo>
                  <a:pt x="703293" y="592400"/>
                  <a:pt x="694153" y="601539"/>
                  <a:pt x="682880" y="601539"/>
                </a:cubicBezTo>
                <a:cubicBezTo>
                  <a:pt x="671606" y="601539"/>
                  <a:pt x="662467" y="592400"/>
                  <a:pt x="662467" y="581127"/>
                </a:cubicBezTo>
                <a:cubicBezTo>
                  <a:pt x="662467" y="569853"/>
                  <a:pt x="671606" y="560714"/>
                  <a:pt x="682880" y="560714"/>
                </a:cubicBezTo>
                <a:close/>
                <a:moveTo>
                  <a:pt x="634103" y="560714"/>
                </a:moveTo>
                <a:cubicBezTo>
                  <a:pt x="645377" y="560714"/>
                  <a:pt x="654516" y="569853"/>
                  <a:pt x="654516" y="581127"/>
                </a:cubicBezTo>
                <a:cubicBezTo>
                  <a:pt x="654516" y="592400"/>
                  <a:pt x="645377" y="601539"/>
                  <a:pt x="634103" y="601539"/>
                </a:cubicBezTo>
                <a:cubicBezTo>
                  <a:pt x="622829" y="601539"/>
                  <a:pt x="613690" y="592400"/>
                  <a:pt x="613690" y="581127"/>
                </a:cubicBezTo>
                <a:cubicBezTo>
                  <a:pt x="613690" y="569853"/>
                  <a:pt x="622829" y="560714"/>
                  <a:pt x="634103" y="560714"/>
                </a:cubicBezTo>
                <a:close/>
                <a:moveTo>
                  <a:pt x="585326" y="560714"/>
                </a:moveTo>
                <a:cubicBezTo>
                  <a:pt x="596599" y="560714"/>
                  <a:pt x="605738" y="569853"/>
                  <a:pt x="605738" y="581127"/>
                </a:cubicBezTo>
                <a:cubicBezTo>
                  <a:pt x="605738" y="592400"/>
                  <a:pt x="596599" y="601539"/>
                  <a:pt x="585326" y="601539"/>
                </a:cubicBezTo>
                <a:cubicBezTo>
                  <a:pt x="574052" y="601539"/>
                  <a:pt x="564913" y="592400"/>
                  <a:pt x="564913" y="581127"/>
                </a:cubicBezTo>
                <a:cubicBezTo>
                  <a:pt x="564913" y="569853"/>
                  <a:pt x="574052" y="560714"/>
                  <a:pt x="585326" y="560714"/>
                </a:cubicBezTo>
                <a:close/>
                <a:moveTo>
                  <a:pt x="536549" y="560714"/>
                </a:moveTo>
                <a:cubicBezTo>
                  <a:pt x="547822" y="560714"/>
                  <a:pt x="556961" y="569853"/>
                  <a:pt x="556961" y="581127"/>
                </a:cubicBezTo>
                <a:cubicBezTo>
                  <a:pt x="556961" y="592400"/>
                  <a:pt x="547822" y="601539"/>
                  <a:pt x="536549" y="601539"/>
                </a:cubicBezTo>
                <a:cubicBezTo>
                  <a:pt x="525275" y="601539"/>
                  <a:pt x="516136" y="592400"/>
                  <a:pt x="516136" y="581127"/>
                </a:cubicBezTo>
                <a:cubicBezTo>
                  <a:pt x="516136" y="569853"/>
                  <a:pt x="525275" y="560714"/>
                  <a:pt x="536549" y="560714"/>
                </a:cubicBezTo>
                <a:close/>
                <a:moveTo>
                  <a:pt x="487772" y="560714"/>
                </a:moveTo>
                <a:cubicBezTo>
                  <a:pt x="499045" y="560714"/>
                  <a:pt x="508184" y="569853"/>
                  <a:pt x="508184" y="581127"/>
                </a:cubicBezTo>
                <a:cubicBezTo>
                  <a:pt x="508184" y="592400"/>
                  <a:pt x="499045" y="601539"/>
                  <a:pt x="487772" y="601539"/>
                </a:cubicBezTo>
                <a:cubicBezTo>
                  <a:pt x="476498" y="601539"/>
                  <a:pt x="467359" y="592400"/>
                  <a:pt x="467359" y="581127"/>
                </a:cubicBezTo>
                <a:cubicBezTo>
                  <a:pt x="467359" y="569853"/>
                  <a:pt x="476498" y="560714"/>
                  <a:pt x="487772" y="560714"/>
                </a:cubicBezTo>
                <a:close/>
                <a:moveTo>
                  <a:pt x="438994" y="560714"/>
                </a:moveTo>
                <a:cubicBezTo>
                  <a:pt x="450268" y="560714"/>
                  <a:pt x="459407" y="569853"/>
                  <a:pt x="459407" y="581127"/>
                </a:cubicBezTo>
                <a:cubicBezTo>
                  <a:pt x="459407" y="592400"/>
                  <a:pt x="450268" y="601539"/>
                  <a:pt x="438994" y="601539"/>
                </a:cubicBezTo>
                <a:cubicBezTo>
                  <a:pt x="427721" y="601539"/>
                  <a:pt x="418582" y="592400"/>
                  <a:pt x="418582" y="581127"/>
                </a:cubicBezTo>
                <a:cubicBezTo>
                  <a:pt x="418582" y="569853"/>
                  <a:pt x="427721" y="560714"/>
                  <a:pt x="438994" y="560714"/>
                </a:cubicBezTo>
                <a:close/>
                <a:moveTo>
                  <a:pt x="390217" y="560714"/>
                </a:moveTo>
                <a:cubicBezTo>
                  <a:pt x="401491" y="560714"/>
                  <a:pt x="410630" y="569853"/>
                  <a:pt x="410630" y="581127"/>
                </a:cubicBezTo>
                <a:cubicBezTo>
                  <a:pt x="410630" y="592400"/>
                  <a:pt x="401491" y="601539"/>
                  <a:pt x="390217" y="601539"/>
                </a:cubicBezTo>
                <a:cubicBezTo>
                  <a:pt x="378944" y="601539"/>
                  <a:pt x="369805" y="592400"/>
                  <a:pt x="369805" y="581127"/>
                </a:cubicBezTo>
                <a:cubicBezTo>
                  <a:pt x="369805" y="569853"/>
                  <a:pt x="378944" y="560714"/>
                  <a:pt x="390217" y="560714"/>
                </a:cubicBezTo>
                <a:close/>
                <a:moveTo>
                  <a:pt x="341440" y="560714"/>
                </a:moveTo>
                <a:cubicBezTo>
                  <a:pt x="352714" y="560714"/>
                  <a:pt x="361853" y="569853"/>
                  <a:pt x="361853" y="581127"/>
                </a:cubicBezTo>
                <a:cubicBezTo>
                  <a:pt x="361853" y="592400"/>
                  <a:pt x="352714" y="601539"/>
                  <a:pt x="341440" y="601539"/>
                </a:cubicBezTo>
                <a:cubicBezTo>
                  <a:pt x="330166" y="601539"/>
                  <a:pt x="321028" y="592400"/>
                  <a:pt x="321028" y="581127"/>
                </a:cubicBezTo>
                <a:cubicBezTo>
                  <a:pt x="321028" y="569853"/>
                  <a:pt x="330166" y="560714"/>
                  <a:pt x="341440" y="560714"/>
                </a:cubicBezTo>
                <a:close/>
                <a:moveTo>
                  <a:pt x="292663" y="560714"/>
                </a:moveTo>
                <a:cubicBezTo>
                  <a:pt x="303937" y="560714"/>
                  <a:pt x="313076" y="569853"/>
                  <a:pt x="313076" y="581127"/>
                </a:cubicBezTo>
                <a:cubicBezTo>
                  <a:pt x="313076" y="592400"/>
                  <a:pt x="303937" y="601539"/>
                  <a:pt x="292663" y="601539"/>
                </a:cubicBezTo>
                <a:cubicBezTo>
                  <a:pt x="281389" y="601539"/>
                  <a:pt x="272251" y="592400"/>
                  <a:pt x="272251" y="581127"/>
                </a:cubicBezTo>
                <a:cubicBezTo>
                  <a:pt x="272251" y="569853"/>
                  <a:pt x="281389" y="560714"/>
                  <a:pt x="292663" y="560714"/>
                </a:cubicBezTo>
                <a:close/>
                <a:moveTo>
                  <a:pt x="243886" y="560714"/>
                </a:moveTo>
                <a:cubicBezTo>
                  <a:pt x="255160" y="560714"/>
                  <a:pt x="264299" y="569853"/>
                  <a:pt x="264299" y="581127"/>
                </a:cubicBezTo>
                <a:cubicBezTo>
                  <a:pt x="264299" y="592400"/>
                  <a:pt x="255160" y="601539"/>
                  <a:pt x="243886" y="601539"/>
                </a:cubicBezTo>
                <a:cubicBezTo>
                  <a:pt x="232612" y="601539"/>
                  <a:pt x="223473" y="592400"/>
                  <a:pt x="223473" y="581127"/>
                </a:cubicBezTo>
                <a:cubicBezTo>
                  <a:pt x="223473" y="569853"/>
                  <a:pt x="232612" y="560714"/>
                  <a:pt x="243886" y="560714"/>
                </a:cubicBezTo>
                <a:close/>
                <a:moveTo>
                  <a:pt x="195109" y="560714"/>
                </a:moveTo>
                <a:cubicBezTo>
                  <a:pt x="206383" y="560714"/>
                  <a:pt x="215522" y="569853"/>
                  <a:pt x="215522" y="581127"/>
                </a:cubicBezTo>
                <a:cubicBezTo>
                  <a:pt x="215522" y="592400"/>
                  <a:pt x="206383" y="601539"/>
                  <a:pt x="195109" y="601539"/>
                </a:cubicBezTo>
                <a:cubicBezTo>
                  <a:pt x="183835" y="601539"/>
                  <a:pt x="174696" y="592400"/>
                  <a:pt x="174696" y="581127"/>
                </a:cubicBezTo>
                <a:cubicBezTo>
                  <a:pt x="174696" y="569853"/>
                  <a:pt x="183835" y="560714"/>
                  <a:pt x="195109" y="560714"/>
                </a:cubicBezTo>
                <a:close/>
                <a:moveTo>
                  <a:pt x="146332" y="560714"/>
                </a:moveTo>
                <a:cubicBezTo>
                  <a:pt x="157606" y="560714"/>
                  <a:pt x="166745" y="569853"/>
                  <a:pt x="166745" y="581127"/>
                </a:cubicBezTo>
                <a:cubicBezTo>
                  <a:pt x="166745" y="592400"/>
                  <a:pt x="157606" y="601539"/>
                  <a:pt x="146332" y="601539"/>
                </a:cubicBezTo>
                <a:cubicBezTo>
                  <a:pt x="135058" y="601539"/>
                  <a:pt x="125919" y="592400"/>
                  <a:pt x="125919" y="581127"/>
                </a:cubicBezTo>
                <a:cubicBezTo>
                  <a:pt x="125919" y="569853"/>
                  <a:pt x="135058" y="560714"/>
                  <a:pt x="146332" y="560714"/>
                </a:cubicBezTo>
                <a:close/>
                <a:moveTo>
                  <a:pt x="97555" y="560714"/>
                </a:moveTo>
                <a:cubicBezTo>
                  <a:pt x="108829" y="560714"/>
                  <a:pt x="117968" y="569853"/>
                  <a:pt x="117968" y="581127"/>
                </a:cubicBezTo>
                <a:cubicBezTo>
                  <a:pt x="117968" y="592400"/>
                  <a:pt x="108829" y="601539"/>
                  <a:pt x="97555" y="601539"/>
                </a:cubicBezTo>
                <a:cubicBezTo>
                  <a:pt x="86281" y="601539"/>
                  <a:pt x="77142" y="592400"/>
                  <a:pt x="77142" y="581127"/>
                </a:cubicBezTo>
                <a:cubicBezTo>
                  <a:pt x="77142" y="569853"/>
                  <a:pt x="86281" y="560714"/>
                  <a:pt x="97555" y="560714"/>
                </a:cubicBezTo>
                <a:close/>
                <a:moveTo>
                  <a:pt x="48778" y="560714"/>
                </a:moveTo>
                <a:cubicBezTo>
                  <a:pt x="60052" y="560714"/>
                  <a:pt x="69191" y="569853"/>
                  <a:pt x="69191" y="581127"/>
                </a:cubicBezTo>
                <a:cubicBezTo>
                  <a:pt x="69191" y="592400"/>
                  <a:pt x="60052" y="601539"/>
                  <a:pt x="48778" y="601539"/>
                </a:cubicBezTo>
                <a:cubicBezTo>
                  <a:pt x="37504" y="601539"/>
                  <a:pt x="28365" y="592400"/>
                  <a:pt x="28365" y="581127"/>
                </a:cubicBezTo>
                <a:cubicBezTo>
                  <a:pt x="28365" y="569853"/>
                  <a:pt x="37504" y="560714"/>
                  <a:pt x="48778" y="560714"/>
                </a:cubicBezTo>
                <a:close/>
                <a:moveTo>
                  <a:pt x="2" y="560714"/>
                </a:moveTo>
                <a:cubicBezTo>
                  <a:pt x="11275" y="560714"/>
                  <a:pt x="20414" y="569853"/>
                  <a:pt x="20414" y="581127"/>
                </a:cubicBezTo>
                <a:cubicBezTo>
                  <a:pt x="20414" y="592400"/>
                  <a:pt x="11275" y="601539"/>
                  <a:pt x="2" y="601539"/>
                </a:cubicBezTo>
                <a:lnTo>
                  <a:pt x="0" y="601538"/>
                </a:lnTo>
                <a:lnTo>
                  <a:pt x="0" y="560715"/>
                </a:lnTo>
                <a:close/>
                <a:moveTo>
                  <a:pt x="875909" y="507047"/>
                </a:moveTo>
                <a:lnTo>
                  <a:pt x="860084" y="533097"/>
                </a:lnTo>
                <a:lnTo>
                  <a:pt x="857575" y="527040"/>
                </a:lnTo>
                <a:cubicBezTo>
                  <a:pt x="857575" y="518585"/>
                  <a:pt x="862716" y="511331"/>
                  <a:pt x="870042" y="508232"/>
                </a:cubicBezTo>
                <a:close/>
                <a:moveTo>
                  <a:pt x="829211" y="506628"/>
                </a:moveTo>
                <a:cubicBezTo>
                  <a:pt x="840485" y="506628"/>
                  <a:pt x="849624" y="515767"/>
                  <a:pt x="849624" y="527040"/>
                </a:cubicBezTo>
                <a:cubicBezTo>
                  <a:pt x="849624" y="538314"/>
                  <a:pt x="840485" y="547453"/>
                  <a:pt x="829211" y="547453"/>
                </a:cubicBezTo>
                <a:cubicBezTo>
                  <a:pt x="817937" y="547453"/>
                  <a:pt x="808798" y="538314"/>
                  <a:pt x="808798" y="527040"/>
                </a:cubicBezTo>
                <a:cubicBezTo>
                  <a:pt x="808798" y="515767"/>
                  <a:pt x="817937" y="506628"/>
                  <a:pt x="829211" y="506628"/>
                </a:cubicBezTo>
                <a:close/>
                <a:moveTo>
                  <a:pt x="780434" y="506628"/>
                </a:moveTo>
                <a:cubicBezTo>
                  <a:pt x="791708" y="506628"/>
                  <a:pt x="800847" y="515767"/>
                  <a:pt x="800847" y="527040"/>
                </a:cubicBezTo>
                <a:cubicBezTo>
                  <a:pt x="800847" y="538314"/>
                  <a:pt x="791708" y="547453"/>
                  <a:pt x="780434" y="547453"/>
                </a:cubicBezTo>
                <a:cubicBezTo>
                  <a:pt x="769160" y="547453"/>
                  <a:pt x="760021" y="538314"/>
                  <a:pt x="760021" y="527040"/>
                </a:cubicBezTo>
                <a:cubicBezTo>
                  <a:pt x="760021" y="515767"/>
                  <a:pt x="769160" y="506628"/>
                  <a:pt x="780434" y="506628"/>
                </a:cubicBezTo>
                <a:close/>
                <a:moveTo>
                  <a:pt x="731657" y="506628"/>
                </a:moveTo>
                <a:cubicBezTo>
                  <a:pt x="742931" y="506628"/>
                  <a:pt x="752070" y="515767"/>
                  <a:pt x="752070" y="527040"/>
                </a:cubicBezTo>
                <a:cubicBezTo>
                  <a:pt x="752070" y="538314"/>
                  <a:pt x="742931" y="547453"/>
                  <a:pt x="731657" y="547453"/>
                </a:cubicBezTo>
                <a:cubicBezTo>
                  <a:pt x="720383" y="547453"/>
                  <a:pt x="711244" y="538314"/>
                  <a:pt x="711244" y="527040"/>
                </a:cubicBezTo>
                <a:cubicBezTo>
                  <a:pt x="711244" y="515767"/>
                  <a:pt x="720383" y="506628"/>
                  <a:pt x="731657" y="506628"/>
                </a:cubicBezTo>
                <a:close/>
                <a:moveTo>
                  <a:pt x="682880" y="506628"/>
                </a:moveTo>
                <a:cubicBezTo>
                  <a:pt x="694153" y="506628"/>
                  <a:pt x="703293" y="515767"/>
                  <a:pt x="703293" y="527040"/>
                </a:cubicBezTo>
                <a:cubicBezTo>
                  <a:pt x="703293" y="538314"/>
                  <a:pt x="694153" y="547453"/>
                  <a:pt x="682880" y="547453"/>
                </a:cubicBezTo>
                <a:cubicBezTo>
                  <a:pt x="671606" y="547453"/>
                  <a:pt x="662467" y="538314"/>
                  <a:pt x="662467" y="527040"/>
                </a:cubicBezTo>
                <a:cubicBezTo>
                  <a:pt x="662467" y="515767"/>
                  <a:pt x="671606" y="506628"/>
                  <a:pt x="682880" y="506628"/>
                </a:cubicBezTo>
                <a:close/>
                <a:moveTo>
                  <a:pt x="634103" y="506628"/>
                </a:moveTo>
                <a:cubicBezTo>
                  <a:pt x="645377" y="506628"/>
                  <a:pt x="654516" y="515767"/>
                  <a:pt x="654516" y="527040"/>
                </a:cubicBezTo>
                <a:cubicBezTo>
                  <a:pt x="654516" y="538314"/>
                  <a:pt x="645377" y="547453"/>
                  <a:pt x="634103" y="547453"/>
                </a:cubicBezTo>
                <a:cubicBezTo>
                  <a:pt x="622829" y="547453"/>
                  <a:pt x="613690" y="538314"/>
                  <a:pt x="613690" y="527040"/>
                </a:cubicBezTo>
                <a:cubicBezTo>
                  <a:pt x="613690" y="515767"/>
                  <a:pt x="622829" y="506628"/>
                  <a:pt x="634103" y="506628"/>
                </a:cubicBezTo>
                <a:close/>
                <a:moveTo>
                  <a:pt x="585326" y="506628"/>
                </a:moveTo>
                <a:cubicBezTo>
                  <a:pt x="596599" y="506628"/>
                  <a:pt x="605738" y="515767"/>
                  <a:pt x="605738" y="527040"/>
                </a:cubicBezTo>
                <a:cubicBezTo>
                  <a:pt x="605738" y="538314"/>
                  <a:pt x="596599" y="547453"/>
                  <a:pt x="585326" y="547453"/>
                </a:cubicBezTo>
                <a:cubicBezTo>
                  <a:pt x="574052" y="547453"/>
                  <a:pt x="564913" y="538314"/>
                  <a:pt x="564913" y="527040"/>
                </a:cubicBezTo>
                <a:cubicBezTo>
                  <a:pt x="564913" y="515767"/>
                  <a:pt x="574052" y="506628"/>
                  <a:pt x="585326" y="506628"/>
                </a:cubicBezTo>
                <a:close/>
                <a:moveTo>
                  <a:pt x="536549" y="506628"/>
                </a:moveTo>
                <a:cubicBezTo>
                  <a:pt x="547822" y="506628"/>
                  <a:pt x="556961" y="515767"/>
                  <a:pt x="556961" y="527040"/>
                </a:cubicBezTo>
                <a:cubicBezTo>
                  <a:pt x="556961" y="538314"/>
                  <a:pt x="547822" y="547453"/>
                  <a:pt x="536549" y="547453"/>
                </a:cubicBezTo>
                <a:cubicBezTo>
                  <a:pt x="525275" y="547453"/>
                  <a:pt x="516136" y="538314"/>
                  <a:pt x="516136" y="527040"/>
                </a:cubicBezTo>
                <a:cubicBezTo>
                  <a:pt x="516136" y="515767"/>
                  <a:pt x="525275" y="506628"/>
                  <a:pt x="536549" y="506628"/>
                </a:cubicBezTo>
                <a:close/>
                <a:moveTo>
                  <a:pt x="487772" y="506628"/>
                </a:moveTo>
                <a:cubicBezTo>
                  <a:pt x="499045" y="506628"/>
                  <a:pt x="508184" y="515767"/>
                  <a:pt x="508184" y="527040"/>
                </a:cubicBezTo>
                <a:cubicBezTo>
                  <a:pt x="508184" y="538314"/>
                  <a:pt x="499045" y="547453"/>
                  <a:pt x="487772" y="547453"/>
                </a:cubicBezTo>
                <a:cubicBezTo>
                  <a:pt x="476498" y="547453"/>
                  <a:pt x="467359" y="538314"/>
                  <a:pt x="467359" y="527040"/>
                </a:cubicBezTo>
                <a:cubicBezTo>
                  <a:pt x="467359" y="515767"/>
                  <a:pt x="476498" y="506628"/>
                  <a:pt x="487772" y="506628"/>
                </a:cubicBezTo>
                <a:close/>
                <a:moveTo>
                  <a:pt x="438994" y="506628"/>
                </a:moveTo>
                <a:cubicBezTo>
                  <a:pt x="450268" y="506628"/>
                  <a:pt x="459407" y="515767"/>
                  <a:pt x="459407" y="527040"/>
                </a:cubicBezTo>
                <a:cubicBezTo>
                  <a:pt x="459407" y="538314"/>
                  <a:pt x="450268" y="547453"/>
                  <a:pt x="438994" y="547453"/>
                </a:cubicBezTo>
                <a:cubicBezTo>
                  <a:pt x="427721" y="547453"/>
                  <a:pt x="418582" y="538314"/>
                  <a:pt x="418582" y="527040"/>
                </a:cubicBezTo>
                <a:cubicBezTo>
                  <a:pt x="418582" y="515767"/>
                  <a:pt x="427721" y="506628"/>
                  <a:pt x="438994" y="506628"/>
                </a:cubicBezTo>
                <a:close/>
                <a:moveTo>
                  <a:pt x="390217" y="506628"/>
                </a:moveTo>
                <a:cubicBezTo>
                  <a:pt x="401491" y="506628"/>
                  <a:pt x="410630" y="515767"/>
                  <a:pt x="410630" y="527040"/>
                </a:cubicBezTo>
                <a:cubicBezTo>
                  <a:pt x="410630" y="538314"/>
                  <a:pt x="401491" y="547453"/>
                  <a:pt x="390217" y="547453"/>
                </a:cubicBezTo>
                <a:cubicBezTo>
                  <a:pt x="378944" y="547453"/>
                  <a:pt x="369805" y="538314"/>
                  <a:pt x="369805" y="527040"/>
                </a:cubicBezTo>
                <a:cubicBezTo>
                  <a:pt x="369805" y="515767"/>
                  <a:pt x="378944" y="506628"/>
                  <a:pt x="390217" y="506628"/>
                </a:cubicBezTo>
                <a:close/>
                <a:moveTo>
                  <a:pt x="341440" y="506628"/>
                </a:moveTo>
                <a:cubicBezTo>
                  <a:pt x="352714" y="506628"/>
                  <a:pt x="361853" y="515767"/>
                  <a:pt x="361853" y="527040"/>
                </a:cubicBezTo>
                <a:cubicBezTo>
                  <a:pt x="361853" y="538314"/>
                  <a:pt x="352714" y="547453"/>
                  <a:pt x="341440" y="547453"/>
                </a:cubicBezTo>
                <a:cubicBezTo>
                  <a:pt x="330166" y="547453"/>
                  <a:pt x="321028" y="538314"/>
                  <a:pt x="321028" y="527040"/>
                </a:cubicBezTo>
                <a:cubicBezTo>
                  <a:pt x="321028" y="515767"/>
                  <a:pt x="330166" y="506628"/>
                  <a:pt x="341440" y="506628"/>
                </a:cubicBezTo>
                <a:close/>
                <a:moveTo>
                  <a:pt x="292663" y="506628"/>
                </a:moveTo>
                <a:cubicBezTo>
                  <a:pt x="303937" y="506628"/>
                  <a:pt x="313076" y="515767"/>
                  <a:pt x="313076" y="527040"/>
                </a:cubicBezTo>
                <a:cubicBezTo>
                  <a:pt x="313076" y="538314"/>
                  <a:pt x="303937" y="547453"/>
                  <a:pt x="292663" y="547453"/>
                </a:cubicBezTo>
                <a:cubicBezTo>
                  <a:pt x="281389" y="547453"/>
                  <a:pt x="272251" y="538314"/>
                  <a:pt x="272251" y="527040"/>
                </a:cubicBezTo>
                <a:cubicBezTo>
                  <a:pt x="272251" y="515767"/>
                  <a:pt x="281389" y="506628"/>
                  <a:pt x="292663" y="506628"/>
                </a:cubicBezTo>
                <a:close/>
                <a:moveTo>
                  <a:pt x="243886" y="506628"/>
                </a:moveTo>
                <a:cubicBezTo>
                  <a:pt x="255160" y="506628"/>
                  <a:pt x="264299" y="515767"/>
                  <a:pt x="264299" y="527040"/>
                </a:cubicBezTo>
                <a:cubicBezTo>
                  <a:pt x="264299" y="538314"/>
                  <a:pt x="255160" y="547453"/>
                  <a:pt x="243886" y="547453"/>
                </a:cubicBezTo>
                <a:cubicBezTo>
                  <a:pt x="232612" y="547453"/>
                  <a:pt x="223473" y="538314"/>
                  <a:pt x="223473" y="527040"/>
                </a:cubicBezTo>
                <a:cubicBezTo>
                  <a:pt x="223473" y="515767"/>
                  <a:pt x="232612" y="506628"/>
                  <a:pt x="243886" y="506628"/>
                </a:cubicBezTo>
                <a:close/>
                <a:moveTo>
                  <a:pt x="195109" y="506628"/>
                </a:moveTo>
                <a:cubicBezTo>
                  <a:pt x="206383" y="506628"/>
                  <a:pt x="215522" y="515767"/>
                  <a:pt x="215522" y="527040"/>
                </a:cubicBezTo>
                <a:cubicBezTo>
                  <a:pt x="215522" y="538314"/>
                  <a:pt x="206383" y="547453"/>
                  <a:pt x="195109" y="547453"/>
                </a:cubicBezTo>
                <a:cubicBezTo>
                  <a:pt x="183835" y="547453"/>
                  <a:pt x="174696" y="538314"/>
                  <a:pt x="174696" y="527040"/>
                </a:cubicBezTo>
                <a:cubicBezTo>
                  <a:pt x="174696" y="515767"/>
                  <a:pt x="183835" y="506628"/>
                  <a:pt x="195109" y="506628"/>
                </a:cubicBezTo>
                <a:close/>
                <a:moveTo>
                  <a:pt x="146332" y="506628"/>
                </a:moveTo>
                <a:cubicBezTo>
                  <a:pt x="157606" y="506628"/>
                  <a:pt x="166745" y="515767"/>
                  <a:pt x="166745" y="527040"/>
                </a:cubicBezTo>
                <a:cubicBezTo>
                  <a:pt x="166745" y="538314"/>
                  <a:pt x="157606" y="547453"/>
                  <a:pt x="146332" y="547453"/>
                </a:cubicBezTo>
                <a:cubicBezTo>
                  <a:pt x="135058" y="547453"/>
                  <a:pt x="125919" y="538314"/>
                  <a:pt x="125919" y="527040"/>
                </a:cubicBezTo>
                <a:cubicBezTo>
                  <a:pt x="125919" y="515767"/>
                  <a:pt x="135058" y="506628"/>
                  <a:pt x="146332" y="506628"/>
                </a:cubicBezTo>
                <a:close/>
                <a:moveTo>
                  <a:pt x="97555" y="506628"/>
                </a:moveTo>
                <a:cubicBezTo>
                  <a:pt x="108829" y="506628"/>
                  <a:pt x="117968" y="515767"/>
                  <a:pt x="117968" y="527040"/>
                </a:cubicBezTo>
                <a:cubicBezTo>
                  <a:pt x="117968" y="538314"/>
                  <a:pt x="108829" y="547453"/>
                  <a:pt x="97555" y="547453"/>
                </a:cubicBezTo>
                <a:cubicBezTo>
                  <a:pt x="86281" y="547453"/>
                  <a:pt x="77142" y="538314"/>
                  <a:pt x="77142" y="527040"/>
                </a:cubicBezTo>
                <a:cubicBezTo>
                  <a:pt x="77142" y="515767"/>
                  <a:pt x="86281" y="506628"/>
                  <a:pt x="97555" y="506628"/>
                </a:cubicBezTo>
                <a:close/>
                <a:moveTo>
                  <a:pt x="48778" y="506628"/>
                </a:moveTo>
                <a:cubicBezTo>
                  <a:pt x="60052" y="506628"/>
                  <a:pt x="69191" y="515767"/>
                  <a:pt x="69191" y="527040"/>
                </a:cubicBezTo>
                <a:cubicBezTo>
                  <a:pt x="69191" y="538314"/>
                  <a:pt x="60052" y="547453"/>
                  <a:pt x="48778" y="547453"/>
                </a:cubicBezTo>
                <a:cubicBezTo>
                  <a:pt x="37504" y="547453"/>
                  <a:pt x="28365" y="538314"/>
                  <a:pt x="28365" y="527040"/>
                </a:cubicBezTo>
                <a:cubicBezTo>
                  <a:pt x="28365" y="515767"/>
                  <a:pt x="37504" y="506628"/>
                  <a:pt x="48778" y="506628"/>
                </a:cubicBezTo>
                <a:close/>
                <a:moveTo>
                  <a:pt x="2" y="506628"/>
                </a:moveTo>
                <a:cubicBezTo>
                  <a:pt x="11275" y="506628"/>
                  <a:pt x="20414" y="515767"/>
                  <a:pt x="20414" y="527040"/>
                </a:cubicBezTo>
                <a:cubicBezTo>
                  <a:pt x="20414" y="538314"/>
                  <a:pt x="11275" y="547453"/>
                  <a:pt x="2" y="547453"/>
                </a:cubicBezTo>
                <a:lnTo>
                  <a:pt x="0" y="547452"/>
                </a:lnTo>
                <a:lnTo>
                  <a:pt x="0" y="506629"/>
                </a:lnTo>
                <a:close/>
                <a:moveTo>
                  <a:pt x="877988" y="452541"/>
                </a:moveTo>
                <a:cubicBezTo>
                  <a:pt x="883625" y="452541"/>
                  <a:pt x="888728" y="454826"/>
                  <a:pt x="892422" y="458520"/>
                </a:cubicBezTo>
                <a:lnTo>
                  <a:pt x="896859" y="469231"/>
                </a:lnTo>
                <a:lnTo>
                  <a:pt x="889104" y="485329"/>
                </a:lnTo>
                <a:lnTo>
                  <a:pt x="885092" y="491933"/>
                </a:lnTo>
                <a:lnTo>
                  <a:pt x="877988" y="493367"/>
                </a:lnTo>
                <a:cubicBezTo>
                  <a:pt x="866714" y="493367"/>
                  <a:pt x="857575" y="484228"/>
                  <a:pt x="857575" y="472954"/>
                </a:cubicBezTo>
                <a:cubicBezTo>
                  <a:pt x="857575" y="461680"/>
                  <a:pt x="866714" y="452541"/>
                  <a:pt x="877988" y="452541"/>
                </a:cubicBezTo>
                <a:close/>
                <a:moveTo>
                  <a:pt x="829211" y="452541"/>
                </a:moveTo>
                <a:cubicBezTo>
                  <a:pt x="840485" y="452541"/>
                  <a:pt x="849624" y="461680"/>
                  <a:pt x="849624" y="472954"/>
                </a:cubicBezTo>
                <a:cubicBezTo>
                  <a:pt x="849624" y="484228"/>
                  <a:pt x="840485" y="493367"/>
                  <a:pt x="829211" y="493367"/>
                </a:cubicBezTo>
                <a:cubicBezTo>
                  <a:pt x="817937" y="493367"/>
                  <a:pt x="808798" y="484228"/>
                  <a:pt x="808798" y="472954"/>
                </a:cubicBezTo>
                <a:cubicBezTo>
                  <a:pt x="808798" y="461680"/>
                  <a:pt x="817937" y="452541"/>
                  <a:pt x="829211" y="452541"/>
                </a:cubicBezTo>
                <a:close/>
                <a:moveTo>
                  <a:pt x="780434" y="452541"/>
                </a:moveTo>
                <a:cubicBezTo>
                  <a:pt x="791708" y="452541"/>
                  <a:pt x="800847" y="461680"/>
                  <a:pt x="800847" y="472954"/>
                </a:cubicBezTo>
                <a:cubicBezTo>
                  <a:pt x="800847" y="484228"/>
                  <a:pt x="791708" y="493367"/>
                  <a:pt x="780434" y="493367"/>
                </a:cubicBezTo>
                <a:cubicBezTo>
                  <a:pt x="769160" y="493367"/>
                  <a:pt x="760021" y="484228"/>
                  <a:pt x="760021" y="472954"/>
                </a:cubicBezTo>
                <a:cubicBezTo>
                  <a:pt x="760021" y="461680"/>
                  <a:pt x="769160" y="452541"/>
                  <a:pt x="780434" y="452541"/>
                </a:cubicBezTo>
                <a:close/>
                <a:moveTo>
                  <a:pt x="731657" y="452541"/>
                </a:moveTo>
                <a:cubicBezTo>
                  <a:pt x="742931" y="452541"/>
                  <a:pt x="752070" y="461680"/>
                  <a:pt x="752070" y="472954"/>
                </a:cubicBezTo>
                <a:cubicBezTo>
                  <a:pt x="752070" y="484228"/>
                  <a:pt x="742931" y="493367"/>
                  <a:pt x="731657" y="493367"/>
                </a:cubicBezTo>
                <a:cubicBezTo>
                  <a:pt x="720383" y="493367"/>
                  <a:pt x="711244" y="484228"/>
                  <a:pt x="711244" y="472954"/>
                </a:cubicBezTo>
                <a:cubicBezTo>
                  <a:pt x="711244" y="461680"/>
                  <a:pt x="720383" y="452541"/>
                  <a:pt x="731657" y="452541"/>
                </a:cubicBezTo>
                <a:close/>
                <a:moveTo>
                  <a:pt x="682880" y="452541"/>
                </a:moveTo>
                <a:cubicBezTo>
                  <a:pt x="694153" y="452541"/>
                  <a:pt x="703293" y="461680"/>
                  <a:pt x="703293" y="472954"/>
                </a:cubicBezTo>
                <a:cubicBezTo>
                  <a:pt x="703293" y="484228"/>
                  <a:pt x="694153" y="493367"/>
                  <a:pt x="682880" y="493367"/>
                </a:cubicBezTo>
                <a:cubicBezTo>
                  <a:pt x="671606" y="493367"/>
                  <a:pt x="662467" y="484228"/>
                  <a:pt x="662467" y="472954"/>
                </a:cubicBezTo>
                <a:cubicBezTo>
                  <a:pt x="662467" y="461680"/>
                  <a:pt x="671606" y="452541"/>
                  <a:pt x="682880" y="452541"/>
                </a:cubicBezTo>
                <a:close/>
                <a:moveTo>
                  <a:pt x="634103" y="452541"/>
                </a:moveTo>
                <a:cubicBezTo>
                  <a:pt x="645377" y="452541"/>
                  <a:pt x="654516" y="461680"/>
                  <a:pt x="654516" y="472954"/>
                </a:cubicBezTo>
                <a:cubicBezTo>
                  <a:pt x="654516" y="484228"/>
                  <a:pt x="645377" y="493367"/>
                  <a:pt x="634103" y="493367"/>
                </a:cubicBezTo>
                <a:cubicBezTo>
                  <a:pt x="622829" y="493367"/>
                  <a:pt x="613690" y="484228"/>
                  <a:pt x="613690" y="472954"/>
                </a:cubicBezTo>
                <a:cubicBezTo>
                  <a:pt x="613690" y="461680"/>
                  <a:pt x="622829" y="452541"/>
                  <a:pt x="634103" y="452541"/>
                </a:cubicBezTo>
                <a:close/>
                <a:moveTo>
                  <a:pt x="585326" y="452541"/>
                </a:moveTo>
                <a:cubicBezTo>
                  <a:pt x="596599" y="452541"/>
                  <a:pt x="605738" y="461680"/>
                  <a:pt x="605738" y="472954"/>
                </a:cubicBezTo>
                <a:cubicBezTo>
                  <a:pt x="605738" y="484228"/>
                  <a:pt x="596599" y="493367"/>
                  <a:pt x="585326" y="493367"/>
                </a:cubicBezTo>
                <a:cubicBezTo>
                  <a:pt x="574052" y="493367"/>
                  <a:pt x="564913" y="484228"/>
                  <a:pt x="564913" y="472954"/>
                </a:cubicBezTo>
                <a:cubicBezTo>
                  <a:pt x="564913" y="461680"/>
                  <a:pt x="574052" y="452541"/>
                  <a:pt x="585326" y="452541"/>
                </a:cubicBezTo>
                <a:close/>
                <a:moveTo>
                  <a:pt x="536549" y="452541"/>
                </a:moveTo>
                <a:cubicBezTo>
                  <a:pt x="547822" y="452541"/>
                  <a:pt x="556961" y="461680"/>
                  <a:pt x="556961" y="472954"/>
                </a:cubicBezTo>
                <a:cubicBezTo>
                  <a:pt x="556961" y="484228"/>
                  <a:pt x="547822" y="493367"/>
                  <a:pt x="536549" y="493367"/>
                </a:cubicBezTo>
                <a:cubicBezTo>
                  <a:pt x="525275" y="493367"/>
                  <a:pt x="516136" y="484228"/>
                  <a:pt x="516136" y="472954"/>
                </a:cubicBezTo>
                <a:cubicBezTo>
                  <a:pt x="516136" y="461680"/>
                  <a:pt x="525275" y="452541"/>
                  <a:pt x="536549" y="452541"/>
                </a:cubicBezTo>
                <a:close/>
                <a:moveTo>
                  <a:pt x="487772" y="452541"/>
                </a:moveTo>
                <a:cubicBezTo>
                  <a:pt x="499045" y="452541"/>
                  <a:pt x="508184" y="461680"/>
                  <a:pt x="508184" y="472954"/>
                </a:cubicBezTo>
                <a:cubicBezTo>
                  <a:pt x="508184" y="484228"/>
                  <a:pt x="499045" y="493367"/>
                  <a:pt x="487772" y="493367"/>
                </a:cubicBezTo>
                <a:cubicBezTo>
                  <a:pt x="476498" y="493367"/>
                  <a:pt x="467359" y="484228"/>
                  <a:pt x="467359" y="472954"/>
                </a:cubicBezTo>
                <a:cubicBezTo>
                  <a:pt x="467359" y="461680"/>
                  <a:pt x="476498" y="452541"/>
                  <a:pt x="487772" y="452541"/>
                </a:cubicBezTo>
                <a:close/>
                <a:moveTo>
                  <a:pt x="438994" y="452541"/>
                </a:moveTo>
                <a:cubicBezTo>
                  <a:pt x="450268" y="452541"/>
                  <a:pt x="459407" y="461680"/>
                  <a:pt x="459407" y="472954"/>
                </a:cubicBezTo>
                <a:cubicBezTo>
                  <a:pt x="459407" y="484228"/>
                  <a:pt x="450268" y="493367"/>
                  <a:pt x="438994" y="493367"/>
                </a:cubicBezTo>
                <a:cubicBezTo>
                  <a:pt x="427721" y="493367"/>
                  <a:pt x="418582" y="484228"/>
                  <a:pt x="418582" y="472954"/>
                </a:cubicBezTo>
                <a:cubicBezTo>
                  <a:pt x="418582" y="461680"/>
                  <a:pt x="427721" y="452541"/>
                  <a:pt x="438994" y="452541"/>
                </a:cubicBezTo>
                <a:close/>
                <a:moveTo>
                  <a:pt x="390217" y="452541"/>
                </a:moveTo>
                <a:cubicBezTo>
                  <a:pt x="401491" y="452541"/>
                  <a:pt x="410630" y="461680"/>
                  <a:pt x="410630" y="472954"/>
                </a:cubicBezTo>
                <a:cubicBezTo>
                  <a:pt x="410630" y="484228"/>
                  <a:pt x="401491" y="493367"/>
                  <a:pt x="390217" y="493367"/>
                </a:cubicBezTo>
                <a:cubicBezTo>
                  <a:pt x="378944" y="493367"/>
                  <a:pt x="369805" y="484228"/>
                  <a:pt x="369805" y="472954"/>
                </a:cubicBezTo>
                <a:cubicBezTo>
                  <a:pt x="369805" y="461680"/>
                  <a:pt x="378944" y="452541"/>
                  <a:pt x="390217" y="452541"/>
                </a:cubicBezTo>
                <a:close/>
                <a:moveTo>
                  <a:pt x="341440" y="452541"/>
                </a:moveTo>
                <a:cubicBezTo>
                  <a:pt x="352714" y="452541"/>
                  <a:pt x="361853" y="461680"/>
                  <a:pt x="361853" y="472954"/>
                </a:cubicBezTo>
                <a:cubicBezTo>
                  <a:pt x="361853" y="484228"/>
                  <a:pt x="352714" y="493367"/>
                  <a:pt x="341440" y="493367"/>
                </a:cubicBezTo>
                <a:cubicBezTo>
                  <a:pt x="330166" y="493367"/>
                  <a:pt x="321028" y="484228"/>
                  <a:pt x="321028" y="472954"/>
                </a:cubicBezTo>
                <a:cubicBezTo>
                  <a:pt x="321028" y="461680"/>
                  <a:pt x="330166" y="452541"/>
                  <a:pt x="341440" y="452541"/>
                </a:cubicBezTo>
                <a:close/>
                <a:moveTo>
                  <a:pt x="292663" y="452541"/>
                </a:moveTo>
                <a:cubicBezTo>
                  <a:pt x="303937" y="452541"/>
                  <a:pt x="313076" y="461680"/>
                  <a:pt x="313076" y="472954"/>
                </a:cubicBezTo>
                <a:cubicBezTo>
                  <a:pt x="313076" y="484228"/>
                  <a:pt x="303937" y="493367"/>
                  <a:pt x="292663" y="493367"/>
                </a:cubicBezTo>
                <a:cubicBezTo>
                  <a:pt x="281389" y="493367"/>
                  <a:pt x="272251" y="484228"/>
                  <a:pt x="272251" y="472954"/>
                </a:cubicBezTo>
                <a:cubicBezTo>
                  <a:pt x="272251" y="461680"/>
                  <a:pt x="281389" y="452541"/>
                  <a:pt x="292663" y="452541"/>
                </a:cubicBezTo>
                <a:close/>
                <a:moveTo>
                  <a:pt x="243886" y="452541"/>
                </a:moveTo>
                <a:cubicBezTo>
                  <a:pt x="255160" y="452541"/>
                  <a:pt x="264299" y="461680"/>
                  <a:pt x="264299" y="472954"/>
                </a:cubicBezTo>
                <a:cubicBezTo>
                  <a:pt x="264299" y="484228"/>
                  <a:pt x="255160" y="493367"/>
                  <a:pt x="243886" y="493367"/>
                </a:cubicBezTo>
                <a:cubicBezTo>
                  <a:pt x="232612" y="493367"/>
                  <a:pt x="223473" y="484228"/>
                  <a:pt x="223473" y="472954"/>
                </a:cubicBezTo>
                <a:cubicBezTo>
                  <a:pt x="223473" y="461680"/>
                  <a:pt x="232612" y="452541"/>
                  <a:pt x="243886" y="452541"/>
                </a:cubicBezTo>
                <a:close/>
                <a:moveTo>
                  <a:pt x="195109" y="452541"/>
                </a:moveTo>
                <a:cubicBezTo>
                  <a:pt x="206383" y="452541"/>
                  <a:pt x="215522" y="461680"/>
                  <a:pt x="215522" y="472954"/>
                </a:cubicBezTo>
                <a:cubicBezTo>
                  <a:pt x="215522" y="484228"/>
                  <a:pt x="206383" y="493367"/>
                  <a:pt x="195109" y="493367"/>
                </a:cubicBezTo>
                <a:cubicBezTo>
                  <a:pt x="183835" y="493367"/>
                  <a:pt x="174696" y="484228"/>
                  <a:pt x="174696" y="472954"/>
                </a:cubicBezTo>
                <a:cubicBezTo>
                  <a:pt x="174696" y="461680"/>
                  <a:pt x="183835" y="452541"/>
                  <a:pt x="195109" y="452541"/>
                </a:cubicBezTo>
                <a:close/>
                <a:moveTo>
                  <a:pt x="146332" y="452541"/>
                </a:moveTo>
                <a:cubicBezTo>
                  <a:pt x="157606" y="452541"/>
                  <a:pt x="166745" y="461680"/>
                  <a:pt x="166745" y="472954"/>
                </a:cubicBezTo>
                <a:cubicBezTo>
                  <a:pt x="166745" y="484228"/>
                  <a:pt x="157606" y="493367"/>
                  <a:pt x="146332" y="493367"/>
                </a:cubicBezTo>
                <a:cubicBezTo>
                  <a:pt x="135058" y="493367"/>
                  <a:pt x="125919" y="484228"/>
                  <a:pt x="125919" y="472954"/>
                </a:cubicBezTo>
                <a:cubicBezTo>
                  <a:pt x="125919" y="461680"/>
                  <a:pt x="135058" y="452541"/>
                  <a:pt x="146332" y="452541"/>
                </a:cubicBezTo>
                <a:close/>
                <a:moveTo>
                  <a:pt x="97555" y="452541"/>
                </a:moveTo>
                <a:cubicBezTo>
                  <a:pt x="108829" y="452541"/>
                  <a:pt x="117968" y="461680"/>
                  <a:pt x="117968" y="472954"/>
                </a:cubicBezTo>
                <a:cubicBezTo>
                  <a:pt x="117968" y="484228"/>
                  <a:pt x="108829" y="493367"/>
                  <a:pt x="97555" y="493367"/>
                </a:cubicBezTo>
                <a:cubicBezTo>
                  <a:pt x="86281" y="493367"/>
                  <a:pt x="77142" y="484228"/>
                  <a:pt x="77142" y="472954"/>
                </a:cubicBezTo>
                <a:cubicBezTo>
                  <a:pt x="77142" y="461680"/>
                  <a:pt x="86281" y="452541"/>
                  <a:pt x="97555" y="452541"/>
                </a:cubicBezTo>
                <a:close/>
                <a:moveTo>
                  <a:pt x="48778" y="452541"/>
                </a:moveTo>
                <a:cubicBezTo>
                  <a:pt x="60052" y="452541"/>
                  <a:pt x="69191" y="461680"/>
                  <a:pt x="69191" y="472954"/>
                </a:cubicBezTo>
                <a:cubicBezTo>
                  <a:pt x="69191" y="484228"/>
                  <a:pt x="60052" y="493367"/>
                  <a:pt x="48778" y="493367"/>
                </a:cubicBezTo>
                <a:cubicBezTo>
                  <a:pt x="37504" y="493367"/>
                  <a:pt x="28365" y="484228"/>
                  <a:pt x="28365" y="472954"/>
                </a:cubicBezTo>
                <a:cubicBezTo>
                  <a:pt x="28365" y="461680"/>
                  <a:pt x="37504" y="452541"/>
                  <a:pt x="48778" y="452541"/>
                </a:cubicBezTo>
                <a:close/>
                <a:moveTo>
                  <a:pt x="2" y="452541"/>
                </a:moveTo>
                <a:cubicBezTo>
                  <a:pt x="11275" y="452541"/>
                  <a:pt x="20414" y="461680"/>
                  <a:pt x="20414" y="472954"/>
                </a:cubicBezTo>
                <a:cubicBezTo>
                  <a:pt x="20414" y="484228"/>
                  <a:pt x="11275" y="493367"/>
                  <a:pt x="2" y="493367"/>
                </a:cubicBezTo>
                <a:lnTo>
                  <a:pt x="0" y="493366"/>
                </a:lnTo>
                <a:lnTo>
                  <a:pt x="0" y="452542"/>
                </a:lnTo>
                <a:close/>
                <a:moveTo>
                  <a:pt x="926765" y="398455"/>
                </a:moveTo>
                <a:lnTo>
                  <a:pt x="930582" y="399226"/>
                </a:lnTo>
                <a:lnTo>
                  <a:pt x="913716" y="434236"/>
                </a:lnTo>
                <a:lnTo>
                  <a:pt x="912331" y="433302"/>
                </a:lnTo>
                <a:cubicBezTo>
                  <a:pt x="908637" y="429608"/>
                  <a:pt x="906352" y="424505"/>
                  <a:pt x="906352" y="418868"/>
                </a:cubicBezTo>
                <a:cubicBezTo>
                  <a:pt x="906352" y="407594"/>
                  <a:pt x="915491" y="398455"/>
                  <a:pt x="926765" y="398455"/>
                </a:cubicBezTo>
                <a:close/>
                <a:moveTo>
                  <a:pt x="877988" y="398455"/>
                </a:moveTo>
                <a:cubicBezTo>
                  <a:pt x="889262" y="398455"/>
                  <a:pt x="898401" y="407594"/>
                  <a:pt x="898401" y="418868"/>
                </a:cubicBezTo>
                <a:cubicBezTo>
                  <a:pt x="898401" y="430142"/>
                  <a:pt x="889262" y="439281"/>
                  <a:pt x="877988" y="439281"/>
                </a:cubicBezTo>
                <a:cubicBezTo>
                  <a:pt x="866714" y="439281"/>
                  <a:pt x="857575" y="430142"/>
                  <a:pt x="857575" y="418868"/>
                </a:cubicBezTo>
                <a:cubicBezTo>
                  <a:pt x="857575" y="407594"/>
                  <a:pt x="866714" y="398455"/>
                  <a:pt x="877988" y="398455"/>
                </a:cubicBezTo>
                <a:close/>
                <a:moveTo>
                  <a:pt x="829211" y="398455"/>
                </a:moveTo>
                <a:cubicBezTo>
                  <a:pt x="840485" y="398455"/>
                  <a:pt x="849624" y="407594"/>
                  <a:pt x="849624" y="418868"/>
                </a:cubicBezTo>
                <a:cubicBezTo>
                  <a:pt x="849624" y="430142"/>
                  <a:pt x="840485" y="439281"/>
                  <a:pt x="829211" y="439281"/>
                </a:cubicBezTo>
                <a:cubicBezTo>
                  <a:pt x="817937" y="439281"/>
                  <a:pt x="808798" y="430142"/>
                  <a:pt x="808798" y="418868"/>
                </a:cubicBezTo>
                <a:cubicBezTo>
                  <a:pt x="808798" y="407594"/>
                  <a:pt x="817937" y="398455"/>
                  <a:pt x="829211" y="398455"/>
                </a:cubicBezTo>
                <a:close/>
                <a:moveTo>
                  <a:pt x="780434" y="398455"/>
                </a:moveTo>
                <a:cubicBezTo>
                  <a:pt x="791708" y="398455"/>
                  <a:pt x="800847" y="407594"/>
                  <a:pt x="800847" y="418868"/>
                </a:cubicBezTo>
                <a:cubicBezTo>
                  <a:pt x="800847" y="430142"/>
                  <a:pt x="791708" y="439281"/>
                  <a:pt x="780434" y="439281"/>
                </a:cubicBezTo>
                <a:cubicBezTo>
                  <a:pt x="769160" y="439281"/>
                  <a:pt x="760021" y="430142"/>
                  <a:pt x="760021" y="418868"/>
                </a:cubicBezTo>
                <a:cubicBezTo>
                  <a:pt x="760021" y="407594"/>
                  <a:pt x="769160" y="398455"/>
                  <a:pt x="780434" y="398455"/>
                </a:cubicBezTo>
                <a:close/>
                <a:moveTo>
                  <a:pt x="731657" y="398455"/>
                </a:moveTo>
                <a:cubicBezTo>
                  <a:pt x="742931" y="398455"/>
                  <a:pt x="752070" y="407594"/>
                  <a:pt x="752070" y="418868"/>
                </a:cubicBezTo>
                <a:cubicBezTo>
                  <a:pt x="752070" y="430142"/>
                  <a:pt x="742931" y="439281"/>
                  <a:pt x="731657" y="439281"/>
                </a:cubicBezTo>
                <a:cubicBezTo>
                  <a:pt x="720383" y="439281"/>
                  <a:pt x="711244" y="430142"/>
                  <a:pt x="711244" y="418868"/>
                </a:cubicBezTo>
                <a:cubicBezTo>
                  <a:pt x="711244" y="407594"/>
                  <a:pt x="720383" y="398455"/>
                  <a:pt x="731657" y="398455"/>
                </a:cubicBezTo>
                <a:close/>
                <a:moveTo>
                  <a:pt x="682880" y="398455"/>
                </a:moveTo>
                <a:cubicBezTo>
                  <a:pt x="694153" y="398455"/>
                  <a:pt x="703293" y="407594"/>
                  <a:pt x="703293" y="418868"/>
                </a:cubicBezTo>
                <a:cubicBezTo>
                  <a:pt x="703293" y="430142"/>
                  <a:pt x="694153" y="439281"/>
                  <a:pt x="682880" y="439281"/>
                </a:cubicBezTo>
                <a:cubicBezTo>
                  <a:pt x="671606" y="439281"/>
                  <a:pt x="662467" y="430142"/>
                  <a:pt x="662467" y="418868"/>
                </a:cubicBezTo>
                <a:cubicBezTo>
                  <a:pt x="662467" y="407594"/>
                  <a:pt x="671606" y="398455"/>
                  <a:pt x="682880" y="398455"/>
                </a:cubicBezTo>
                <a:close/>
                <a:moveTo>
                  <a:pt x="634103" y="398455"/>
                </a:moveTo>
                <a:cubicBezTo>
                  <a:pt x="645377" y="398455"/>
                  <a:pt x="654516" y="407594"/>
                  <a:pt x="654516" y="418868"/>
                </a:cubicBezTo>
                <a:cubicBezTo>
                  <a:pt x="654516" y="430142"/>
                  <a:pt x="645377" y="439281"/>
                  <a:pt x="634103" y="439281"/>
                </a:cubicBezTo>
                <a:cubicBezTo>
                  <a:pt x="622829" y="439281"/>
                  <a:pt x="613690" y="430142"/>
                  <a:pt x="613690" y="418868"/>
                </a:cubicBezTo>
                <a:cubicBezTo>
                  <a:pt x="613690" y="407594"/>
                  <a:pt x="622829" y="398455"/>
                  <a:pt x="634103" y="398455"/>
                </a:cubicBezTo>
                <a:close/>
                <a:moveTo>
                  <a:pt x="585326" y="398455"/>
                </a:moveTo>
                <a:cubicBezTo>
                  <a:pt x="596599" y="398455"/>
                  <a:pt x="605738" y="407594"/>
                  <a:pt x="605738" y="418868"/>
                </a:cubicBezTo>
                <a:cubicBezTo>
                  <a:pt x="605738" y="430142"/>
                  <a:pt x="596599" y="439281"/>
                  <a:pt x="585326" y="439281"/>
                </a:cubicBezTo>
                <a:cubicBezTo>
                  <a:pt x="574052" y="439281"/>
                  <a:pt x="564913" y="430142"/>
                  <a:pt x="564913" y="418868"/>
                </a:cubicBezTo>
                <a:cubicBezTo>
                  <a:pt x="564913" y="407594"/>
                  <a:pt x="574052" y="398455"/>
                  <a:pt x="585326" y="398455"/>
                </a:cubicBezTo>
                <a:close/>
                <a:moveTo>
                  <a:pt x="536549" y="398455"/>
                </a:moveTo>
                <a:cubicBezTo>
                  <a:pt x="547822" y="398455"/>
                  <a:pt x="556961" y="407594"/>
                  <a:pt x="556961" y="418868"/>
                </a:cubicBezTo>
                <a:cubicBezTo>
                  <a:pt x="556961" y="430142"/>
                  <a:pt x="547822" y="439281"/>
                  <a:pt x="536549" y="439281"/>
                </a:cubicBezTo>
                <a:cubicBezTo>
                  <a:pt x="525275" y="439281"/>
                  <a:pt x="516136" y="430142"/>
                  <a:pt x="516136" y="418868"/>
                </a:cubicBezTo>
                <a:cubicBezTo>
                  <a:pt x="516136" y="407594"/>
                  <a:pt x="525275" y="398455"/>
                  <a:pt x="536549" y="398455"/>
                </a:cubicBezTo>
                <a:close/>
                <a:moveTo>
                  <a:pt x="487772" y="398455"/>
                </a:moveTo>
                <a:cubicBezTo>
                  <a:pt x="499045" y="398455"/>
                  <a:pt x="508184" y="407594"/>
                  <a:pt x="508184" y="418868"/>
                </a:cubicBezTo>
                <a:cubicBezTo>
                  <a:pt x="508184" y="430142"/>
                  <a:pt x="499045" y="439281"/>
                  <a:pt x="487772" y="439281"/>
                </a:cubicBezTo>
                <a:cubicBezTo>
                  <a:pt x="476498" y="439281"/>
                  <a:pt x="467359" y="430142"/>
                  <a:pt x="467359" y="418868"/>
                </a:cubicBezTo>
                <a:cubicBezTo>
                  <a:pt x="467359" y="407594"/>
                  <a:pt x="476498" y="398455"/>
                  <a:pt x="487772" y="398455"/>
                </a:cubicBezTo>
                <a:close/>
                <a:moveTo>
                  <a:pt x="438994" y="398455"/>
                </a:moveTo>
                <a:cubicBezTo>
                  <a:pt x="450268" y="398455"/>
                  <a:pt x="459407" y="407594"/>
                  <a:pt x="459407" y="418868"/>
                </a:cubicBezTo>
                <a:cubicBezTo>
                  <a:pt x="459407" y="430142"/>
                  <a:pt x="450268" y="439281"/>
                  <a:pt x="438994" y="439281"/>
                </a:cubicBezTo>
                <a:cubicBezTo>
                  <a:pt x="427721" y="439281"/>
                  <a:pt x="418582" y="430142"/>
                  <a:pt x="418582" y="418868"/>
                </a:cubicBezTo>
                <a:cubicBezTo>
                  <a:pt x="418582" y="407594"/>
                  <a:pt x="427721" y="398455"/>
                  <a:pt x="438994" y="398455"/>
                </a:cubicBezTo>
                <a:close/>
                <a:moveTo>
                  <a:pt x="390217" y="398455"/>
                </a:moveTo>
                <a:cubicBezTo>
                  <a:pt x="401491" y="398455"/>
                  <a:pt x="410630" y="407594"/>
                  <a:pt x="410630" y="418868"/>
                </a:cubicBezTo>
                <a:cubicBezTo>
                  <a:pt x="410630" y="430142"/>
                  <a:pt x="401491" y="439281"/>
                  <a:pt x="390217" y="439281"/>
                </a:cubicBezTo>
                <a:cubicBezTo>
                  <a:pt x="378944" y="439281"/>
                  <a:pt x="369805" y="430142"/>
                  <a:pt x="369805" y="418868"/>
                </a:cubicBezTo>
                <a:cubicBezTo>
                  <a:pt x="369805" y="407594"/>
                  <a:pt x="378944" y="398455"/>
                  <a:pt x="390217" y="398455"/>
                </a:cubicBezTo>
                <a:close/>
                <a:moveTo>
                  <a:pt x="341440" y="398455"/>
                </a:moveTo>
                <a:cubicBezTo>
                  <a:pt x="352714" y="398455"/>
                  <a:pt x="361853" y="407594"/>
                  <a:pt x="361853" y="418868"/>
                </a:cubicBezTo>
                <a:cubicBezTo>
                  <a:pt x="361853" y="430142"/>
                  <a:pt x="352714" y="439281"/>
                  <a:pt x="341440" y="439281"/>
                </a:cubicBezTo>
                <a:cubicBezTo>
                  <a:pt x="330166" y="439281"/>
                  <a:pt x="321028" y="430142"/>
                  <a:pt x="321028" y="418868"/>
                </a:cubicBezTo>
                <a:cubicBezTo>
                  <a:pt x="321028" y="407594"/>
                  <a:pt x="330166" y="398455"/>
                  <a:pt x="341440" y="398455"/>
                </a:cubicBezTo>
                <a:close/>
                <a:moveTo>
                  <a:pt x="292663" y="398455"/>
                </a:moveTo>
                <a:cubicBezTo>
                  <a:pt x="303937" y="398455"/>
                  <a:pt x="313076" y="407594"/>
                  <a:pt x="313076" y="418868"/>
                </a:cubicBezTo>
                <a:cubicBezTo>
                  <a:pt x="313076" y="430142"/>
                  <a:pt x="303937" y="439281"/>
                  <a:pt x="292663" y="439281"/>
                </a:cubicBezTo>
                <a:cubicBezTo>
                  <a:pt x="281389" y="439281"/>
                  <a:pt x="272251" y="430142"/>
                  <a:pt x="272251" y="418868"/>
                </a:cubicBezTo>
                <a:cubicBezTo>
                  <a:pt x="272251" y="407594"/>
                  <a:pt x="281389" y="398455"/>
                  <a:pt x="292663" y="398455"/>
                </a:cubicBezTo>
                <a:close/>
                <a:moveTo>
                  <a:pt x="243886" y="398455"/>
                </a:moveTo>
                <a:cubicBezTo>
                  <a:pt x="255160" y="398455"/>
                  <a:pt x="264299" y="407594"/>
                  <a:pt x="264299" y="418868"/>
                </a:cubicBezTo>
                <a:cubicBezTo>
                  <a:pt x="264299" y="430142"/>
                  <a:pt x="255160" y="439281"/>
                  <a:pt x="243886" y="439281"/>
                </a:cubicBezTo>
                <a:cubicBezTo>
                  <a:pt x="232612" y="439281"/>
                  <a:pt x="223473" y="430142"/>
                  <a:pt x="223473" y="418868"/>
                </a:cubicBezTo>
                <a:cubicBezTo>
                  <a:pt x="223473" y="407594"/>
                  <a:pt x="232612" y="398455"/>
                  <a:pt x="243886" y="398455"/>
                </a:cubicBezTo>
                <a:close/>
                <a:moveTo>
                  <a:pt x="195109" y="398455"/>
                </a:moveTo>
                <a:cubicBezTo>
                  <a:pt x="206383" y="398455"/>
                  <a:pt x="215522" y="407594"/>
                  <a:pt x="215522" y="418868"/>
                </a:cubicBezTo>
                <a:cubicBezTo>
                  <a:pt x="215522" y="430142"/>
                  <a:pt x="206383" y="439281"/>
                  <a:pt x="195109" y="439281"/>
                </a:cubicBezTo>
                <a:cubicBezTo>
                  <a:pt x="183835" y="439281"/>
                  <a:pt x="174696" y="430142"/>
                  <a:pt x="174696" y="418868"/>
                </a:cubicBezTo>
                <a:cubicBezTo>
                  <a:pt x="174696" y="407594"/>
                  <a:pt x="183835" y="398455"/>
                  <a:pt x="195109" y="398455"/>
                </a:cubicBezTo>
                <a:close/>
                <a:moveTo>
                  <a:pt x="146332" y="398455"/>
                </a:moveTo>
                <a:cubicBezTo>
                  <a:pt x="157606" y="398455"/>
                  <a:pt x="166745" y="407594"/>
                  <a:pt x="166745" y="418868"/>
                </a:cubicBezTo>
                <a:cubicBezTo>
                  <a:pt x="166745" y="430142"/>
                  <a:pt x="157606" y="439281"/>
                  <a:pt x="146332" y="439281"/>
                </a:cubicBezTo>
                <a:cubicBezTo>
                  <a:pt x="135058" y="439281"/>
                  <a:pt x="125919" y="430142"/>
                  <a:pt x="125919" y="418868"/>
                </a:cubicBezTo>
                <a:cubicBezTo>
                  <a:pt x="125919" y="407594"/>
                  <a:pt x="135058" y="398455"/>
                  <a:pt x="146332" y="398455"/>
                </a:cubicBezTo>
                <a:close/>
                <a:moveTo>
                  <a:pt x="97555" y="398455"/>
                </a:moveTo>
                <a:cubicBezTo>
                  <a:pt x="108829" y="398455"/>
                  <a:pt x="117968" y="407594"/>
                  <a:pt x="117968" y="418868"/>
                </a:cubicBezTo>
                <a:cubicBezTo>
                  <a:pt x="117968" y="430142"/>
                  <a:pt x="108829" y="439281"/>
                  <a:pt x="97555" y="439281"/>
                </a:cubicBezTo>
                <a:cubicBezTo>
                  <a:pt x="86281" y="439281"/>
                  <a:pt x="77142" y="430142"/>
                  <a:pt x="77142" y="418868"/>
                </a:cubicBezTo>
                <a:cubicBezTo>
                  <a:pt x="77142" y="407594"/>
                  <a:pt x="86281" y="398455"/>
                  <a:pt x="97555" y="398455"/>
                </a:cubicBezTo>
                <a:close/>
                <a:moveTo>
                  <a:pt x="48778" y="398455"/>
                </a:moveTo>
                <a:cubicBezTo>
                  <a:pt x="60052" y="398455"/>
                  <a:pt x="69191" y="407594"/>
                  <a:pt x="69191" y="418868"/>
                </a:cubicBezTo>
                <a:cubicBezTo>
                  <a:pt x="69191" y="430142"/>
                  <a:pt x="60052" y="439281"/>
                  <a:pt x="48778" y="439281"/>
                </a:cubicBezTo>
                <a:cubicBezTo>
                  <a:pt x="37504" y="439281"/>
                  <a:pt x="28365" y="430142"/>
                  <a:pt x="28365" y="418868"/>
                </a:cubicBezTo>
                <a:cubicBezTo>
                  <a:pt x="28365" y="407594"/>
                  <a:pt x="37504" y="398455"/>
                  <a:pt x="48778" y="398455"/>
                </a:cubicBezTo>
                <a:close/>
                <a:moveTo>
                  <a:pt x="2" y="398455"/>
                </a:moveTo>
                <a:cubicBezTo>
                  <a:pt x="11275" y="398455"/>
                  <a:pt x="20414" y="407594"/>
                  <a:pt x="20414" y="418868"/>
                </a:cubicBezTo>
                <a:cubicBezTo>
                  <a:pt x="20414" y="430142"/>
                  <a:pt x="11275" y="439281"/>
                  <a:pt x="2" y="439281"/>
                </a:cubicBezTo>
                <a:lnTo>
                  <a:pt x="0" y="439280"/>
                </a:lnTo>
                <a:lnTo>
                  <a:pt x="0" y="398456"/>
                </a:lnTo>
                <a:close/>
                <a:moveTo>
                  <a:pt x="926765" y="344369"/>
                </a:moveTo>
                <a:cubicBezTo>
                  <a:pt x="932402" y="344369"/>
                  <a:pt x="937505" y="346654"/>
                  <a:pt x="941199" y="350348"/>
                </a:cubicBezTo>
                <a:lnTo>
                  <a:pt x="945200" y="360008"/>
                </a:lnTo>
                <a:lnTo>
                  <a:pt x="937178" y="381927"/>
                </a:lnTo>
                <a:lnTo>
                  <a:pt x="934711" y="383591"/>
                </a:lnTo>
                <a:cubicBezTo>
                  <a:pt x="932268" y="384624"/>
                  <a:pt x="929583" y="385195"/>
                  <a:pt x="926765" y="385195"/>
                </a:cubicBezTo>
                <a:cubicBezTo>
                  <a:pt x="915491" y="385195"/>
                  <a:pt x="906352" y="376056"/>
                  <a:pt x="906352" y="364782"/>
                </a:cubicBezTo>
                <a:cubicBezTo>
                  <a:pt x="906352" y="353508"/>
                  <a:pt x="915491" y="344369"/>
                  <a:pt x="926765" y="344369"/>
                </a:cubicBezTo>
                <a:close/>
                <a:moveTo>
                  <a:pt x="877988" y="344369"/>
                </a:moveTo>
                <a:cubicBezTo>
                  <a:pt x="889262" y="344369"/>
                  <a:pt x="898401" y="353508"/>
                  <a:pt x="898401" y="364782"/>
                </a:cubicBezTo>
                <a:cubicBezTo>
                  <a:pt x="898401" y="376056"/>
                  <a:pt x="889262" y="385195"/>
                  <a:pt x="877988" y="385195"/>
                </a:cubicBezTo>
                <a:cubicBezTo>
                  <a:pt x="866714" y="385195"/>
                  <a:pt x="857575" y="376056"/>
                  <a:pt x="857575" y="364782"/>
                </a:cubicBezTo>
                <a:cubicBezTo>
                  <a:pt x="857575" y="353508"/>
                  <a:pt x="866714" y="344369"/>
                  <a:pt x="877988" y="344369"/>
                </a:cubicBezTo>
                <a:close/>
                <a:moveTo>
                  <a:pt x="829211" y="344369"/>
                </a:moveTo>
                <a:cubicBezTo>
                  <a:pt x="840485" y="344369"/>
                  <a:pt x="849624" y="353508"/>
                  <a:pt x="849624" y="364782"/>
                </a:cubicBezTo>
                <a:cubicBezTo>
                  <a:pt x="849624" y="376056"/>
                  <a:pt x="840485" y="385195"/>
                  <a:pt x="829211" y="385195"/>
                </a:cubicBezTo>
                <a:cubicBezTo>
                  <a:pt x="817937" y="385195"/>
                  <a:pt x="808798" y="376056"/>
                  <a:pt x="808798" y="364782"/>
                </a:cubicBezTo>
                <a:cubicBezTo>
                  <a:pt x="808798" y="353508"/>
                  <a:pt x="817937" y="344369"/>
                  <a:pt x="829211" y="344369"/>
                </a:cubicBezTo>
                <a:close/>
                <a:moveTo>
                  <a:pt x="780434" y="344369"/>
                </a:moveTo>
                <a:cubicBezTo>
                  <a:pt x="791708" y="344369"/>
                  <a:pt x="800847" y="353508"/>
                  <a:pt x="800847" y="364782"/>
                </a:cubicBezTo>
                <a:cubicBezTo>
                  <a:pt x="800847" y="376056"/>
                  <a:pt x="791708" y="385195"/>
                  <a:pt x="780434" y="385195"/>
                </a:cubicBezTo>
                <a:cubicBezTo>
                  <a:pt x="769160" y="385195"/>
                  <a:pt x="760021" y="376056"/>
                  <a:pt x="760021" y="364782"/>
                </a:cubicBezTo>
                <a:cubicBezTo>
                  <a:pt x="760021" y="353508"/>
                  <a:pt x="769160" y="344369"/>
                  <a:pt x="780434" y="344369"/>
                </a:cubicBezTo>
                <a:close/>
                <a:moveTo>
                  <a:pt x="731657" y="344369"/>
                </a:moveTo>
                <a:cubicBezTo>
                  <a:pt x="742931" y="344369"/>
                  <a:pt x="752070" y="353508"/>
                  <a:pt x="752070" y="364782"/>
                </a:cubicBezTo>
                <a:cubicBezTo>
                  <a:pt x="752070" y="376056"/>
                  <a:pt x="742931" y="385195"/>
                  <a:pt x="731657" y="385195"/>
                </a:cubicBezTo>
                <a:cubicBezTo>
                  <a:pt x="720383" y="385195"/>
                  <a:pt x="711244" y="376056"/>
                  <a:pt x="711244" y="364782"/>
                </a:cubicBezTo>
                <a:cubicBezTo>
                  <a:pt x="711244" y="353508"/>
                  <a:pt x="720383" y="344369"/>
                  <a:pt x="731657" y="344369"/>
                </a:cubicBezTo>
                <a:close/>
                <a:moveTo>
                  <a:pt x="682880" y="344369"/>
                </a:moveTo>
                <a:cubicBezTo>
                  <a:pt x="694153" y="344369"/>
                  <a:pt x="703293" y="353508"/>
                  <a:pt x="703293" y="364782"/>
                </a:cubicBezTo>
                <a:cubicBezTo>
                  <a:pt x="703293" y="376056"/>
                  <a:pt x="694153" y="385195"/>
                  <a:pt x="682880" y="385195"/>
                </a:cubicBezTo>
                <a:cubicBezTo>
                  <a:pt x="671606" y="385195"/>
                  <a:pt x="662467" y="376056"/>
                  <a:pt x="662467" y="364782"/>
                </a:cubicBezTo>
                <a:cubicBezTo>
                  <a:pt x="662467" y="353508"/>
                  <a:pt x="671606" y="344369"/>
                  <a:pt x="682880" y="344369"/>
                </a:cubicBezTo>
                <a:close/>
                <a:moveTo>
                  <a:pt x="634103" y="344369"/>
                </a:moveTo>
                <a:cubicBezTo>
                  <a:pt x="645377" y="344369"/>
                  <a:pt x="654516" y="353508"/>
                  <a:pt x="654516" y="364782"/>
                </a:cubicBezTo>
                <a:cubicBezTo>
                  <a:pt x="654516" y="376056"/>
                  <a:pt x="645377" y="385195"/>
                  <a:pt x="634103" y="385195"/>
                </a:cubicBezTo>
                <a:cubicBezTo>
                  <a:pt x="622829" y="385195"/>
                  <a:pt x="613690" y="376056"/>
                  <a:pt x="613690" y="364782"/>
                </a:cubicBezTo>
                <a:cubicBezTo>
                  <a:pt x="613690" y="353508"/>
                  <a:pt x="622829" y="344369"/>
                  <a:pt x="634103" y="344369"/>
                </a:cubicBezTo>
                <a:close/>
                <a:moveTo>
                  <a:pt x="585326" y="344369"/>
                </a:moveTo>
                <a:cubicBezTo>
                  <a:pt x="596599" y="344369"/>
                  <a:pt x="605738" y="353508"/>
                  <a:pt x="605738" y="364782"/>
                </a:cubicBezTo>
                <a:cubicBezTo>
                  <a:pt x="605738" y="376056"/>
                  <a:pt x="596599" y="385195"/>
                  <a:pt x="585326" y="385195"/>
                </a:cubicBezTo>
                <a:cubicBezTo>
                  <a:pt x="574052" y="385195"/>
                  <a:pt x="564913" y="376056"/>
                  <a:pt x="564913" y="364782"/>
                </a:cubicBezTo>
                <a:cubicBezTo>
                  <a:pt x="564913" y="353508"/>
                  <a:pt x="574052" y="344369"/>
                  <a:pt x="585326" y="344369"/>
                </a:cubicBezTo>
                <a:close/>
                <a:moveTo>
                  <a:pt x="536549" y="344369"/>
                </a:moveTo>
                <a:cubicBezTo>
                  <a:pt x="547822" y="344369"/>
                  <a:pt x="556961" y="353508"/>
                  <a:pt x="556961" y="364782"/>
                </a:cubicBezTo>
                <a:cubicBezTo>
                  <a:pt x="556961" y="376056"/>
                  <a:pt x="547822" y="385195"/>
                  <a:pt x="536549" y="385195"/>
                </a:cubicBezTo>
                <a:cubicBezTo>
                  <a:pt x="525275" y="385195"/>
                  <a:pt x="516136" y="376056"/>
                  <a:pt x="516136" y="364782"/>
                </a:cubicBezTo>
                <a:cubicBezTo>
                  <a:pt x="516136" y="353508"/>
                  <a:pt x="525275" y="344369"/>
                  <a:pt x="536549" y="344369"/>
                </a:cubicBezTo>
                <a:close/>
                <a:moveTo>
                  <a:pt x="487772" y="344369"/>
                </a:moveTo>
                <a:cubicBezTo>
                  <a:pt x="499045" y="344369"/>
                  <a:pt x="508184" y="353508"/>
                  <a:pt x="508184" y="364782"/>
                </a:cubicBezTo>
                <a:cubicBezTo>
                  <a:pt x="508184" y="376056"/>
                  <a:pt x="499045" y="385195"/>
                  <a:pt x="487772" y="385195"/>
                </a:cubicBezTo>
                <a:cubicBezTo>
                  <a:pt x="476498" y="385195"/>
                  <a:pt x="467359" y="376056"/>
                  <a:pt x="467359" y="364782"/>
                </a:cubicBezTo>
                <a:cubicBezTo>
                  <a:pt x="467359" y="353508"/>
                  <a:pt x="476498" y="344369"/>
                  <a:pt x="487772" y="344369"/>
                </a:cubicBezTo>
                <a:close/>
                <a:moveTo>
                  <a:pt x="438994" y="344369"/>
                </a:moveTo>
                <a:cubicBezTo>
                  <a:pt x="450268" y="344369"/>
                  <a:pt x="459407" y="353508"/>
                  <a:pt x="459407" y="364782"/>
                </a:cubicBezTo>
                <a:cubicBezTo>
                  <a:pt x="459407" y="376056"/>
                  <a:pt x="450268" y="385195"/>
                  <a:pt x="438994" y="385195"/>
                </a:cubicBezTo>
                <a:cubicBezTo>
                  <a:pt x="427721" y="385195"/>
                  <a:pt x="418582" y="376056"/>
                  <a:pt x="418582" y="364782"/>
                </a:cubicBezTo>
                <a:cubicBezTo>
                  <a:pt x="418582" y="353508"/>
                  <a:pt x="427721" y="344369"/>
                  <a:pt x="438994" y="344369"/>
                </a:cubicBezTo>
                <a:close/>
                <a:moveTo>
                  <a:pt x="390217" y="344369"/>
                </a:moveTo>
                <a:cubicBezTo>
                  <a:pt x="401491" y="344369"/>
                  <a:pt x="410630" y="353508"/>
                  <a:pt x="410630" y="364782"/>
                </a:cubicBezTo>
                <a:cubicBezTo>
                  <a:pt x="410630" y="376056"/>
                  <a:pt x="401491" y="385195"/>
                  <a:pt x="390217" y="385195"/>
                </a:cubicBezTo>
                <a:cubicBezTo>
                  <a:pt x="378944" y="385195"/>
                  <a:pt x="369805" y="376056"/>
                  <a:pt x="369805" y="364782"/>
                </a:cubicBezTo>
                <a:cubicBezTo>
                  <a:pt x="369805" y="353508"/>
                  <a:pt x="378944" y="344369"/>
                  <a:pt x="390217" y="344369"/>
                </a:cubicBezTo>
                <a:close/>
                <a:moveTo>
                  <a:pt x="341440" y="344369"/>
                </a:moveTo>
                <a:cubicBezTo>
                  <a:pt x="352714" y="344369"/>
                  <a:pt x="361853" y="353508"/>
                  <a:pt x="361853" y="364782"/>
                </a:cubicBezTo>
                <a:cubicBezTo>
                  <a:pt x="361853" y="376056"/>
                  <a:pt x="352714" y="385195"/>
                  <a:pt x="341440" y="385195"/>
                </a:cubicBezTo>
                <a:cubicBezTo>
                  <a:pt x="330166" y="385195"/>
                  <a:pt x="321028" y="376056"/>
                  <a:pt x="321028" y="364782"/>
                </a:cubicBezTo>
                <a:cubicBezTo>
                  <a:pt x="321028" y="353508"/>
                  <a:pt x="330166" y="344369"/>
                  <a:pt x="341440" y="344369"/>
                </a:cubicBezTo>
                <a:close/>
                <a:moveTo>
                  <a:pt x="292663" y="344369"/>
                </a:moveTo>
                <a:cubicBezTo>
                  <a:pt x="303937" y="344369"/>
                  <a:pt x="313076" y="353508"/>
                  <a:pt x="313076" y="364782"/>
                </a:cubicBezTo>
                <a:cubicBezTo>
                  <a:pt x="313076" y="376056"/>
                  <a:pt x="303937" y="385195"/>
                  <a:pt x="292663" y="385195"/>
                </a:cubicBezTo>
                <a:cubicBezTo>
                  <a:pt x="281389" y="385195"/>
                  <a:pt x="272251" y="376056"/>
                  <a:pt x="272251" y="364782"/>
                </a:cubicBezTo>
                <a:cubicBezTo>
                  <a:pt x="272251" y="353508"/>
                  <a:pt x="281389" y="344369"/>
                  <a:pt x="292663" y="344369"/>
                </a:cubicBezTo>
                <a:close/>
                <a:moveTo>
                  <a:pt x="243886" y="344369"/>
                </a:moveTo>
                <a:cubicBezTo>
                  <a:pt x="255160" y="344369"/>
                  <a:pt x="264299" y="353508"/>
                  <a:pt x="264299" y="364782"/>
                </a:cubicBezTo>
                <a:cubicBezTo>
                  <a:pt x="264299" y="376056"/>
                  <a:pt x="255160" y="385195"/>
                  <a:pt x="243886" y="385195"/>
                </a:cubicBezTo>
                <a:cubicBezTo>
                  <a:pt x="232612" y="385195"/>
                  <a:pt x="223473" y="376056"/>
                  <a:pt x="223473" y="364782"/>
                </a:cubicBezTo>
                <a:cubicBezTo>
                  <a:pt x="223473" y="353508"/>
                  <a:pt x="232612" y="344369"/>
                  <a:pt x="243886" y="344369"/>
                </a:cubicBezTo>
                <a:close/>
                <a:moveTo>
                  <a:pt x="195109" y="344369"/>
                </a:moveTo>
                <a:cubicBezTo>
                  <a:pt x="206383" y="344369"/>
                  <a:pt x="215522" y="353508"/>
                  <a:pt x="215522" y="364782"/>
                </a:cubicBezTo>
                <a:cubicBezTo>
                  <a:pt x="215522" y="376056"/>
                  <a:pt x="206383" y="385195"/>
                  <a:pt x="195109" y="385195"/>
                </a:cubicBezTo>
                <a:cubicBezTo>
                  <a:pt x="183835" y="385195"/>
                  <a:pt x="174696" y="376056"/>
                  <a:pt x="174696" y="364782"/>
                </a:cubicBezTo>
                <a:cubicBezTo>
                  <a:pt x="174696" y="353508"/>
                  <a:pt x="183835" y="344369"/>
                  <a:pt x="195109" y="344369"/>
                </a:cubicBezTo>
                <a:close/>
                <a:moveTo>
                  <a:pt x="146332" y="344369"/>
                </a:moveTo>
                <a:cubicBezTo>
                  <a:pt x="157606" y="344369"/>
                  <a:pt x="166745" y="353508"/>
                  <a:pt x="166745" y="364782"/>
                </a:cubicBezTo>
                <a:cubicBezTo>
                  <a:pt x="166745" y="376056"/>
                  <a:pt x="157606" y="385195"/>
                  <a:pt x="146332" y="385195"/>
                </a:cubicBezTo>
                <a:cubicBezTo>
                  <a:pt x="135058" y="385195"/>
                  <a:pt x="125919" y="376056"/>
                  <a:pt x="125919" y="364782"/>
                </a:cubicBezTo>
                <a:cubicBezTo>
                  <a:pt x="125919" y="353508"/>
                  <a:pt x="135058" y="344369"/>
                  <a:pt x="146332" y="344369"/>
                </a:cubicBezTo>
                <a:close/>
                <a:moveTo>
                  <a:pt x="97555" y="344369"/>
                </a:moveTo>
                <a:cubicBezTo>
                  <a:pt x="108829" y="344369"/>
                  <a:pt x="117968" y="353508"/>
                  <a:pt x="117968" y="364782"/>
                </a:cubicBezTo>
                <a:cubicBezTo>
                  <a:pt x="117968" y="376056"/>
                  <a:pt x="108829" y="385195"/>
                  <a:pt x="97555" y="385195"/>
                </a:cubicBezTo>
                <a:cubicBezTo>
                  <a:pt x="86281" y="385195"/>
                  <a:pt x="77142" y="376056"/>
                  <a:pt x="77142" y="364782"/>
                </a:cubicBezTo>
                <a:cubicBezTo>
                  <a:pt x="77142" y="353508"/>
                  <a:pt x="86281" y="344369"/>
                  <a:pt x="97555" y="344369"/>
                </a:cubicBezTo>
                <a:close/>
                <a:moveTo>
                  <a:pt x="48778" y="344369"/>
                </a:moveTo>
                <a:cubicBezTo>
                  <a:pt x="60052" y="344369"/>
                  <a:pt x="69191" y="353508"/>
                  <a:pt x="69191" y="364782"/>
                </a:cubicBezTo>
                <a:cubicBezTo>
                  <a:pt x="69191" y="376056"/>
                  <a:pt x="60052" y="385195"/>
                  <a:pt x="48778" y="385195"/>
                </a:cubicBezTo>
                <a:cubicBezTo>
                  <a:pt x="37504" y="385195"/>
                  <a:pt x="28365" y="376056"/>
                  <a:pt x="28365" y="364782"/>
                </a:cubicBezTo>
                <a:cubicBezTo>
                  <a:pt x="28365" y="353508"/>
                  <a:pt x="37504" y="344369"/>
                  <a:pt x="48778" y="344369"/>
                </a:cubicBezTo>
                <a:close/>
                <a:moveTo>
                  <a:pt x="2" y="344369"/>
                </a:moveTo>
                <a:cubicBezTo>
                  <a:pt x="11275" y="344369"/>
                  <a:pt x="20414" y="353508"/>
                  <a:pt x="20414" y="364782"/>
                </a:cubicBezTo>
                <a:cubicBezTo>
                  <a:pt x="20414" y="376056"/>
                  <a:pt x="11275" y="385195"/>
                  <a:pt x="2" y="385195"/>
                </a:cubicBezTo>
                <a:lnTo>
                  <a:pt x="0" y="385194"/>
                </a:lnTo>
                <a:lnTo>
                  <a:pt x="0" y="344370"/>
                </a:lnTo>
                <a:close/>
                <a:moveTo>
                  <a:pt x="968876" y="291629"/>
                </a:moveTo>
                <a:lnTo>
                  <a:pt x="965684" y="304041"/>
                </a:lnTo>
                <a:lnTo>
                  <a:pt x="959440" y="321103"/>
                </a:lnTo>
                <a:lnTo>
                  <a:pt x="955129" y="310696"/>
                </a:lnTo>
                <a:cubicBezTo>
                  <a:pt x="955129" y="302240"/>
                  <a:pt x="960270" y="294986"/>
                  <a:pt x="967596" y="291887"/>
                </a:cubicBezTo>
                <a:close/>
                <a:moveTo>
                  <a:pt x="926765" y="290283"/>
                </a:moveTo>
                <a:cubicBezTo>
                  <a:pt x="938039" y="290283"/>
                  <a:pt x="947178" y="299422"/>
                  <a:pt x="947178" y="310696"/>
                </a:cubicBezTo>
                <a:cubicBezTo>
                  <a:pt x="947178" y="321970"/>
                  <a:pt x="938039" y="331108"/>
                  <a:pt x="926765" y="331108"/>
                </a:cubicBezTo>
                <a:cubicBezTo>
                  <a:pt x="915491" y="331108"/>
                  <a:pt x="906352" y="321970"/>
                  <a:pt x="906352" y="310696"/>
                </a:cubicBezTo>
                <a:cubicBezTo>
                  <a:pt x="906352" y="299422"/>
                  <a:pt x="915491" y="290283"/>
                  <a:pt x="926765" y="290283"/>
                </a:cubicBezTo>
                <a:close/>
                <a:moveTo>
                  <a:pt x="877988" y="290283"/>
                </a:moveTo>
                <a:cubicBezTo>
                  <a:pt x="889262" y="290283"/>
                  <a:pt x="898401" y="299422"/>
                  <a:pt x="898401" y="310696"/>
                </a:cubicBezTo>
                <a:cubicBezTo>
                  <a:pt x="898401" y="321970"/>
                  <a:pt x="889262" y="331108"/>
                  <a:pt x="877988" y="331108"/>
                </a:cubicBezTo>
                <a:cubicBezTo>
                  <a:pt x="866714" y="331108"/>
                  <a:pt x="857575" y="321970"/>
                  <a:pt x="857575" y="310696"/>
                </a:cubicBezTo>
                <a:cubicBezTo>
                  <a:pt x="857575" y="299422"/>
                  <a:pt x="866714" y="290283"/>
                  <a:pt x="877988" y="290283"/>
                </a:cubicBezTo>
                <a:close/>
                <a:moveTo>
                  <a:pt x="829211" y="290283"/>
                </a:moveTo>
                <a:cubicBezTo>
                  <a:pt x="840485" y="290283"/>
                  <a:pt x="849624" y="299422"/>
                  <a:pt x="849624" y="310696"/>
                </a:cubicBezTo>
                <a:cubicBezTo>
                  <a:pt x="849624" y="321970"/>
                  <a:pt x="840485" y="331108"/>
                  <a:pt x="829211" y="331108"/>
                </a:cubicBezTo>
                <a:cubicBezTo>
                  <a:pt x="817937" y="331108"/>
                  <a:pt x="808798" y="321970"/>
                  <a:pt x="808798" y="310696"/>
                </a:cubicBezTo>
                <a:cubicBezTo>
                  <a:pt x="808798" y="299422"/>
                  <a:pt x="817937" y="290283"/>
                  <a:pt x="829211" y="290283"/>
                </a:cubicBezTo>
                <a:close/>
                <a:moveTo>
                  <a:pt x="780434" y="290283"/>
                </a:moveTo>
                <a:cubicBezTo>
                  <a:pt x="791708" y="290283"/>
                  <a:pt x="800847" y="299422"/>
                  <a:pt x="800847" y="310696"/>
                </a:cubicBezTo>
                <a:cubicBezTo>
                  <a:pt x="800847" y="321970"/>
                  <a:pt x="791708" y="331108"/>
                  <a:pt x="780434" y="331108"/>
                </a:cubicBezTo>
                <a:cubicBezTo>
                  <a:pt x="769160" y="331108"/>
                  <a:pt x="760021" y="321970"/>
                  <a:pt x="760021" y="310696"/>
                </a:cubicBezTo>
                <a:cubicBezTo>
                  <a:pt x="760021" y="299422"/>
                  <a:pt x="769160" y="290283"/>
                  <a:pt x="780434" y="290283"/>
                </a:cubicBezTo>
                <a:close/>
                <a:moveTo>
                  <a:pt x="731657" y="290283"/>
                </a:moveTo>
                <a:cubicBezTo>
                  <a:pt x="742931" y="290283"/>
                  <a:pt x="752070" y="299422"/>
                  <a:pt x="752070" y="310696"/>
                </a:cubicBezTo>
                <a:cubicBezTo>
                  <a:pt x="752070" y="321970"/>
                  <a:pt x="742931" y="331108"/>
                  <a:pt x="731657" y="331108"/>
                </a:cubicBezTo>
                <a:cubicBezTo>
                  <a:pt x="720383" y="331108"/>
                  <a:pt x="711244" y="321970"/>
                  <a:pt x="711244" y="310696"/>
                </a:cubicBezTo>
                <a:cubicBezTo>
                  <a:pt x="711244" y="299422"/>
                  <a:pt x="720383" y="290283"/>
                  <a:pt x="731657" y="290283"/>
                </a:cubicBezTo>
                <a:close/>
                <a:moveTo>
                  <a:pt x="682880" y="290283"/>
                </a:moveTo>
                <a:cubicBezTo>
                  <a:pt x="694153" y="290283"/>
                  <a:pt x="703293" y="299422"/>
                  <a:pt x="703293" y="310696"/>
                </a:cubicBezTo>
                <a:cubicBezTo>
                  <a:pt x="703293" y="321970"/>
                  <a:pt x="694153" y="331108"/>
                  <a:pt x="682880" y="331108"/>
                </a:cubicBezTo>
                <a:cubicBezTo>
                  <a:pt x="671606" y="331108"/>
                  <a:pt x="662467" y="321970"/>
                  <a:pt x="662467" y="310696"/>
                </a:cubicBezTo>
                <a:cubicBezTo>
                  <a:pt x="662467" y="299422"/>
                  <a:pt x="671606" y="290283"/>
                  <a:pt x="682880" y="290283"/>
                </a:cubicBezTo>
                <a:close/>
                <a:moveTo>
                  <a:pt x="634103" y="290283"/>
                </a:moveTo>
                <a:cubicBezTo>
                  <a:pt x="645377" y="290283"/>
                  <a:pt x="654516" y="299422"/>
                  <a:pt x="654516" y="310696"/>
                </a:cubicBezTo>
                <a:cubicBezTo>
                  <a:pt x="654516" y="321970"/>
                  <a:pt x="645377" y="331108"/>
                  <a:pt x="634103" y="331108"/>
                </a:cubicBezTo>
                <a:cubicBezTo>
                  <a:pt x="622829" y="331108"/>
                  <a:pt x="613690" y="321970"/>
                  <a:pt x="613690" y="310696"/>
                </a:cubicBezTo>
                <a:cubicBezTo>
                  <a:pt x="613690" y="299422"/>
                  <a:pt x="622829" y="290283"/>
                  <a:pt x="634103" y="290283"/>
                </a:cubicBezTo>
                <a:close/>
                <a:moveTo>
                  <a:pt x="585326" y="290283"/>
                </a:moveTo>
                <a:cubicBezTo>
                  <a:pt x="596599" y="290283"/>
                  <a:pt x="605738" y="299422"/>
                  <a:pt x="605738" y="310696"/>
                </a:cubicBezTo>
                <a:cubicBezTo>
                  <a:pt x="605738" y="321970"/>
                  <a:pt x="596599" y="331108"/>
                  <a:pt x="585326" y="331108"/>
                </a:cubicBezTo>
                <a:cubicBezTo>
                  <a:pt x="574052" y="331108"/>
                  <a:pt x="564913" y="321970"/>
                  <a:pt x="564913" y="310696"/>
                </a:cubicBezTo>
                <a:cubicBezTo>
                  <a:pt x="564913" y="299422"/>
                  <a:pt x="574052" y="290283"/>
                  <a:pt x="585326" y="290283"/>
                </a:cubicBezTo>
                <a:close/>
                <a:moveTo>
                  <a:pt x="536549" y="290283"/>
                </a:moveTo>
                <a:cubicBezTo>
                  <a:pt x="547822" y="290283"/>
                  <a:pt x="556961" y="299422"/>
                  <a:pt x="556961" y="310696"/>
                </a:cubicBezTo>
                <a:cubicBezTo>
                  <a:pt x="556961" y="321970"/>
                  <a:pt x="547822" y="331108"/>
                  <a:pt x="536549" y="331108"/>
                </a:cubicBezTo>
                <a:cubicBezTo>
                  <a:pt x="525275" y="331108"/>
                  <a:pt x="516136" y="321970"/>
                  <a:pt x="516136" y="310696"/>
                </a:cubicBezTo>
                <a:cubicBezTo>
                  <a:pt x="516136" y="299422"/>
                  <a:pt x="525275" y="290283"/>
                  <a:pt x="536549" y="290283"/>
                </a:cubicBezTo>
                <a:close/>
                <a:moveTo>
                  <a:pt x="487772" y="290283"/>
                </a:moveTo>
                <a:cubicBezTo>
                  <a:pt x="499045" y="290283"/>
                  <a:pt x="508184" y="299422"/>
                  <a:pt x="508184" y="310696"/>
                </a:cubicBezTo>
                <a:cubicBezTo>
                  <a:pt x="508184" y="321970"/>
                  <a:pt x="499045" y="331108"/>
                  <a:pt x="487772" y="331108"/>
                </a:cubicBezTo>
                <a:cubicBezTo>
                  <a:pt x="476498" y="331108"/>
                  <a:pt x="467359" y="321970"/>
                  <a:pt x="467359" y="310696"/>
                </a:cubicBezTo>
                <a:cubicBezTo>
                  <a:pt x="467359" y="299422"/>
                  <a:pt x="476498" y="290283"/>
                  <a:pt x="487772" y="290283"/>
                </a:cubicBezTo>
                <a:close/>
                <a:moveTo>
                  <a:pt x="438994" y="290283"/>
                </a:moveTo>
                <a:cubicBezTo>
                  <a:pt x="450268" y="290283"/>
                  <a:pt x="459407" y="299422"/>
                  <a:pt x="459407" y="310696"/>
                </a:cubicBezTo>
                <a:cubicBezTo>
                  <a:pt x="459407" y="321970"/>
                  <a:pt x="450268" y="331108"/>
                  <a:pt x="438994" y="331108"/>
                </a:cubicBezTo>
                <a:cubicBezTo>
                  <a:pt x="427721" y="331108"/>
                  <a:pt x="418582" y="321970"/>
                  <a:pt x="418582" y="310696"/>
                </a:cubicBezTo>
                <a:cubicBezTo>
                  <a:pt x="418582" y="299422"/>
                  <a:pt x="427721" y="290283"/>
                  <a:pt x="438994" y="290283"/>
                </a:cubicBezTo>
                <a:close/>
                <a:moveTo>
                  <a:pt x="390217" y="290283"/>
                </a:moveTo>
                <a:cubicBezTo>
                  <a:pt x="401491" y="290283"/>
                  <a:pt x="410630" y="299422"/>
                  <a:pt x="410630" y="310696"/>
                </a:cubicBezTo>
                <a:cubicBezTo>
                  <a:pt x="410630" y="321970"/>
                  <a:pt x="401491" y="331108"/>
                  <a:pt x="390217" y="331108"/>
                </a:cubicBezTo>
                <a:cubicBezTo>
                  <a:pt x="378944" y="331108"/>
                  <a:pt x="369805" y="321970"/>
                  <a:pt x="369805" y="310696"/>
                </a:cubicBezTo>
                <a:cubicBezTo>
                  <a:pt x="369805" y="299422"/>
                  <a:pt x="378944" y="290283"/>
                  <a:pt x="390217" y="290283"/>
                </a:cubicBezTo>
                <a:close/>
                <a:moveTo>
                  <a:pt x="341440" y="290283"/>
                </a:moveTo>
                <a:cubicBezTo>
                  <a:pt x="352714" y="290283"/>
                  <a:pt x="361853" y="299422"/>
                  <a:pt x="361853" y="310696"/>
                </a:cubicBezTo>
                <a:cubicBezTo>
                  <a:pt x="361853" y="321970"/>
                  <a:pt x="352714" y="331108"/>
                  <a:pt x="341440" y="331108"/>
                </a:cubicBezTo>
                <a:cubicBezTo>
                  <a:pt x="330166" y="331108"/>
                  <a:pt x="321028" y="321970"/>
                  <a:pt x="321028" y="310696"/>
                </a:cubicBezTo>
                <a:cubicBezTo>
                  <a:pt x="321028" y="299422"/>
                  <a:pt x="330166" y="290283"/>
                  <a:pt x="341440" y="290283"/>
                </a:cubicBezTo>
                <a:close/>
                <a:moveTo>
                  <a:pt x="292663" y="290283"/>
                </a:moveTo>
                <a:cubicBezTo>
                  <a:pt x="303937" y="290283"/>
                  <a:pt x="313076" y="299422"/>
                  <a:pt x="313076" y="310696"/>
                </a:cubicBezTo>
                <a:cubicBezTo>
                  <a:pt x="313076" y="321970"/>
                  <a:pt x="303937" y="331108"/>
                  <a:pt x="292663" y="331108"/>
                </a:cubicBezTo>
                <a:cubicBezTo>
                  <a:pt x="281389" y="331108"/>
                  <a:pt x="272251" y="321970"/>
                  <a:pt x="272251" y="310696"/>
                </a:cubicBezTo>
                <a:cubicBezTo>
                  <a:pt x="272251" y="299422"/>
                  <a:pt x="281389" y="290283"/>
                  <a:pt x="292663" y="290283"/>
                </a:cubicBezTo>
                <a:close/>
                <a:moveTo>
                  <a:pt x="243886" y="290283"/>
                </a:moveTo>
                <a:cubicBezTo>
                  <a:pt x="255160" y="290283"/>
                  <a:pt x="264299" y="299422"/>
                  <a:pt x="264299" y="310696"/>
                </a:cubicBezTo>
                <a:cubicBezTo>
                  <a:pt x="264299" y="321970"/>
                  <a:pt x="255160" y="331108"/>
                  <a:pt x="243886" y="331108"/>
                </a:cubicBezTo>
                <a:cubicBezTo>
                  <a:pt x="232612" y="331108"/>
                  <a:pt x="223473" y="321970"/>
                  <a:pt x="223473" y="310696"/>
                </a:cubicBezTo>
                <a:cubicBezTo>
                  <a:pt x="223473" y="299422"/>
                  <a:pt x="232612" y="290283"/>
                  <a:pt x="243886" y="290283"/>
                </a:cubicBezTo>
                <a:close/>
                <a:moveTo>
                  <a:pt x="195109" y="290283"/>
                </a:moveTo>
                <a:cubicBezTo>
                  <a:pt x="206383" y="290283"/>
                  <a:pt x="215522" y="299422"/>
                  <a:pt x="215522" y="310696"/>
                </a:cubicBezTo>
                <a:cubicBezTo>
                  <a:pt x="215522" y="321970"/>
                  <a:pt x="206383" y="331108"/>
                  <a:pt x="195109" y="331108"/>
                </a:cubicBezTo>
                <a:cubicBezTo>
                  <a:pt x="183835" y="331108"/>
                  <a:pt x="174696" y="321970"/>
                  <a:pt x="174696" y="310696"/>
                </a:cubicBezTo>
                <a:cubicBezTo>
                  <a:pt x="174696" y="299422"/>
                  <a:pt x="183835" y="290283"/>
                  <a:pt x="195109" y="290283"/>
                </a:cubicBezTo>
                <a:close/>
                <a:moveTo>
                  <a:pt x="146332" y="290283"/>
                </a:moveTo>
                <a:cubicBezTo>
                  <a:pt x="157606" y="290283"/>
                  <a:pt x="166745" y="299422"/>
                  <a:pt x="166745" y="310696"/>
                </a:cubicBezTo>
                <a:cubicBezTo>
                  <a:pt x="166745" y="321970"/>
                  <a:pt x="157606" y="331108"/>
                  <a:pt x="146332" y="331108"/>
                </a:cubicBezTo>
                <a:cubicBezTo>
                  <a:pt x="135058" y="331108"/>
                  <a:pt x="125919" y="321970"/>
                  <a:pt x="125919" y="310696"/>
                </a:cubicBezTo>
                <a:cubicBezTo>
                  <a:pt x="125919" y="299422"/>
                  <a:pt x="135058" y="290283"/>
                  <a:pt x="146332" y="290283"/>
                </a:cubicBezTo>
                <a:close/>
                <a:moveTo>
                  <a:pt x="97555" y="290283"/>
                </a:moveTo>
                <a:cubicBezTo>
                  <a:pt x="108829" y="290283"/>
                  <a:pt x="117968" y="299422"/>
                  <a:pt x="117968" y="310696"/>
                </a:cubicBezTo>
                <a:cubicBezTo>
                  <a:pt x="117968" y="321970"/>
                  <a:pt x="108829" y="331108"/>
                  <a:pt x="97555" y="331108"/>
                </a:cubicBezTo>
                <a:cubicBezTo>
                  <a:pt x="86281" y="331108"/>
                  <a:pt x="77142" y="321970"/>
                  <a:pt x="77142" y="310696"/>
                </a:cubicBezTo>
                <a:cubicBezTo>
                  <a:pt x="77142" y="299422"/>
                  <a:pt x="86281" y="290283"/>
                  <a:pt x="97555" y="290283"/>
                </a:cubicBezTo>
                <a:close/>
                <a:moveTo>
                  <a:pt x="48778" y="290283"/>
                </a:moveTo>
                <a:cubicBezTo>
                  <a:pt x="60052" y="290283"/>
                  <a:pt x="69191" y="299422"/>
                  <a:pt x="69191" y="310696"/>
                </a:cubicBezTo>
                <a:cubicBezTo>
                  <a:pt x="69191" y="321970"/>
                  <a:pt x="60052" y="331108"/>
                  <a:pt x="48778" y="331108"/>
                </a:cubicBezTo>
                <a:cubicBezTo>
                  <a:pt x="37504" y="331108"/>
                  <a:pt x="28365" y="321970"/>
                  <a:pt x="28365" y="310696"/>
                </a:cubicBezTo>
                <a:cubicBezTo>
                  <a:pt x="28365" y="299422"/>
                  <a:pt x="37504" y="290283"/>
                  <a:pt x="48778" y="290283"/>
                </a:cubicBezTo>
                <a:close/>
                <a:moveTo>
                  <a:pt x="2" y="290283"/>
                </a:moveTo>
                <a:cubicBezTo>
                  <a:pt x="11275" y="290283"/>
                  <a:pt x="20414" y="299422"/>
                  <a:pt x="20414" y="310696"/>
                </a:cubicBezTo>
                <a:cubicBezTo>
                  <a:pt x="20414" y="321970"/>
                  <a:pt x="11275" y="331108"/>
                  <a:pt x="2" y="331108"/>
                </a:cubicBezTo>
                <a:lnTo>
                  <a:pt x="0" y="331107"/>
                </a:lnTo>
                <a:lnTo>
                  <a:pt x="0" y="290284"/>
                </a:lnTo>
                <a:close/>
                <a:moveTo>
                  <a:pt x="975542" y="236197"/>
                </a:moveTo>
                <a:lnTo>
                  <a:pt x="982755" y="237653"/>
                </a:lnTo>
                <a:lnTo>
                  <a:pt x="972775" y="276464"/>
                </a:lnTo>
                <a:lnTo>
                  <a:pt x="967596" y="275418"/>
                </a:lnTo>
                <a:cubicBezTo>
                  <a:pt x="960270" y="272320"/>
                  <a:pt x="955129" y="265065"/>
                  <a:pt x="955129" y="256609"/>
                </a:cubicBezTo>
                <a:cubicBezTo>
                  <a:pt x="955129" y="245336"/>
                  <a:pt x="964268" y="236197"/>
                  <a:pt x="975542" y="236197"/>
                </a:cubicBezTo>
                <a:close/>
                <a:moveTo>
                  <a:pt x="926765" y="236197"/>
                </a:moveTo>
                <a:cubicBezTo>
                  <a:pt x="938039" y="236197"/>
                  <a:pt x="947178" y="245336"/>
                  <a:pt x="947178" y="256609"/>
                </a:cubicBezTo>
                <a:cubicBezTo>
                  <a:pt x="947178" y="267883"/>
                  <a:pt x="938039" y="277022"/>
                  <a:pt x="926765" y="277022"/>
                </a:cubicBezTo>
                <a:cubicBezTo>
                  <a:pt x="915491" y="277022"/>
                  <a:pt x="906352" y="267883"/>
                  <a:pt x="906352" y="256609"/>
                </a:cubicBezTo>
                <a:cubicBezTo>
                  <a:pt x="906352" y="245336"/>
                  <a:pt x="915491" y="236197"/>
                  <a:pt x="926765" y="236197"/>
                </a:cubicBezTo>
                <a:close/>
                <a:moveTo>
                  <a:pt x="877988" y="236197"/>
                </a:moveTo>
                <a:cubicBezTo>
                  <a:pt x="889262" y="236197"/>
                  <a:pt x="898401" y="245336"/>
                  <a:pt x="898401" y="256609"/>
                </a:cubicBezTo>
                <a:cubicBezTo>
                  <a:pt x="898401" y="267883"/>
                  <a:pt x="889262" y="277022"/>
                  <a:pt x="877988" y="277022"/>
                </a:cubicBezTo>
                <a:cubicBezTo>
                  <a:pt x="866714" y="277022"/>
                  <a:pt x="857575" y="267883"/>
                  <a:pt x="857575" y="256609"/>
                </a:cubicBezTo>
                <a:cubicBezTo>
                  <a:pt x="857575" y="245336"/>
                  <a:pt x="866714" y="236197"/>
                  <a:pt x="877988" y="236197"/>
                </a:cubicBezTo>
                <a:close/>
                <a:moveTo>
                  <a:pt x="829211" y="236197"/>
                </a:moveTo>
                <a:cubicBezTo>
                  <a:pt x="840485" y="236197"/>
                  <a:pt x="849624" y="245336"/>
                  <a:pt x="849624" y="256609"/>
                </a:cubicBezTo>
                <a:cubicBezTo>
                  <a:pt x="849624" y="267883"/>
                  <a:pt x="840485" y="277022"/>
                  <a:pt x="829211" y="277022"/>
                </a:cubicBezTo>
                <a:cubicBezTo>
                  <a:pt x="817937" y="277022"/>
                  <a:pt x="808798" y="267883"/>
                  <a:pt x="808798" y="256609"/>
                </a:cubicBezTo>
                <a:cubicBezTo>
                  <a:pt x="808798" y="245336"/>
                  <a:pt x="817937" y="236197"/>
                  <a:pt x="829211" y="236197"/>
                </a:cubicBezTo>
                <a:close/>
                <a:moveTo>
                  <a:pt x="780434" y="236197"/>
                </a:moveTo>
                <a:cubicBezTo>
                  <a:pt x="791708" y="236197"/>
                  <a:pt x="800847" y="245336"/>
                  <a:pt x="800847" y="256609"/>
                </a:cubicBezTo>
                <a:cubicBezTo>
                  <a:pt x="800847" y="267883"/>
                  <a:pt x="791708" y="277022"/>
                  <a:pt x="780434" y="277022"/>
                </a:cubicBezTo>
                <a:cubicBezTo>
                  <a:pt x="769160" y="277022"/>
                  <a:pt x="760021" y="267883"/>
                  <a:pt x="760021" y="256609"/>
                </a:cubicBezTo>
                <a:cubicBezTo>
                  <a:pt x="760021" y="245336"/>
                  <a:pt x="769160" y="236197"/>
                  <a:pt x="780434" y="236197"/>
                </a:cubicBezTo>
                <a:close/>
                <a:moveTo>
                  <a:pt x="731657" y="236197"/>
                </a:moveTo>
                <a:cubicBezTo>
                  <a:pt x="742931" y="236197"/>
                  <a:pt x="752070" y="245336"/>
                  <a:pt x="752070" y="256609"/>
                </a:cubicBezTo>
                <a:cubicBezTo>
                  <a:pt x="752070" y="267883"/>
                  <a:pt x="742931" y="277022"/>
                  <a:pt x="731657" y="277022"/>
                </a:cubicBezTo>
                <a:cubicBezTo>
                  <a:pt x="720383" y="277022"/>
                  <a:pt x="711244" y="267883"/>
                  <a:pt x="711244" y="256609"/>
                </a:cubicBezTo>
                <a:cubicBezTo>
                  <a:pt x="711244" y="245336"/>
                  <a:pt x="720383" y="236197"/>
                  <a:pt x="731657" y="236197"/>
                </a:cubicBezTo>
                <a:close/>
                <a:moveTo>
                  <a:pt x="682880" y="236197"/>
                </a:moveTo>
                <a:cubicBezTo>
                  <a:pt x="694153" y="236197"/>
                  <a:pt x="703293" y="245336"/>
                  <a:pt x="703293" y="256609"/>
                </a:cubicBezTo>
                <a:cubicBezTo>
                  <a:pt x="703293" y="267883"/>
                  <a:pt x="694153" y="277022"/>
                  <a:pt x="682880" y="277022"/>
                </a:cubicBezTo>
                <a:cubicBezTo>
                  <a:pt x="671606" y="277022"/>
                  <a:pt x="662467" y="267883"/>
                  <a:pt x="662467" y="256609"/>
                </a:cubicBezTo>
                <a:cubicBezTo>
                  <a:pt x="662467" y="245336"/>
                  <a:pt x="671606" y="236197"/>
                  <a:pt x="682880" y="236197"/>
                </a:cubicBezTo>
                <a:close/>
                <a:moveTo>
                  <a:pt x="634103" y="236197"/>
                </a:moveTo>
                <a:cubicBezTo>
                  <a:pt x="645377" y="236197"/>
                  <a:pt x="654516" y="245336"/>
                  <a:pt x="654516" y="256609"/>
                </a:cubicBezTo>
                <a:cubicBezTo>
                  <a:pt x="654516" y="267883"/>
                  <a:pt x="645377" y="277022"/>
                  <a:pt x="634103" y="277022"/>
                </a:cubicBezTo>
                <a:cubicBezTo>
                  <a:pt x="622829" y="277022"/>
                  <a:pt x="613690" y="267883"/>
                  <a:pt x="613690" y="256609"/>
                </a:cubicBezTo>
                <a:cubicBezTo>
                  <a:pt x="613690" y="245336"/>
                  <a:pt x="622829" y="236197"/>
                  <a:pt x="634103" y="236197"/>
                </a:cubicBezTo>
                <a:close/>
                <a:moveTo>
                  <a:pt x="585326" y="236197"/>
                </a:moveTo>
                <a:cubicBezTo>
                  <a:pt x="596599" y="236197"/>
                  <a:pt x="605738" y="245336"/>
                  <a:pt x="605738" y="256609"/>
                </a:cubicBezTo>
                <a:cubicBezTo>
                  <a:pt x="605738" y="267883"/>
                  <a:pt x="596599" y="277022"/>
                  <a:pt x="585326" y="277022"/>
                </a:cubicBezTo>
                <a:cubicBezTo>
                  <a:pt x="574052" y="277022"/>
                  <a:pt x="564913" y="267883"/>
                  <a:pt x="564913" y="256609"/>
                </a:cubicBezTo>
                <a:cubicBezTo>
                  <a:pt x="564913" y="245336"/>
                  <a:pt x="574052" y="236197"/>
                  <a:pt x="585326" y="236197"/>
                </a:cubicBezTo>
                <a:close/>
                <a:moveTo>
                  <a:pt x="536549" y="236197"/>
                </a:moveTo>
                <a:cubicBezTo>
                  <a:pt x="547822" y="236197"/>
                  <a:pt x="556961" y="245336"/>
                  <a:pt x="556961" y="256609"/>
                </a:cubicBezTo>
                <a:cubicBezTo>
                  <a:pt x="556961" y="267883"/>
                  <a:pt x="547822" y="277022"/>
                  <a:pt x="536549" y="277022"/>
                </a:cubicBezTo>
                <a:cubicBezTo>
                  <a:pt x="525275" y="277022"/>
                  <a:pt x="516136" y="267883"/>
                  <a:pt x="516136" y="256609"/>
                </a:cubicBezTo>
                <a:cubicBezTo>
                  <a:pt x="516136" y="245336"/>
                  <a:pt x="525275" y="236197"/>
                  <a:pt x="536549" y="236197"/>
                </a:cubicBezTo>
                <a:close/>
                <a:moveTo>
                  <a:pt x="487772" y="236197"/>
                </a:moveTo>
                <a:cubicBezTo>
                  <a:pt x="499045" y="236197"/>
                  <a:pt x="508184" y="245336"/>
                  <a:pt x="508184" y="256609"/>
                </a:cubicBezTo>
                <a:cubicBezTo>
                  <a:pt x="508184" y="267883"/>
                  <a:pt x="499045" y="277022"/>
                  <a:pt x="487772" y="277022"/>
                </a:cubicBezTo>
                <a:cubicBezTo>
                  <a:pt x="476498" y="277022"/>
                  <a:pt x="467359" y="267883"/>
                  <a:pt x="467359" y="256609"/>
                </a:cubicBezTo>
                <a:cubicBezTo>
                  <a:pt x="467359" y="245336"/>
                  <a:pt x="476498" y="236197"/>
                  <a:pt x="487772" y="236197"/>
                </a:cubicBezTo>
                <a:close/>
                <a:moveTo>
                  <a:pt x="438994" y="236197"/>
                </a:moveTo>
                <a:cubicBezTo>
                  <a:pt x="450268" y="236197"/>
                  <a:pt x="459407" y="245336"/>
                  <a:pt x="459407" y="256609"/>
                </a:cubicBezTo>
                <a:cubicBezTo>
                  <a:pt x="459407" y="267883"/>
                  <a:pt x="450268" y="277022"/>
                  <a:pt x="438994" y="277022"/>
                </a:cubicBezTo>
                <a:cubicBezTo>
                  <a:pt x="427721" y="277022"/>
                  <a:pt x="418582" y="267883"/>
                  <a:pt x="418582" y="256609"/>
                </a:cubicBezTo>
                <a:cubicBezTo>
                  <a:pt x="418582" y="245336"/>
                  <a:pt x="427721" y="236197"/>
                  <a:pt x="438994" y="236197"/>
                </a:cubicBezTo>
                <a:close/>
                <a:moveTo>
                  <a:pt x="390217" y="236197"/>
                </a:moveTo>
                <a:cubicBezTo>
                  <a:pt x="401491" y="236197"/>
                  <a:pt x="410630" y="245336"/>
                  <a:pt x="410630" y="256609"/>
                </a:cubicBezTo>
                <a:cubicBezTo>
                  <a:pt x="410630" y="267883"/>
                  <a:pt x="401491" y="277022"/>
                  <a:pt x="390217" y="277022"/>
                </a:cubicBezTo>
                <a:cubicBezTo>
                  <a:pt x="378944" y="277022"/>
                  <a:pt x="369805" y="267883"/>
                  <a:pt x="369805" y="256609"/>
                </a:cubicBezTo>
                <a:cubicBezTo>
                  <a:pt x="369805" y="245336"/>
                  <a:pt x="378944" y="236197"/>
                  <a:pt x="390217" y="236197"/>
                </a:cubicBezTo>
                <a:close/>
                <a:moveTo>
                  <a:pt x="341440" y="236197"/>
                </a:moveTo>
                <a:cubicBezTo>
                  <a:pt x="352714" y="236197"/>
                  <a:pt x="361853" y="245336"/>
                  <a:pt x="361853" y="256609"/>
                </a:cubicBezTo>
                <a:cubicBezTo>
                  <a:pt x="361853" y="267883"/>
                  <a:pt x="352714" y="277022"/>
                  <a:pt x="341440" y="277022"/>
                </a:cubicBezTo>
                <a:cubicBezTo>
                  <a:pt x="330166" y="277022"/>
                  <a:pt x="321028" y="267883"/>
                  <a:pt x="321028" y="256609"/>
                </a:cubicBezTo>
                <a:cubicBezTo>
                  <a:pt x="321028" y="245336"/>
                  <a:pt x="330166" y="236197"/>
                  <a:pt x="341440" y="236197"/>
                </a:cubicBezTo>
                <a:close/>
                <a:moveTo>
                  <a:pt x="292663" y="236197"/>
                </a:moveTo>
                <a:cubicBezTo>
                  <a:pt x="303937" y="236197"/>
                  <a:pt x="313076" y="245336"/>
                  <a:pt x="313076" y="256609"/>
                </a:cubicBezTo>
                <a:cubicBezTo>
                  <a:pt x="313076" y="267883"/>
                  <a:pt x="303937" y="277022"/>
                  <a:pt x="292663" y="277022"/>
                </a:cubicBezTo>
                <a:cubicBezTo>
                  <a:pt x="281389" y="277022"/>
                  <a:pt x="272251" y="267883"/>
                  <a:pt x="272251" y="256609"/>
                </a:cubicBezTo>
                <a:cubicBezTo>
                  <a:pt x="272251" y="245336"/>
                  <a:pt x="281389" y="236197"/>
                  <a:pt x="292663" y="236197"/>
                </a:cubicBezTo>
                <a:close/>
                <a:moveTo>
                  <a:pt x="243886" y="236197"/>
                </a:moveTo>
                <a:cubicBezTo>
                  <a:pt x="255160" y="236197"/>
                  <a:pt x="264299" y="245336"/>
                  <a:pt x="264299" y="256609"/>
                </a:cubicBezTo>
                <a:cubicBezTo>
                  <a:pt x="264299" y="267883"/>
                  <a:pt x="255160" y="277022"/>
                  <a:pt x="243886" y="277022"/>
                </a:cubicBezTo>
                <a:cubicBezTo>
                  <a:pt x="232612" y="277022"/>
                  <a:pt x="223473" y="267883"/>
                  <a:pt x="223473" y="256609"/>
                </a:cubicBezTo>
                <a:cubicBezTo>
                  <a:pt x="223473" y="245336"/>
                  <a:pt x="232612" y="236197"/>
                  <a:pt x="243886" y="236197"/>
                </a:cubicBezTo>
                <a:close/>
                <a:moveTo>
                  <a:pt x="195109" y="236197"/>
                </a:moveTo>
                <a:cubicBezTo>
                  <a:pt x="206383" y="236197"/>
                  <a:pt x="215522" y="245336"/>
                  <a:pt x="215522" y="256609"/>
                </a:cubicBezTo>
                <a:cubicBezTo>
                  <a:pt x="215522" y="267883"/>
                  <a:pt x="206383" y="277022"/>
                  <a:pt x="195109" y="277022"/>
                </a:cubicBezTo>
                <a:cubicBezTo>
                  <a:pt x="183835" y="277022"/>
                  <a:pt x="174696" y="267883"/>
                  <a:pt x="174696" y="256609"/>
                </a:cubicBezTo>
                <a:cubicBezTo>
                  <a:pt x="174696" y="245336"/>
                  <a:pt x="183835" y="236197"/>
                  <a:pt x="195109" y="236197"/>
                </a:cubicBezTo>
                <a:close/>
                <a:moveTo>
                  <a:pt x="146332" y="236197"/>
                </a:moveTo>
                <a:cubicBezTo>
                  <a:pt x="157606" y="236197"/>
                  <a:pt x="166745" y="245336"/>
                  <a:pt x="166745" y="256609"/>
                </a:cubicBezTo>
                <a:cubicBezTo>
                  <a:pt x="166745" y="267883"/>
                  <a:pt x="157606" y="277022"/>
                  <a:pt x="146332" y="277022"/>
                </a:cubicBezTo>
                <a:cubicBezTo>
                  <a:pt x="135058" y="277022"/>
                  <a:pt x="125919" y="267883"/>
                  <a:pt x="125919" y="256609"/>
                </a:cubicBezTo>
                <a:cubicBezTo>
                  <a:pt x="125919" y="245336"/>
                  <a:pt x="135058" y="236197"/>
                  <a:pt x="146332" y="236197"/>
                </a:cubicBezTo>
                <a:close/>
                <a:moveTo>
                  <a:pt x="97555" y="236197"/>
                </a:moveTo>
                <a:cubicBezTo>
                  <a:pt x="108829" y="236197"/>
                  <a:pt x="117968" y="245336"/>
                  <a:pt x="117968" y="256609"/>
                </a:cubicBezTo>
                <a:cubicBezTo>
                  <a:pt x="117968" y="267883"/>
                  <a:pt x="108829" y="277022"/>
                  <a:pt x="97555" y="277022"/>
                </a:cubicBezTo>
                <a:cubicBezTo>
                  <a:pt x="86281" y="277022"/>
                  <a:pt x="77142" y="267883"/>
                  <a:pt x="77142" y="256609"/>
                </a:cubicBezTo>
                <a:cubicBezTo>
                  <a:pt x="77142" y="245336"/>
                  <a:pt x="86281" y="236197"/>
                  <a:pt x="97555" y="236197"/>
                </a:cubicBezTo>
                <a:close/>
                <a:moveTo>
                  <a:pt x="48778" y="236197"/>
                </a:moveTo>
                <a:cubicBezTo>
                  <a:pt x="60052" y="236197"/>
                  <a:pt x="69191" y="245336"/>
                  <a:pt x="69191" y="256609"/>
                </a:cubicBezTo>
                <a:cubicBezTo>
                  <a:pt x="69191" y="267883"/>
                  <a:pt x="60052" y="277022"/>
                  <a:pt x="48778" y="277022"/>
                </a:cubicBezTo>
                <a:cubicBezTo>
                  <a:pt x="37504" y="277022"/>
                  <a:pt x="28365" y="267883"/>
                  <a:pt x="28365" y="256609"/>
                </a:cubicBezTo>
                <a:cubicBezTo>
                  <a:pt x="28365" y="245336"/>
                  <a:pt x="37504" y="236197"/>
                  <a:pt x="48778" y="236197"/>
                </a:cubicBezTo>
                <a:close/>
                <a:moveTo>
                  <a:pt x="2" y="236197"/>
                </a:moveTo>
                <a:cubicBezTo>
                  <a:pt x="11275" y="236197"/>
                  <a:pt x="20414" y="245336"/>
                  <a:pt x="20414" y="256609"/>
                </a:cubicBezTo>
                <a:cubicBezTo>
                  <a:pt x="20414" y="267883"/>
                  <a:pt x="11275" y="277022"/>
                  <a:pt x="2" y="277022"/>
                </a:cubicBezTo>
                <a:lnTo>
                  <a:pt x="0" y="277021"/>
                </a:lnTo>
                <a:lnTo>
                  <a:pt x="0" y="236198"/>
                </a:lnTo>
                <a:close/>
                <a:moveTo>
                  <a:pt x="975542" y="182110"/>
                </a:moveTo>
                <a:cubicBezTo>
                  <a:pt x="981179" y="182110"/>
                  <a:pt x="986282" y="184395"/>
                  <a:pt x="989976" y="188089"/>
                </a:cubicBezTo>
                <a:lnTo>
                  <a:pt x="992557" y="194320"/>
                </a:lnTo>
                <a:lnTo>
                  <a:pt x="990601" y="207139"/>
                </a:lnTo>
                <a:lnTo>
                  <a:pt x="987678" y="218507"/>
                </a:lnTo>
                <a:lnTo>
                  <a:pt x="983488" y="221332"/>
                </a:lnTo>
                <a:cubicBezTo>
                  <a:pt x="981046" y="222365"/>
                  <a:pt x="978360" y="222936"/>
                  <a:pt x="975542" y="222936"/>
                </a:cubicBezTo>
                <a:cubicBezTo>
                  <a:pt x="964268" y="222936"/>
                  <a:pt x="955129" y="213797"/>
                  <a:pt x="955129" y="202523"/>
                </a:cubicBezTo>
                <a:cubicBezTo>
                  <a:pt x="955129" y="191250"/>
                  <a:pt x="964268" y="182110"/>
                  <a:pt x="975542" y="182110"/>
                </a:cubicBezTo>
                <a:close/>
                <a:moveTo>
                  <a:pt x="926765" y="182110"/>
                </a:moveTo>
                <a:cubicBezTo>
                  <a:pt x="938039" y="182110"/>
                  <a:pt x="947178" y="191250"/>
                  <a:pt x="947178" y="202523"/>
                </a:cubicBezTo>
                <a:cubicBezTo>
                  <a:pt x="947178" y="213797"/>
                  <a:pt x="938039" y="222936"/>
                  <a:pt x="926765" y="222936"/>
                </a:cubicBezTo>
                <a:cubicBezTo>
                  <a:pt x="915491" y="222936"/>
                  <a:pt x="906352" y="213797"/>
                  <a:pt x="906352" y="202523"/>
                </a:cubicBezTo>
                <a:cubicBezTo>
                  <a:pt x="906352" y="191250"/>
                  <a:pt x="915491" y="182110"/>
                  <a:pt x="926765" y="182110"/>
                </a:cubicBezTo>
                <a:close/>
                <a:moveTo>
                  <a:pt x="877988" y="182110"/>
                </a:moveTo>
                <a:cubicBezTo>
                  <a:pt x="889262" y="182110"/>
                  <a:pt x="898401" y="191250"/>
                  <a:pt x="898401" y="202523"/>
                </a:cubicBezTo>
                <a:cubicBezTo>
                  <a:pt x="898401" y="213797"/>
                  <a:pt x="889262" y="222936"/>
                  <a:pt x="877988" y="222936"/>
                </a:cubicBezTo>
                <a:cubicBezTo>
                  <a:pt x="866714" y="222936"/>
                  <a:pt x="857575" y="213797"/>
                  <a:pt x="857575" y="202523"/>
                </a:cubicBezTo>
                <a:cubicBezTo>
                  <a:pt x="857575" y="191250"/>
                  <a:pt x="866714" y="182110"/>
                  <a:pt x="877988" y="182110"/>
                </a:cubicBezTo>
                <a:close/>
                <a:moveTo>
                  <a:pt x="829211" y="182110"/>
                </a:moveTo>
                <a:cubicBezTo>
                  <a:pt x="840485" y="182110"/>
                  <a:pt x="849624" y="191250"/>
                  <a:pt x="849624" y="202523"/>
                </a:cubicBezTo>
                <a:cubicBezTo>
                  <a:pt x="849624" y="213797"/>
                  <a:pt x="840485" y="222936"/>
                  <a:pt x="829211" y="222936"/>
                </a:cubicBezTo>
                <a:cubicBezTo>
                  <a:pt x="817937" y="222936"/>
                  <a:pt x="808798" y="213797"/>
                  <a:pt x="808798" y="202523"/>
                </a:cubicBezTo>
                <a:cubicBezTo>
                  <a:pt x="808798" y="191250"/>
                  <a:pt x="817937" y="182110"/>
                  <a:pt x="829211" y="182110"/>
                </a:cubicBezTo>
                <a:close/>
                <a:moveTo>
                  <a:pt x="780434" y="182110"/>
                </a:moveTo>
                <a:cubicBezTo>
                  <a:pt x="791708" y="182110"/>
                  <a:pt x="800847" y="191250"/>
                  <a:pt x="800847" y="202523"/>
                </a:cubicBezTo>
                <a:cubicBezTo>
                  <a:pt x="800847" y="213797"/>
                  <a:pt x="791708" y="222936"/>
                  <a:pt x="780434" y="222936"/>
                </a:cubicBezTo>
                <a:cubicBezTo>
                  <a:pt x="769160" y="222936"/>
                  <a:pt x="760021" y="213797"/>
                  <a:pt x="760021" y="202523"/>
                </a:cubicBezTo>
                <a:cubicBezTo>
                  <a:pt x="760021" y="191250"/>
                  <a:pt x="769160" y="182110"/>
                  <a:pt x="780434" y="182110"/>
                </a:cubicBezTo>
                <a:close/>
                <a:moveTo>
                  <a:pt x="731657" y="182110"/>
                </a:moveTo>
                <a:cubicBezTo>
                  <a:pt x="742931" y="182110"/>
                  <a:pt x="752070" y="191250"/>
                  <a:pt x="752070" y="202523"/>
                </a:cubicBezTo>
                <a:cubicBezTo>
                  <a:pt x="752070" y="213797"/>
                  <a:pt x="742931" y="222936"/>
                  <a:pt x="731657" y="222936"/>
                </a:cubicBezTo>
                <a:cubicBezTo>
                  <a:pt x="720383" y="222936"/>
                  <a:pt x="711244" y="213797"/>
                  <a:pt x="711244" y="202523"/>
                </a:cubicBezTo>
                <a:cubicBezTo>
                  <a:pt x="711244" y="191250"/>
                  <a:pt x="720383" y="182110"/>
                  <a:pt x="731657" y="182110"/>
                </a:cubicBezTo>
                <a:close/>
                <a:moveTo>
                  <a:pt x="682880" y="182110"/>
                </a:moveTo>
                <a:cubicBezTo>
                  <a:pt x="694153" y="182110"/>
                  <a:pt x="703293" y="191250"/>
                  <a:pt x="703293" y="202523"/>
                </a:cubicBezTo>
                <a:cubicBezTo>
                  <a:pt x="703293" y="213797"/>
                  <a:pt x="694153" y="222936"/>
                  <a:pt x="682880" y="222936"/>
                </a:cubicBezTo>
                <a:cubicBezTo>
                  <a:pt x="671606" y="222936"/>
                  <a:pt x="662467" y="213797"/>
                  <a:pt x="662467" y="202523"/>
                </a:cubicBezTo>
                <a:cubicBezTo>
                  <a:pt x="662467" y="191250"/>
                  <a:pt x="671606" y="182110"/>
                  <a:pt x="682880" y="182110"/>
                </a:cubicBezTo>
                <a:close/>
                <a:moveTo>
                  <a:pt x="634103" y="182110"/>
                </a:moveTo>
                <a:cubicBezTo>
                  <a:pt x="645377" y="182110"/>
                  <a:pt x="654516" y="191250"/>
                  <a:pt x="654516" y="202523"/>
                </a:cubicBezTo>
                <a:cubicBezTo>
                  <a:pt x="654516" y="213797"/>
                  <a:pt x="645377" y="222936"/>
                  <a:pt x="634103" y="222936"/>
                </a:cubicBezTo>
                <a:cubicBezTo>
                  <a:pt x="622829" y="222936"/>
                  <a:pt x="613690" y="213797"/>
                  <a:pt x="613690" y="202523"/>
                </a:cubicBezTo>
                <a:cubicBezTo>
                  <a:pt x="613690" y="191250"/>
                  <a:pt x="622829" y="182110"/>
                  <a:pt x="634103" y="182110"/>
                </a:cubicBezTo>
                <a:close/>
                <a:moveTo>
                  <a:pt x="585326" y="182110"/>
                </a:moveTo>
                <a:cubicBezTo>
                  <a:pt x="596599" y="182110"/>
                  <a:pt x="605738" y="191250"/>
                  <a:pt x="605738" y="202523"/>
                </a:cubicBezTo>
                <a:cubicBezTo>
                  <a:pt x="605738" y="213797"/>
                  <a:pt x="596599" y="222936"/>
                  <a:pt x="585326" y="222936"/>
                </a:cubicBezTo>
                <a:cubicBezTo>
                  <a:pt x="574052" y="222936"/>
                  <a:pt x="564913" y="213797"/>
                  <a:pt x="564913" y="202523"/>
                </a:cubicBezTo>
                <a:cubicBezTo>
                  <a:pt x="564913" y="191250"/>
                  <a:pt x="574052" y="182110"/>
                  <a:pt x="585326" y="182110"/>
                </a:cubicBezTo>
                <a:close/>
                <a:moveTo>
                  <a:pt x="536549" y="182110"/>
                </a:moveTo>
                <a:cubicBezTo>
                  <a:pt x="547822" y="182110"/>
                  <a:pt x="556961" y="191250"/>
                  <a:pt x="556961" y="202523"/>
                </a:cubicBezTo>
                <a:cubicBezTo>
                  <a:pt x="556961" y="213797"/>
                  <a:pt x="547822" y="222936"/>
                  <a:pt x="536549" y="222936"/>
                </a:cubicBezTo>
                <a:cubicBezTo>
                  <a:pt x="525275" y="222936"/>
                  <a:pt x="516136" y="213797"/>
                  <a:pt x="516136" y="202523"/>
                </a:cubicBezTo>
                <a:cubicBezTo>
                  <a:pt x="516136" y="191250"/>
                  <a:pt x="525275" y="182110"/>
                  <a:pt x="536549" y="182110"/>
                </a:cubicBezTo>
                <a:close/>
                <a:moveTo>
                  <a:pt x="487772" y="182110"/>
                </a:moveTo>
                <a:cubicBezTo>
                  <a:pt x="499045" y="182110"/>
                  <a:pt x="508184" y="191250"/>
                  <a:pt x="508184" y="202523"/>
                </a:cubicBezTo>
                <a:cubicBezTo>
                  <a:pt x="508184" y="213797"/>
                  <a:pt x="499045" y="222936"/>
                  <a:pt x="487772" y="222936"/>
                </a:cubicBezTo>
                <a:cubicBezTo>
                  <a:pt x="476498" y="222936"/>
                  <a:pt x="467359" y="213797"/>
                  <a:pt x="467359" y="202523"/>
                </a:cubicBezTo>
                <a:cubicBezTo>
                  <a:pt x="467359" y="191250"/>
                  <a:pt x="476498" y="182110"/>
                  <a:pt x="487772" y="182110"/>
                </a:cubicBezTo>
                <a:close/>
                <a:moveTo>
                  <a:pt x="438994" y="182110"/>
                </a:moveTo>
                <a:cubicBezTo>
                  <a:pt x="450268" y="182110"/>
                  <a:pt x="459407" y="191250"/>
                  <a:pt x="459407" y="202523"/>
                </a:cubicBezTo>
                <a:cubicBezTo>
                  <a:pt x="459407" y="213797"/>
                  <a:pt x="450268" y="222936"/>
                  <a:pt x="438994" y="222936"/>
                </a:cubicBezTo>
                <a:cubicBezTo>
                  <a:pt x="427721" y="222936"/>
                  <a:pt x="418582" y="213797"/>
                  <a:pt x="418582" y="202523"/>
                </a:cubicBezTo>
                <a:cubicBezTo>
                  <a:pt x="418582" y="191250"/>
                  <a:pt x="427721" y="182110"/>
                  <a:pt x="438994" y="182110"/>
                </a:cubicBezTo>
                <a:close/>
                <a:moveTo>
                  <a:pt x="390217" y="182110"/>
                </a:moveTo>
                <a:cubicBezTo>
                  <a:pt x="401491" y="182110"/>
                  <a:pt x="410630" y="191250"/>
                  <a:pt x="410630" y="202523"/>
                </a:cubicBezTo>
                <a:cubicBezTo>
                  <a:pt x="410630" y="213797"/>
                  <a:pt x="401491" y="222936"/>
                  <a:pt x="390217" y="222936"/>
                </a:cubicBezTo>
                <a:cubicBezTo>
                  <a:pt x="378944" y="222936"/>
                  <a:pt x="369805" y="213797"/>
                  <a:pt x="369805" y="202523"/>
                </a:cubicBezTo>
                <a:cubicBezTo>
                  <a:pt x="369805" y="191250"/>
                  <a:pt x="378944" y="182110"/>
                  <a:pt x="390217" y="182110"/>
                </a:cubicBezTo>
                <a:close/>
                <a:moveTo>
                  <a:pt x="341440" y="182110"/>
                </a:moveTo>
                <a:cubicBezTo>
                  <a:pt x="352714" y="182110"/>
                  <a:pt x="361853" y="191250"/>
                  <a:pt x="361853" y="202523"/>
                </a:cubicBezTo>
                <a:cubicBezTo>
                  <a:pt x="361853" y="213797"/>
                  <a:pt x="352714" y="222936"/>
                  <a:pt x="341440" y="222936"/>
                </a:cubicBezTo>
                <a:cubicBezTo>
                  <a:pt x="330166" y="222936"/>
                  <a:pt x="321028" y="213797"/>
                  <a:pt x="321028" y="202523"/>
                </a:cubicBezTo>
                <a:cubicBezTo>
                  <a:pt x="321028" y="191250"/>
                  <a:pt x="330166" y="182110"/>
                  <a:pt x="341440" y="182110"/>
                </a:cubicBezTo>
                <a:close/>
                <a:moveTo>
                  <a:pt x="292663" y="182110"/>
                </a:moveTo>
                <a:cubicBezTo>
                  <a:pt x="303937" y="182110"/>
                  <a:pt x="313076" y="191250"/>
                  <a:pt x="313076" y="202523"/>
                </a:cubicBezTo>
                <a:cubicBezTo>
                  <a:pt x="313076" y="213797"/>
                  <a:pt x="303937" y="222936"/>
                  <a:pt x="292663" y="222936"/>
                </a:cubicBezTo>
                <a:cubicBezTo>
                  <a:pt x="281389" y="222936"/>
                  <a:pt x="272251" y="213797"/>
                  <a:pt x="272251" y="202523"/>
                </a:cubicBezTo>
                <a:cubicBezTo>
                  <a:pt x="272251" y="191250"/>
                  <a:pt x="281389" y="182110"/>
                  <a:pt x="292663" y="182110"/>
                </a:cubicBezTo>
                <a:close/>
                <a:moveTo>
                  <a:pt x="243886" y="182110"/>
                </a:moveTo>
                <a:cubicBezTo>
                  <a:pt x="255160" y="182110"/>
                  <a:pt x="264299" y="191250"/>
                  <a:pt x="264299" y="202523"/>
                </a:cubicBezTo>
                <a:cubicBezTo>
                  <a:pt x="264299" y="213797"/>
                  <a:pt x="255160" y="222936"/>
                  <a:pt x="243886" y="222936"/>
                </a:cubicBezTo>
                <a:cubicBezTo>
                  <a:pt x="232612" y="222936"/>
                  <a:pt x="223473" y="213797"/>
                  <a:pt x="223473" y="202523"/>
                </a:cubicBezTo>
                <a:cubicBezTo>
                  <a:pt x="223473" y="191250"/>
                  <a:pt x="232612" y="182110"/>
                  <a:pt x="243886" y="182110"/>
                </a:cubicBezTo>
                <a:close/>
                <a:moveTo>
                  <a:pt x="195109" y="182110"/>
                </a:moveTo>
                <a:cubicBezTo>
                  <a:pt x="206383" y="182110"/>
                  <a:pt x="215522" y="191250"/>
                  <a:pt x="215522" y="202523"/>
                </a:cubicBezTo>
                <a:cubicBezTo>
                  <a:pt x="215522" y="213797"/>
                  <a:pt x="206383" y="222936"/>
                  <a:pt x="195109" y="222936"/>
                </a:cubicBezTo>
                <a:cubicBezTo>
                  <a:pt x="183835" y="222936"/>
                  <a:pt x="174696" y="213797"/>
                  <a:pt x="174696" y="202523"/>
                </a:cubicBezTo>
                <a:cubicBezTo>
                  <a:pt x="174696" y="191250"/>
                  <a:pt x="183835" y="182110"/>
                  <a:pt x="195109" y="182110"/>
                </a:cubicBezTo>
                <a:close/>
                <a:moveTo>
                  <a:pt x="146332" y="182110"/>
                </a:moveTo>
                <a:cubicBezTo>
                  <a:pt x="157606" y="182110"/>
                  <a:pt x="166745" y="191250"/>
                  <a:pt x="166745" y="202523"/>
                </a:cubicBezTo>
                <a:cubicBezTo>
                  <a:pt x="166745" y="213797"/>
                  <a:pt x="157606" y="222936"/>
                  <a:pt x="146332" y="222936"/>
                </a:cubicBezTo>
                <a:cubicBezTo>
                  <a:pt x="135058" y="222936"/>
                  <a:pt x="125919" y="213797"/>
                  <a:pt x="125919" y="202523"/>
                </a:cubicBezTo>
                <a:cubicBezTo>
                  <a:pt x="125919" y="191250"/>
                  <a:pt x="135058" y="182110"/>
                  <a:pt x="146332" y="182110"/>
                </a:cubicBezTo>
                <a:close/>
                <a:moveTo>
                  <a:pt x="97555" y="182110"/>
                </a:moveTo>
                <a:cubicBezTo>
                  <a:pt x="108829" y="182110"/>
                  <a:pt x="117968" y="191250"/>
                  <a:pt x="117968" y="202523"/>
                </a:cubicBezTo>
                <a:cubicBezTo>
                  <a:pt x="117968" y="213797"/>
                  <a:pt x="108829" y="222936"/>
                  <a:pt x="97555" y="222936"/>
                </a:cubicBezTo>
                <a:cubicBezTo>
                  <a:pt x="86281" y="222936"/>
                  <a:pt x="77142" y="213797"/>
                  <a:pt x="77142" y="202523"/>
                </a:cubicBezTo>
                <a:cubicBezTo>
                  <a:pt x="77142" y="191250"/>
                  <a:pt x="86281" y="182110"/>
                  <a:pt x="97555" y="182110"/>
                </a:cubicBezTo>
                <a:close/>
                <a:moveTo>
                  <a:pt x="48778" y="182110"/>
                </a:moveTo>
                <a:cubicBezTo>
                  <a:pt x="60052" y="182110"/>
                  <a:pt x="69191" y="191250"/>
                  <a:pt x="69191" y="202523"/>
                </a:cubicBezTo>
                <a:cubicBezTo>
                  <a:pt x="69191" y="213797"/>
                  <a:pt x="60052" y="222936"/>
                  <a:pt x="48778" y="222936"/>
                </a:cubicBezTo>
                <a:cubicBezTo>
                  <a:pt x="37504" y="222936"/>
                  <a:pt x="28365" y="213797"/>
                  <a:pt x="28365" y="202523"/>
                </a:cubicBezTo>
                <a:cubicBezTo>
                  <a:pt x="28365" y="191250"/>
                  <a:pt x="37504" y="182110"/>
                  <a:pt x="48778" y="182110"/>
                </a:cubicBezTo>
                <a:close/>
                <a:moveTo>
                  <a:pt x="2" y="182110"/>
                </a:moveTo>
                <a:cubicBezTo>
                  <a:pt x="11275" y="182110"/>
                  <a:pt x="20414" y="191250"/>
                  <a:pt x="20414" y="202523"/>
                </a:cubicBezTo>
                <a:cubicBezTo>
                  <a:pt x="20414" y="213797"/>
                  <a:pt x="11275" y="222936"/>
                  <a:pt x="2" y="222936"/>
                </a:cubicBezTo>
                <a:lnTo>
                  <a:pt x="0" y="222935"/>
                </a:lnTo>
                <a:lnTo>
                  <a:pt x="0" y="182111"/>
                </a:lnTo>
                <a:close/>
                <a:moveTo>
                  <a:pt x="975542" y="128024"/>
                </a:moveTo>
                <a:cubicBezTo>
                  <a:pt x="986816" y="128024"/>
                  <a:pt x="995955" y="137163"/>
                  <a:pt x="995955" y="148437"/>
                </a:cubicBezTo>
                <a:cubicBezTo>
                  <a:pt x="995955" y="159711"/>
                  <a:pt x="986816" y="168850"/>
                  <a:pt x="975542" y="168850"/>
                </a:cubicBezTo>
                <a:cubicBezTo>
                  <a:pt x="964268" y="168850"/>
                  <a:pt x="955129" y="159711"/>
                  <a:pt x="955129" y="148437"/>
                </a:cubicBezTo>
                <a:cubicBezTo>
                  <a:pt x="955129" y="137163"/>
                  <a:pt x="964268" y="128024"/>
                  <a:pt x="975542" y="128024"/>
                </a:cubicBezTo>
                <a:close/>
                <a:moveTo>
                  <a:pt x="926765" y="128024"/>
                </a:moveTo>
                <a:cubicBezTo>
                  <a:pt x="938039" y="128024"/>
                  <a:pt x="947178" y="137163"/>
                  <a:pt x="947178" y="148437"/>
                </a:cubicBezTo>
                <a:cubicBezTo>
                  <a:pt x="947178" y="159711"/>
                  <a:pt x="938039" y="168850"/>
                  <a:pt x="926765" y="168850"/>
                </a:cubicBezTo>
                <a:cubicBezTo>
                  <a:pt x="915491" y="168850"/>
                  <a:pt x="906352" y="159711"/>
                  <a:pt x="906352" y="148437"/>
                </a:cubicBezTo>
                <a:cubicBezTo>
                  <a:pt x="906352" y="137163"/>
                  <a:pt x="915491" y="128024"/>
                  <a:pt x="926765" y="128024"/>
                </a:cubicBezTo>
                <a:close/>
                <a:moveTo>
                  <a:pt x="877988" y="128024"/>
                </a:moveTo>
                <a:cubicBezTo>
                  <a:pt x="889262" y="128024"/>
                  <a:pt x="898401" y="137163"/>
                  <a:pt x="898401" y="148437"/>
                </a:cubicBezTo>
                <a:cubicBezTo>
                  <a:pt x="898401" y="159711"/>
                  <a:pt x="889262" y="168850"/>
                  <a:pt x="877988" y="168850"/>
                </a:cubicBezTo>
                <a:cubicBezTo>
                  <a:pt x="866714" y="168850"/>
                  <a:pt x="857575" y="159711"/>
                  <a:pt x="857575" y="148437"/>
                </a:cubicBezTo>
                <a:cubicBezTo>
                  <a:pt x="857575" y="137163"/>
                  <a:pt x="866714" y="128024"/>
                  <a:pt x="877988" y="128024"/>
                </a:cubicBezTo>
                <a:close/>
                <a:moveTo>
                  <a:pt x="829211" y="128024"/>
                </a:moveTo>
                <a:cubicBezTo>
                  <a:pt x="840485" y="128024"/>
                  <a:pt x="849624" y="137163"/>
                  <a:pt x="849624" y="148437"/>
                </a:cubicBezTo>
                <a:cubicBezTo>
                  <a:pt x="849624" y="159711"/>
                  <a:pt x="840485" y="168850"/>
                  <a:pt x="829211" y="168850"/>
                </a:cubicBezTo>
                <a:cubicBezTo>
                  <a:pt x="817937" y="168850"/>
                  <a:pt x="808798" y="159711"/>
                  <a:pt x="808798" y="148437"/>
                </a:cubicBezTo>
                <a:cubicBezTo>
                  <a:pt x="808798" y="137163"/>
                  <a:pt x="817937" y="128024"/>
                  <a:pt x="829211" y="128024"/>
                </a:cubicBezTo>
                <a:close/>
                <a:moveTo>
                  <a:pt x="780434" y="128024"/>
                </a:moveTo>
                <a:cubicBezTo>
                  <a:pt x="791708" y="128024"/>
                  <a:pt x="800847" y="137163"/>
                  <a:pt x="800847" y="148437"/>
                </a:cubicBezTo>
                <a:cubicBezTo>
                  <a:pt x="800847" y="159711"/>
                  <a:pt x="791708" y="168850"/>
                  <a:pt x="780434" y="168850"/>
                </a:cubicBezTo>
                <a:cubicBezTo>
                  <a:pt x="769160" y="168850"/>
                  <a:pt x="760021" y="159711"/>
                  <a:pt x="760021" y="148437"/>
                </a:cubicBezTo>
                <a:cubicBezTo>
                  <a:pt x="760021" y="137163"/>
                  <a:pt x="769160" y="128024"/>
                  <a:pt x="780434" y="128024"/>
                </a:cubicBezTo>
                <a:close/>
                <a:moveTo>
                  <a:pt x="731657" y="128024"/>
                </a:moveTo>
                <a:cubicBezTo>
                  <a:pt x="742931" y="128024"/>
                  <a:pt x="752070" y="137163"/>
                  <a:pt x="752070" y="148437"/>
                </a:cubicBezTo>
                <a:cubicBezTo>
                  <a:pt x="752070" y="159711"/>
                  <a:pt x="742931" y="168850"/>
                  <a:pt x="731657" y="168850"/>
                </a:cubicBezTo>
                <a:cubicBezTo>
                  <a:pt x="720383" y="168850"/>
                  <a:pt x="711244" y="159711"/>
                  <a:pt x="711244" y="148437"/>
                </a:cubicBezTo>
                <a:cubicBezTo>
                  <a:pt x="711244" y="137163"/>
                  <a:pt x="720383" y="128024"/>
                  <a:pt x="731657" y="128024"/>
                </a:cubicBezTo>
                <a:close/>
                <a:moveTo>
                  <a:pt x="682880" y="128024"/>
                </a:moveTo>
                <a:cubicBezTo>
                  <a:pt x="694153" y="128024"/>
                  <a:pt x="703293" y="137163"/>
                  <a:pt x="703293" y="148437"/>
                </a:cubicBezTo>
                <a:cubicBezTo>
                  <a:pt x="703293" y="159711"/>
                  <a:pt x="694153" y="168850"/>
                  <a:pt x="682880" y="168850"/>
                </a:cubicBezTo>
                <a:cubicBezTo>
                  <a:pt x="671606" y="168850"/>
                  <a:pt x="662467" y="159711"/>
                  <a:pt x="662467" y="148437"/>
                </a:cubicBezTo>
                <a:cubicBezTo>
                  <a:pt x="662467" y="137163"/>
                  <a:pt x="671606" y="128024"/>
                  <a:pt x="682880" y="128024"/>
                </a:cubicBezTo>
                <a:close/>
                <a:moveTo>
                  <a:pt x="634103" y="128024"/>
                </a:moveTo>
                <a:cubicBezTo>
                  <a:pt x="645377" y="128024"/>
                  <a:pt x="654516" y="137163"/>
                  <a:pt x="654516" y="148437"/>
                </a:cubicBezTo>
                <a:cubicBezTo>
                  <a:pt x="654516" y="159711"/>
                  <a:pt x="645377" y="168850"/>
                  <a:pt x="634103" y="168850"/>
                </a:cubicBezTo>
                <a:cubicBezTo>
                  <a:pt x="622829" y="168850"/>
                  <a:pt x="613690" y="159711"/>
                  <a:pt x="613690" y="148437"/>
                </a:cubicBezTo>
                <a:cubicBezTo>
                  <a:pt x="613690" y="137163"/>
                  <a:pt x="622829" y="128024"/>
                  <a:pt x="634103" y="128024"/>
                </a:cubicBezTo>
                <a:close/>
                <a:moveTo>
                  <a:pt x="585326" y="128024"/>
                </a:moveTo>
                <a:cubicBezTo>
                  <a:pt x="596599" y="128024"/>
                  <a:pt x="605738" y="137163"/>
                  <a:pt x="605738" y="148437"/>
                </a:cubicBezTo>
                <a:cubicBezTo>
                  <a:pt x="605738" y="159711"/>
                  <a:pt x="596599" y="168850"/>
                  <a:pt x="585326" y="168850"/>
                </a:cubicBezTo>
                <a:cubicBezTo>
                  <a:pt x="574052" y="168850"/>
                  <a:pt x="564913" y="159711"/>
                  <a:pt x="564913" y="148437"/>
                </a:cubicBezTo>
                <a:cubicBezTo>
                  <a:pt x="564913" y="137163"/>
                  <a:pt x="574052" y="128024"/>
                  <a:pt x="585326" y="128024"/>
                </a:cubicBezTo>
                <a:close/>
                <a:moveTo>
                  <a:pt x="536549" y="128024"/>
                </a:moveTo>
                <a:cubicBezTo>
                  <a:pt x="547822" y="128024"/>
                  <a:pt x="556961" y="137163"/>
                  <a:pt x="556961" y="148437"/>
                </a:cubicBezTo>
                <a:cubicBezTo>
                  <a:pt x="556961" y="159711"/>
                  <a:pt x="547822" y="168850"/>
                  <a:pt x="536549" y="168850"/>
                </a:cubicBezTo>
                <a:cubicBezTo>
                  <a:pt x="525275" y="168850"/>
                  <a:pt x="516136" y="159711"/>
                  <a:pt x="516136" y="148437"/>
                </a:cubicBezTo>
                <a:cubicBezTo>
                  <a:pt x="516136" y="137163"/>
                  <a:pt x="525275" y="128024"/>
                  <a:pt x="536549" y="128024"/>
                </a:cubicBezTo>
                <a:close/>
                <a:moveTo>
                  <a:pt x="487772" y="128024"/>
                </a:moveTo>
                <a:cubicBezTo>
                  <a:pt x="499045" y="128024"/>
                  <a:pt x="508184" y="137163"/>
                  <a:pt x="508184" y="148437"/>
                </a:cubicBezTo>
                <a:cubicBezTo>
                  <a:pt x="508184" y="159711"/>
                  <a:pt x="499045" y="168850"/>
                  <a:pt x="487772" y="168850"/>
                </a:cubicBezTo>
                <a:cubicBezTo>
                  <a:pt x="476498" y="168850"/>
                  <a:pt x="467359" y="159711"/>
                  <a:pt x="467359" y="148437"/>
                </a:cubicBezTo>
                <a:cubicBezTo>
                  <a:pt x="467359" y="137163"/>
                  <a:pt x="476498" y="128024"/>
                  <a:pt x="487772" y="128024"/>
                </a:cubicBezTo>
                <a:close/>
                <a:moveTo>
                  <a:pt x="438994" y="128024"/>
                </a:moveTo>
                <a:cubicBezTo>
                  <a:pt x="450268" y="128024"/>
                  <a:pt x="459407" y="137163"/>
                  <a:pt x="459407" y="148437"/>
                </a:cubicBezTo>
                <a:cubicBezTo>
                  <a:pt x="459407" y="159711"/>
                  <a:pt x="450268" y="168850"/>
                  <a:pt x="438994" y="168850"/>
                </a:cubicBezTo>
                <a:cubicBezTo>
                  <a:pt x="427721" y="168850"/>
                  <a:pt x="418582" y="159711"/>
                  <a:pt x="418582" y="148437"/>
                </a:cubicBezTo>
                <a:cubicBezTo>
                  <a:pt x="418582" y="137163"/>
                  <a:pt x="427721" y="128024"/>
                  <a:pt x="438994" y="128024"/>
                </a:cubicBezTo>
                <a:close/>
                <a:moveTo>
                  <a:pt x="390217" y="128024"/>
                </a:moveTo>
                <a:cubicBezTo>
                  <a:pt x="401491" y="128024"/>
                  <a:pt x="410630" y="137163"/>
                  <a:pt x="410630" y="148437"/>
                </a:cubicBezTo>
                <a:cubicBezTo>
                  <a:pt x="410630" y="159711"/>
                  <a:pt x="401491" y="168850"/>
                  <a:pt x="390217" y="168850"/>
                </a:cubicBezTo>
                <a:cubicBezTo>
                  <a:pt x="378944" y="168850"/>
                  <a:pt x="369805" y="159711"/>
                  <a:pt x="369805" y="148437"/>
                </a:cubicBezTo>
                <a:cubicBezTo>
                  <a:pt x="369805" y="137163"/>
                  <a:pt x="378944" y="128024"/>
                  <a:pt x="390217" y="128024"/>
                </a:cubicBezTo>
                <a:close/>
                <a:moveTo>
                  <a:pt x="341440" y="128024"/>
                </a:moveTo>
                <a:cubicBezTo>
                  <a:pt x="352714" y="128024"/>
                  <a:pt x="361853" y="137163"/>
                  <a:pt x="361853" y="148437"/>
                </a:cubicBezTo>
                <a:cubicBezTo>
                  <a:pt x="361853" y="159711"/>
                  <a:pt x="352714" y="168850"/>
                  <a:pt x="341440" y="168850"/>
                </a:cubicBezTo>
                <a:cubicBezTo>
                  <a:pt x="330166" y="168850"/>
                  <a:pt x="321028" y="159711"/>
                  <a:pt x="321028" y="148437"/>
                </a:cubicBezTo>
                <a:cubicBezTo>
                  <a:pt x="321028" y="137163"/>
                  <a:pt x="330166" y="128024"/>
                  <a:pt x="341440" y="128024"/>
                </a:cubicBezTo>
                <a:close/>
                <a:moveTo>
                  <a:pt x="292663" y="128024"/>
                </a:moveTo>
                <a:cubicBezTo>
                  <a:pt x="303937" y="128024"/>
                  <a:pt x="313076" y="137163"/>
                  <a:pt x="313076" y="148437"/>
                </a:cubicBezTo>
                <a:cubicBezTo>
                  <a:pt x="313076" y="159711"/>
                  <a:pt x="303937" y="168850"/>
                  <a:pt x="292663" y="168850"/>
                </a:cubicBezTo>
                <a:cubicBezTo>
                  <a:pt x="281389" y="168850"/>
                  <a:pt x="272251" y="159711"/>
                  <a:pt x="272251" y="148437"/>
                </a:cubicBezTo>
                <a:cubicBezTo>
                  <a:pt x="272251" y="137163"/>
                  <a:pt x="281389" y="128024"/>
                  <a:pt x="292663" y="128024"/>
                </a:cubicBezTo>
                <a:close/>
                <a:moveTo>
                  <a:pt x="243886" y="128024"/>
                </a:moveTo>
                <a:cubicBezTo>
                  <a:pt x="255160" y="128024"/>
                  <a:pt x="264299" y="137163"/>
                  <a:pt x="264299" y="148437"/>
                </a:cubicBezTo>
                <a:cubicBezTo>
                  <a:pt x="264299" y="159711"/>
                  <a:pt x="255160" y="168850"/>
                  <a:pt x="243886" y="168850"/>
                </a:cubicBezTo>
                <a:cubicBezTo>
                  <a:pt x="232612" y="168850"/>
                  <a:pt x="223473" y="159711"/>
                  <a:pt x="223473" y="148437"/>
                </a:cubicBezTo>
                <a:cubicBezTo>
                  <a:pt x="223473" y="137163"/>
                  <a:pt x="232612" y="128024"/>
                  <a:pt x="243886" y="128024"/>
                </a:cubicBezTo>
                <a:close/>
                <a:moveTo>
                  <a:pt x="195109" y="128024"/>
                </a:moveTo>
                <a:cubicBezTo>
                  <a:pt x="206383" y="128024"/>
                  <a:pt x="215522" y="137163"/>
                  <a:pt x="215522" y="148437"/>
                </a:cubicBezTo>
                <a:cubicBezTo>
                  <a:pt x="215522" y="159711"/>
                  <a:pt x="206383" y="168850"/>
                  <a:pt x="195109" y="168850"/>
                </a:cubicBezTo>
                <a:cubicBezTo>
                  <a:pt x="183835" y="168850"/>
                  <a:pt x="174696" y="159711"/>
                  <a:pt x="174696" y="148437"/>
                </a:cubicBezTo>
                <a:cubicBezTo>
                  <a:pt x="174696" y="137163"/>
                  <a:pt x="183835" y="128024"/>
                  <a:pt x="195109" y="128024"/>
                </a:cubicBezTo>
                <a:close/>
                <a:moveTo>
                  <a:pt x="146332" y="128024"/>
                </a:moveTo>
                <a:cubicBezTo>
                  <a:pt x="157606" y="128024"/>
                  <a:pt x="166745" y="137163"/>
                  <a:pt x="166745" y="148437"/>
                </a:cubicBezTo>
                <a:cubicBezTo>
                  <a:pt x="166745" y="159711"/>
                  <a:pt x="157606" y="168850"/>
                  <a:pt x="146332" y="168850"/>
                </a:cubicBezTo>
                <a:cubicBezTo>
                  <a:pt x="135058" y="168850"/>
                  <a:pt x="125919" y="159711"/>
                  <a:pt x="125919" y="148437"/>
                </a:cubicBezTo>
                <a:cubicBezTo>
                  <a:pt x="125919" y="137163"/>
                  <a:pt x="135058" y="128024"/>
                  <a:pt x="146332" y="128024"/>
                </a:cubicBezTo>
                <a:close/>
                <a:moveTo>
                  <a:pt x="97555" y="128024"/>
                </a:moveTo>
                <a:cubicBezTo>
                  <a:pt x="108829" y="128024"/>
                  <a:pt x="117968" y="137163"/>
                  <a:pt x="117968" y="148437"/>
                </a:cubicBezTo>
                <a:cubicBezTo>
                  <a:pt x="117968" y="159711"/>
                  <a:pt x="108829" y="168850"/>
                  <a:pt x="97555" y="168850"/>
                </a:cubicBezTo>
                <a:cubicBezTo>
                  <a:pt x="86281" y="168850"/>
                  <a:pt x="77142" y="159711"/>
                  <a:pt x="77142" y="148437"/>
                </a:cubicBezTo>
                <a:cubicBezTo>
                  <a:pt x="77142" y="137163"/>
                  <a:pt x="86281" y="128024"/>
                  <a:pt x="97555" y="128024"/>
                </a:cubicBezTo>
                <a:close/>
                <a:moveTo>
                  <a:pt x="48778" y="128024"/>
                </a:moveTo>
                <a:cubicBezTo>
                  <a:pt x="60052" y="128024"/>
                  <a:pt x="69191" y="137163"/>
                  <a:pt x="69191" y="148437"/>
                </a:cubicBezTo>
                <a:cubicBezTo>
                  <a:pt x="69191" y="159711"/>
                  <a:pt x="60052" y="168850"/>
                  <a:pt x="48778" y="168850"/>
                </a:cubicBezTo>
                <a:cubicBezTo>
                  <a:pt x="37504" y="168850"/>
                  <a:pt x="28365" y="159711"/>
                  <a:pt x="28365" y="148437"/>
                </a:cubicBezTo>
                <a:cubicBezTo>
                  <a:pt x="28365" y="137163"/>
                  <a:pt x="37504" y="128024"/>
                  <a:pt x="48778" y="128024"/>
                </a:cubicBezTo>
                <a:close/>
                <a:moveTo>
                  <a:pt x="2" y="128024"/>
                </a:moveTo>
                <a:cubicBezTo>
                  <a:pt x="11275" y="128024"/>
                  <a:pt x="20414" y="137163"/>
                  <a:pt x="20414" y="148437"/>
                </a:cubicBezTo>
                <a:cubicBezTo>
                  <a:pt x="20414" y="159711"/>
                  <a:pt x="11275" y="168850"/>
                  <a:pt x="2" y="168850"/>
                </a:cubicBezTo>
                <a:lnTo>
                  <a:pt x="0" y="168849"/>
                </a:lnTo>
                <a:lnTo>
                  <a:pt x="0" y="128025"/>
                </a:lnTo>
                <a:close/>
                <a:moveTo>
                  <a:pt x="1006915" y="87087"/>
                </a:moveTo>
                <a:lnTo>
                  <a:pt x="1006262" y="100037"/>
                </a:lnTo>
                <a:lnTo>
                  <a:pt x="1003906" y="94351"/>
                </a:lnTo>
                <a:close/>
                <a:moveTo>
                  <a:pt x="975542" y="73938"/>
                </a:moveTo>
                <a:cubicBezTo>
                  <a:pt x="986816" y="73938"/>
                  <a:pt x="995955" y="83077"/>
                  <a:pt x="995955" y="94351"/>
                </a:cubicBezTo>
                <a:cubicBezTo>
                  <a:pt x="995955" y="105625"/>
                  <a:pt x="986816" y="114764"/>
                  <a:pt x="975542" y="114764"/>
                </a:cubicBezTo>
                <a:cubicBezTo>
                  <a:pt x="964268" y="114764"/>
                  <a:pt x="955129" y="105625"/>
                  <a:pt x="955129" y="94351"/>
                </a:cubicBezTo>
                <a:cubicBezTo>
                  <a:pt x="955129" y="83077"/>
                  <a:pt x="964268" y="73938"/>
                  <a:pt x="975542" y="73938"/>
                </a:cubicBezTo>
                <a:close/>
                <a:moveTo>
                  <a:pt x="926765" y="73938"/>
                </a:moveTo>
                <a:cubicBezTo>
                  <a:pt x="938039" y="73938"/>
                  <a:pt x="947178" y="83077"/>
                  <a:pt x="947178" y="94351"/>
                </a:cubicBezTo>
                <a:cubicBezTo>
                  <a:pt x="947178" y="105625"/>
                  <a:pt x="938039" y="114764"/>
                  <a:pt x="926765" y="114764"/>
                </a:cubicBezTo>
                <a:cubicBezTo>
                  <a:pt x="915491" y="114764"/>
                  <a:pt x="906352" y="105625"/>
                  <a:pt x="906352" y="94351"/>
                </a:cubicBezTo>
                <a:cubicBezTo>
                  <a:pt x="906352" y="83077"/>
                  <a:pt x="915491" y="73938"/>
                  <a:pt x="926765" y="73938"/>
                </a:cubicBezTo>
                <a:close/>
                <a:moveTo>
                  <a:pt x="877988" y="73938"/>
                </a:moveTo>
                <a:cubicBezTo>
                  <a:pt x="889262" y="73938"/>
                  <a:pt x="898401" y="83077"/>
                  <a:pt x="898401" y="94351"/>
                </a:cubicBezTo>
                <a:cubicBezTo>
                  <a:pt x="898401" y="105625"/>
                  <a:pt x="889262" y="114764"/>
                  <a:pt x="877988" y="114764"/>
                </a:cubicBezTo>
                <a:cubicBezTo>
                  <a:pt x="866714" y="114764"/>
                  <a:pt x="857575" y="105625"/>
                  <a:pt x="857575" y="94351"/>
                </a:cubicBezTo>
                <a:cubicBezTo>
                  <a:pt x="857575" y="83077"/>
                  <a:pt x="866714" y="73938"/>
                  <a:pt x="877988" y="73938"/>
                </a:cubicBezTo>
                <a:close/>
                <a:moveTo>
                  <a:pt x="829211" y="73938"/>
                </a:moveTo>
                <a:cubicBezTo>
                  <a:pt x="840485" y="73938"/>
                  <a:pt x="849624" y="83077"/>
                  <a:pt x="849624" y="94351"/>
                </a:cubicBezTo>
                <a:cubicBezTo>
                  <a:pt x="849624" y="105625"/>
                  <a:pt x="840485" y="114764"/>
                  <a:pt x="829211" y="114764"/>
                </a:cubicBezTo>
                <a:cubicBezTo>
                  <a:pt x="817937" y="114764"/>
                  <a:pt x="808798" y="105625"/>
                  <a:pt x="808798" y="94351"/>
                </a:cubicBezTo>
                <a:cubicBezTo>
                  <a:pt x="808798" y="83077"/>
                  <a:pt x="817937" y="73938"/>
                  <a:pt x="829211" y="73938"/>
                </a:cubicBezTo>
                <a:close/>
                <a:moveTo>
                  <a:pt x="780434" y="73938"/>
                </a:moveTo>
                <a:cubicBezTo>
                  <a:pt x="791708" y="73938"/>
                  <a:pt x="800847" y="83077"/>
                  <a:pt x="800847" y="94351"/>
                </a:cubicBezTo>
                <a:cubicBezTo>
                  <a:pt x="800847" y="105625"/>
                  <a:pt x="791708" y="114764"/>
                  <a:pt x="780434" y="114764"/>
                </a:cubicBezTo>
                <a:cubicBezTo>
                  <a:pt x="769160" y="114764"/>
                  <a:pt x="760021" y="105625"/>
                  <a:pt x="760021" y="94351"/>
                </a:cubicBezTo>
                <a:cubicBezTo>
                  <a:pt x="760021" y="83077"/>
                  <a:pt x="769160" y="73938"/>
                  <a:pt x="780434" y="73938"/>
                </a:cubicBezTo>
                <a:close/>
                <a:moveTo>
                  <a:pt x="731657" y="73938"/>
                </a:moveTo>
                <a:cubicBezTo>
                  <a:pt x="742931" y="73938"/>
                  <a:pt x="752070" y="83077"/>
                  <a:pt x="752070" y="94351"/>
                </a:cubicBezTo>
                <a:cubicBezTo>
                  <a:pt x="752070" y="105625"/>
                  <a:pt x="742931" y="114764"/>
                  <a:pt x="731657" y="114764"/>
                </a:cubicBezTo>
                <a:cubicBezTo>
                  <a:pt x="720383" y="114764"/>
                  <a:pt x="711244" y="105625"/>
                  <a:pt x="711244" y="94351"/>
                </a:cubicBezTo>
                <a:cubicBezTo>
                  <a:pt x="711244" y="83077"/>
                  <a:pt x="720383" y="73938"/>
                  <a:pt x="731657" y="73938"/>
                </a:cubicBezTo>
                <a:close/>
                <a:moveTo>
                  <a:pt x="682880" y="73938"/>
                </a:moveTo>
                <a:cubicBezTo>
                  <a:pt x="694153" y="73938"/>
                  <a:pt x="703293" y="83077"/>
                  <a:pt x="703293" y="94351"/>
                </a:cubicBezTo>
                <a:cubicBezTo>
                  <a:pt x="703293" y="105625"/>
                  <a:pt x="694153" y="114764"/>
                  <a:pt x="682880" y="114764"/>
                </a:cubicBezTo>
                <a:cubicBezTo>
                  <a:pt x="671606" y="114764"/>
                  <a:pt x="662467" y="105625"/>
                  <a:pt x="662467" y="94351"/>
                </a:cubicBezTo>
                <a:cubicBezTo>
                  <a:pt x="662467" y="83077"/>
                  <a:pt x="671606" y="73938"/>
                  <a:pt x="682880" y="73938"/>
                </a:cubicBezTo>
                <a:close/>
                <a:moveTo>
                  <a:pt x="634103" y="73938"/>
                </a:moveTo>
                <a:cubicBezTo>
                  <a:pt x="645377" y="73938"/>
                  <a:pt x="654516" y="83077"/>
                  <a:pt x="654516" y="94351"/>
                </a:cubicBezTo>
                <a:cubicBezTo>
                  <a:pt x="654516" y="105625"/>
                  <a:pt x="645377" y="114764"/>
                  <a:pt x="634103" y="114764"/>
                </a:cubicBezTo>
                <a:cubicBezTo>
                  <a:pt x="622829" y="114764"/>
                  <a:pt x="613690" y="105625"/>
                  <a:pt x="613690" y="94351"/>
                </a:cubicBezTo>
                <a:cubicBezTo>
                  <a:pt x="613690" y="83077"/>
                  <a:pt x="622829" y="73938"/>
                  <a:pt x="634103" y="73938"/>
                </a:cubicBezTo>
                <a:close/>
                <a:moveTo>
                  <a:pt x="585326" y="73938"/>
                </a:moveTo>
                <a:cubicBezTo>
                  <a:pt x="596599" y="73938"/>
                  <a:pt x="605738" y="83077"/>
                  <a:pt x="605738" y="94351"/>
                </a:cubicBezTo>
                <a:cubicBezTo>
                  <a:pt x="605738" y="105625"/>
                  <a:pt x="596599" y="114764"/>
                  <a:pt x="585326" y="114764"/>
                </a:cubicBezTo>
                <a:cubicBezTo>
                  <a:pt x="574052" y="114764"/>
                  <a:pt x="564913" y="105625"/>
                  <a:pt x="564913" y="94351"/>
                </a:cubicBezTo>
                <a:cubicBezTo>
                  <a:pt x="564913" y="83077"/>
                  <a:pt x="574052" y="73938"/>
                  <a:pt x="585326" y="73938"/>
                </a:cubicBezTo>
                <a:close/>
                <a:moveTo>
                  <a:pt x="536549" y="73938"/>
                </a:moveTo>
                <a:cubicBezTo>
                  <a:pt x="547822" y="73938"/>
                  <a:pt x="556961" y="83077"/>
                  <a:pt x="556961" y="94351"/>
                </a:cubicBezTo>
                <a:cubicBezTo>
                  <a:pt x="556961" y="105625"/>
                  <a:pt x="547822" y="114764"/>
                  <a:pt x="536549" y="114764"/>
                </a:cubicBezTo>
                <a:cubicBezTo>
                  <a:pt x="525275" y="114764"/>
                  <a:pt x="516136" y="105625"/>
                  <a:pt x="516136" y="94351"/>
                </a:cubicBezTo>
                <a:cubicBezTo>
                  <a:pt x="516136" y="83077"/>
                  <a:pt x="525275" y="73938"/>
                  <a:pt x="536549" y="73938"/>
                </a:cubicBezTo>
                <a:close/>
                <a:moveTo>
                  <a:pt x="487772" y="73938"/>
                </a:moveTo>
                <a:cubicBezTo>
                  <a:pt x="499045" y="73938"/>
                  <a:pt x="508184" y="83077"/>
                  <a:pt x="508184" y="94351"/>
                </a:cubicBezTo>
                <a:cubicBezTo>
                  <a:pt x="508184" y="105625"/>
                  <a:pt x="499045" y="114764"/>
                  <a:pt x="487772" y="114764"/>
                </a:cubicBezTo>
                <a:cubicBezTo>
                  <a:pt x="476498" y="114764"/>
                  <a:pt x="467359" y="105625"/>
                  <a:pt x="467359" y="94351"/>
                </a:cubicBezTo>
                <a:cubicBezTo>
                  <a:pt x="467359" y="83077"/>
                  <a:pt x="476498" y="73938"/>
                  <a:pt x="487772" y="73938"/>
                </a:cubicBezTo>
                <a:close/>
                <a:moveTo>
                  <a:pt x="438994" y="73938"/>
                </a:moveTo>
                <a:cubicBezTo>
                  <a:pt x="450268" y="73938"/>
                  <a:pt x="459407" y="83077"/>
                  <a:pt x="459407" y="94351"/>
                </a:cubicBezTo>
                <a:cubicBezTo>
                  <a:pt x="459407" y="105625"/>
                  <a:pt x="450268" y="114764"/>
                  <a:pt x="438994" y="114764"/>
                </a:cubicBezTo>
                <a:cubicBezTo>
                  <a:pt x="427721" y="114764"/>
                  <a:pt x="418582" y="105625"/>
                  <a:pt x="418582" y="94351"/>
                </a:cubicBezTo>
                <a:cubicBezTo>
                  <a:pt x="418582" y="83077"/>
                  <a:pt x="427721" y="73938"/>
                  <a:pt x="438994" y="73938"/>
                </a:cubicBezTo>
                <a:close/>
                <a:moveTo>
                  <a:pt x="390217" y="73938"/>
                </a:moveTo>
                <a:cubicBezTo>
                  <a:pt x="401491" y="73938"/>
                  <a:pt x="410630" y="83077"/>
                  <a:pt x="410630" y="94351"/>
                </a:cubicBezTo>
                <a:cubicBezTo>
                  <a:pt x="410630" y="105625"/>
                  <a:pt x="401491" y="114764"/>
                  <a:pt x="390217" y="114764"/>
                </a:cubicBezTo>
                <a:cubicBezTo>
                  <a:pt x="378944" y="114764"/>
                  <a:pt x="369805" y="105625"/>
                  <a:pt x="369805" y="94351"/>
                </a:cubicBezTo>
                <a:cubicBezTo>
                  <a:pt x="369805" y="83077"/>
                  <a:pt x="378944" y="73938"/>
                  <a:pt x="390217" y="73938"/>
                </a:cubicBezTo>
                <a:close/>
                <a:moveTo>
                  <a:pt x="341440" y="73938"/>
                </a:moveTo>
                <a:cubicBezTo>
                  <a:pt x="352714" y="73938"/>
                  <a:pt x="361853" y="83077"/>
                  <a:pt x="361853" y="94351"/>
                </a:cubicBezTo>
                <a:cubicBezTo>
                  <a:pt x="361853" y="105625"/>
                  <a:pt x="352714" y="114764"/>
                  <a:pt x="341440" y="114764"/>
                </a:cubicBezTo>
                <a:cubicBezTo>
                  <a:pt x="330166" y="114764"/>
                  <a:pt x="321028" y="105625"/>
                  <a:pt x="321028" y="94351"/>
                </a:cubicBezTo>
                <a:cubicBezTo>
                  <a:pt x="321028" y="83077"/>
                  <a:pt x="330166" y="73938"/>
                  <a:pt x="341440" y="73938"/>
                </a:cubicBezTo>
                <a:close/>
                <a:moveTo>
                  <a:pt x="292663" y="73938"/>
                </a:moveTo>
                <a:cubicBezTo>
                  <a:pt x="303937" y="73938"/>
                  <a:pt x="313076" y="83077"/>
                  <a:pt x="313076" y="94351"/>
                </a:cubicBezTo>
                <a:cubicBezTo>
                  <a:pt x="313076" y="105625"/>
                  <a:pt x="303937" y="114764"/>
                  <a:pt x="292663" y="114764"/>
                </a:cubicBezTo>
                <a:cubicBezTo>
                  <a:pt x="281389" y="114764"/>
                  <a:pt x="272251" y="105625"/>
                  <a:pt x="272251" y="94351"/>
                </a:cubicBezTo>
                <a:cubicBezTo>
                  <a:pt x="272251" y="83077"/>
                  <a:pt x="281389" y="73938"/>
                  <a:pt x="292663" y="73938"/>
                </a:cubicBezTo>
                <a:close/>
                <a:moveTo>
                  <a:pt x="243886" y="73938"/>
                </a:moveTo>
                <a:cubicBezTo>
                  <a:pt x="255160" y="73938"/>
                  <a:pt x="264299" y="83077"/>
                  <a:pt x="264299" y="94351"/>
                </a:cubicBezTo>
                <a:cubicBezTo>
                  <a:pt x="264299" y="105625"/>
                  <a:pt x="255160" y="114764"/>
                  <a:pt x="243886" y="114764"/>
                </a:cubicBezTo>
                <a:cubicBezTo>
                  <a:pt x="232612" y="114764"/>
                  <a:pt x="223473" y="105625"/>
                  <a:pt x="223473" y="94351"/>
                </a:cubicBezTo>
                <a:cubicBezTo>
                  <a:pt x="223473" y="83077"/>
                  <a:pt x="232612" y="73938"/>
                  <a:pt x="243886" y="73938"/>
                </a:cubicBezTo>
                <a:close/>
                <a:moveTo>
                  <a:pt x="195109" y="73938"/>
                </a:moveTo>
                <a:cubicBezTo>
                  <a:pt x="206383" y="73938"/>
                  <a:pt x="215522" y="83077"/>
                  <a:pt x="215522" y="94351"/>
                </a:cubicBezTo>
                <a:cubicBezTo>
                  <a:pt x="215522" y="105625"/>
                  <a:pt x="206383" y="114764"/>
                  <a:pt x="195109" y="114764"/>
                </a:cubicBezTo>
                <a:cubicBezTo>
                  <a:pt x="183835" y="114764"/>
                  <a:pt x="174696" y="105625"/>
                  <a:pt x="174696" y="94351"/>
                </a:cubicBezTo>
                <a:cubicBezTo>
                  <a:pt x="174696" y="83077"/>
                  <a:pt x="183835" y="73938"/>
                  <a:pt x="195109" y="73938"/>
                </a:cubicBezTo>
                <a:close/>
                <a:moveTo>
                  <a:pt x="146332" y="73938"/>
                </a:moveTo>
                <a:cubicBezTo>
                  <a:pt x="157606" y="73938"/>
                  <a:pt x="166745" y="83077"/>
                  <a:pt x="166745" y="94351"/>
                </a:cubicBezTo>
                <a:cubicBezTo>
                  <a:pt x="166745" y="105625"/>
                  <a:pt x="157606" y="114764"/>
                  <a:pt x="146332" y="114764"/>
                </a:cubicBezTo>
                <a:cubicBezTo>
                  <a:pt x="135058" y="114764"/>
                  <a:pt x="125919" y="105625"/>
                  <a:pt x="125919" y="94351"/>
                </a:cubicBezTo>
                <a:cubicBezTo>
                  <a:pt x="125919" y="83077"/>
                  <a:pt x="135058" y="73938"/>
                  <a:pt x="146332" y="73938"/>
                </a:cubicBezTo>
                <a:close/>
                <a:moveTo>
                  <a:pt x="97555" y="73938"/>
                </a:moveTo>
                <a:cubicBezTo>
                  <a:pt x="108829" y="73938"/>
                  <a:pt x="117968" y="83077"/>
                  <a:pt x="117968" y="94351"/>
                </a:cubicBezTo>
                <a:cubicBezTo>
                  <a:pt x="117968" y="105625"/>
                  <a:pt x="108829" y="114764"/>
                  <a:pt x="97555" y="114764"/>
                </a:cubicBezTo>
                <a:cubicBezTo>
                  <a:pt x="86281" y="114764"/>
                  <a:pt x="77142" y="105625"/>
                  <a:pt x="77142" y="94351"/>
                </a:cubicBezTo>
                <a:cubicBezTo>
                  <a:pt x="77142" y="83077"/>
                  <a:pt x="86281" y="73938"/>
                  <a:pt x="97555" y="73938"/>
                </a:cubicBezTo>
                <a:close/>
                <a:moveTo>
                  <a:pt x="48778" y="73938"/>
                </a:moveTo>
                <a:cubicBezTo>
                  <a:pt x="60052" y="73938"/>
                  <a:pt x="69191" y="83077"/>
                  <a:pt x="69191" y="94351"/>
                </a:cubicBezTo>
                <a:cubicBezTo>
                  <a:pt x="69191" y="105625"/>
                  <a:pt x="60052" y="114764"/>
                  <a:pt x="48778" y="114764"/>
                </a:cubicBezTo>
                <a:cubicBezTo>
                  <a:pt x="37504" y="114764"/>
                  <a:pt x="28365" y="105625"/>
                  <a:pt x="28365" y="94351"/>
                </a:cubicBezTo>
                <a:cubicBezTo>
                  <a:pt x="28365" y="83077"/>
                  <a:pt x="37504" y="73938"/>
                  <a:pt x="48778" y="73938"/>
                </a:cubicBezTo>
                <a:close/>
                <a:moveTo>
                  <a:pt x="2" y="73938"/>
                </a:moveTo>
                <a:cubicBezTo>
                  <a:pt x="11275" y="73938"/>
                  <a:pt x="20414" y="83077"/>
                  <a:pt x="20414" y="94351"/>
                </a:cubicBezTo>
                <a:cubicBezTo>
                  <a:pt x="20414" y="105625"/>
                  <a:pt x="11275" y="114764"/>
                  <a:pt x="2" y="114764"/>
                </a:cubicBezTo>
                <a:lnTo>
                  <a:pt x="0" y="114763"/>
                </a:lnTo>
                <a:lnTo>
                  <a:pt x="0" y="73939"/>
                </a:lnTo>
                <a:close/>
                <a:moveTo>
                  <a:pt x="1010013" y="25745"/>
                </a:moveTo>
                <a:lnTo>
                  <a:pt x="1008696" y="51828"/>
                </a:lnTo>
                <a:lnTo>
                  <a:pt x="1003906" y="40265"/>
                </a:lnTo>
                <a:cubicBezTo>
                  <a:pt x="1003906" y="34628"/>
                  <a:pt x="1006192" y="29525"/>
                  <a:pt x="1009885" y="25831"/>
                </a:cubicBezTo>
                <a:close/>
                <a:moveTo>
                  <a:pt x="975542" y="19852"/>
                </a:moveTo>
                <a:cubicBezTo>
                  <a:pt x="986816" y="19852"/>
                  <a:pt x="995955" y="28991"/>
                  <a:pt x="995955" y="40265"/>
                </a:cubicBezTo>
                <a:cubicBezTo>
                  <a:pt x="995955" y="51539"/>
                  <a:pt x="986816" y="60678"/>
                  <a:pt x="975542" y="60678"/>
                </a:cubicBezTo>
                <a:cubicBezTo>
                  <a:pt x="964268" y="60678"/>
                  <a:pt x="955129" y="51539"/>
                  <a:pt x="955129" y="40265"/>
                </a:cubicBezTo>
                <a:cubicBezTo>
                  <a:pt x="955129" y="28991"/>
                  <a:pt x="964268" y="19852"/>
                  <a:pt x="975542" y="19852"/>
                </a:cubicBezTo>
                <a:close/>
                <a:moveTo>
                  <a:pt x="926765" y="19852"/>
                </a:moveTo>
                <a:cubicBezTo>
                  <a:pt x="938039" y="19852"/>
                  <a:pt x="947178" y="28991"/>
                  <a:pt x="947178" y="40265"/>
                </a:cubicBezTo>
                <a:cubicBezTo>
                  <a:pt x="947178" y="51539"/>
                  <a:pt x="938039" y="60678"/>
                  <a:pt x="926765" y="60678"/>
                </a:cubicBezTo>
                <a:cubicBezTo>
                  <a:pt x="915491" y="60678"/>
                  <a:pt x="906352" y="51539"/>
                  <a:pt x="906352" y="40265"/>
                </a:cubicBezTo>
                <a:cubicBezTo>
                  <a:pt x="906352" y="28991"/>
                  <a:pt x="915491" y="19852"/>
                  <a:pt x="926765" y="19852"/>
                </a:cubicBezTo>
                <a:close/>
                <a:moveTo>
                  <a:pt x="877988" y="19852"/>
                </a:moveTo>
                <a:cubicBezTo>
                  <a:pt x="889262" y="19852"/>
                  <a:pt x="898401" y="28991"/>
                  <a:pt x="898401" y="40265"/>
                </a:cubicBezTo>
                <a:cubicBezTo>
                  <a:pt x="898401" y="51539"/>
                  <a:pt x="889262" y="60678"/>
                  <a:pt x="877988" y="60678"/>
                </a:cubicBezTo>
                <a:cubicBezTo>
                  <a:pt x="866714" y="60678"/>
                  <a:pt x="857575" y="51539"/>
                  <a:pt x="857575" y="40265"/>
                </a:cubicBezTo>
                <a:cubicBezTo>
                  <a:pt x="857575" y="28991"/>
                  <a:pt x="866714" y="19852"/>
                  <a:pt x="877988" y="19852"/>
                </a:cubicBezTo>
                <a:close/>
                <a:moveTo>
                  <a:pt x="829211" y="19852"/>
                </a:moveTo>
                <a:cubicBezTo>
                  <a:pt x="840485" y="19852"/>
                  <a:pt x="849624" y="28991"/>
                  <a:pt x="849624" y="40265"/>
                </a:cubicBezTo>
                <a:cubicBezTo>
                  <a:pt x="849624" y="51539"/>
                  <a:pt x="840485" y="60678"/>
                  <a:pt x="829211" y="60678"/>
                </a:cubicBezTo>
                <a:cubicBezTo>
                  <a:pt x="817937" y="60678"/>
                  <a:pt x="808798" y="51539"/>
                  <a:pt x="808798" y="40265"/>
                </a:cubicBezTo>
                <a:cubicBezTo>
                  <a:pt x="808798" y="28991"/>
                  <a:pt x="817937" y="19852"/>
                  <a:pt x="829211" y="19852"/>
                </a:cubicBezTo>
                <a:close/>
                <a:moveTo>
                  <a:pt x="780434" y="19852"/>
                </a:moveTo>
                <a:cubicBezTo>
                  <a:pt x="791708" y="19852"/>
                  <a:pt x="800847" y="28991"/>
                  <a:pt x="800847" y="40265"/>
                </a:cubicBezTo>
                <a:cubicBezTo>
                  <a:pt x="800847" y="51539"/>
                  <a:pt x="791708" y="60678"/>
                  <a:pt x="780434" y="60678"/>
                </a:cubicBezTo>
                <a:cubicBezTo>
                  <a:pt x="769160" y="60678"/>
                  <a:pt x="760021" y="51539"/>
                  <a:pt x="760021" y="40265"/>
                </a:cubicBezTo>
                <a:cubicBezTo>
                  <a:pt x="760021" y="28991"/>
                  <a:pt x="769160" y="19852"/>
                  <a:pt x="780434" y="19852"/>
                </a:cubicBezTo>
                <a:close/>
                <a:moveTo>
                  <a:pt x="731657" y="19852"/>
                </a:moveTo>
                <a:cubicBezTo>
                  <a:pt x="742931" y="19852"/>
                  <a:pt x="752070" y="28991"/>
                  <a:pt x="752070" y="40265"/>
                </a:cubicBezTo>
                <a:cubicBezTo>
                  <a:pt x="752070" y="51539"/>
                  <a:pt x="742931" y="60678"/>
                  <a:pt x="731657" y="60678"/>
                </a:cubicBezTo>
                <a:cubicBezTo>
                  <a:pt x="720383" y="60678"/>
                  <a:pt x="711244" y="51539"/>
                  <a:pt x="711244" y="40265"/>
                </a:cubicBezTo>
                <a:cubicBezTo>
                  <a:pt x="711244" y="28991"/>
                  <a:pt x="720383" y="19852"/>
                  <a:pt x="731657" y="19852"/>
                </a:cubicBezTo>
                <a:close/>
                <a:moveTo>
                  <a:pt x="682880" y="19852"/>
                </a:moveTo>
                <a:cubicBezTo>
                  <a:pt x="694153" y="19852"/>
                  <a:pt x="703293" y="28991"/>
                  <a:pt x="703293" y="40265"/>
                </a:cubicBezTo>
                <a:cubicBezTo>
                  <a:pt x="703293" y="51539"/>
                  <a:pt x="694153" y="60678"/>
                  <a:pt x="682880" y="60678"/>
                </a:cubicBezTo>
                <a:cubicBezTo>
                  <a:pt x="671606" y="60678"/>
                  <a:pt x="662467" y="51539"/>
                  <a:pt x="662467" y="40265"/>
                </a:cubicBezTo>
                <a:cubicBezTo>
                  <a:pt x="662467" y="28991"/>
                  <a:pt x="671606" y="19852"/>
                  <a:pt x="682880" y="19852"/>
                </a:cubicBezTo>
                <a:close/>
                <a:moveTo>
                  <a:pt x="634103" y="19852"/>
                </a:moveTo>
                <a:cubicBezTo>
                  <a:pt x="645377" y="19852"/>
                  <a:pt x="654516" y="28991"/>
                  <a:pt x="654516" y="40265"/>
                </a:cubicBezTo>
                <a:cubicBezTo>
                  <a:pt x="654516" y="51539"/>
                  <a:pt x="645377" y="60678"/>
                  <a:pt x="634103" y="60678"/>
                </a:cubicBezTo>
                <a:cubicBezTo>
                  <a:pt x="622829" y="60678"/>
                  <a:pt x="613690" y="51539"/>
                  <a:pt x="613690" y="40265"/>
                </a:cubicBezTo>
                <a:cubicBezTo>
                  <a:pt x="613690" y="28991"/>
                  <a:pt x="622829" y="19852"/>
                  <a:pt x="634103" y="19852"/>
                </a:cubicBezTo>
                <a:close/>
                <a:moveTo>
                  <a:pt x="585326" y="19852"/>
                </a:moveTo>
                <a:cubicBezTo>
                  <a:pt x="596599" y="19852"/>
                  <a:pt x="605738" y="28991"/>
                  <a:pt x="605738" y="40265"/>
                </a:cubicBezTo>
                <a:cubicBezTo>
                  <a:pt x="605738" y="51539"/>
                  <a:pt x="596599" y="60678"/>
                  <a:pt x="585326" y="60678"/>
                </a:cubicBezTo>
                <a:cubicBezTo>
                  <a:pt x="574052" y="60678"/>
                  <a:pt x="564913" y="51539"/>
                  <a:pt x="564913" y="40265"/>
                </a:cubicBezTo>
                <a:cubicBezTo>
                  <a:pt x="564913" y="28991"/>
                  <a:pt x="574052" y="19852"/>
                  <a:pt x="585326" y="19852"/>
                </a:cubicBezTo>
                <a:close/>
                <a:moveTo>
                  <a:pt x="536549" y="19852"/>
                </a:moveTo>
                <a:cubicBezTo>
                  <a:pt x="547822" y="19852"/>
                  <a:pt x="556961" y="28991"/>
                  <a:pt x="556961" y="40265"/>
                </a:cubicBezTo>
                <a:cubicBezTo>
                  <a:pt x="556961" y="51539"/>
                  <a:pt x="547822" y="60678"/>
                  <a:pt x="536549" y="60678"/>
                </a:cubicBezTo>
                <a:cubicBezTo>
                  <a:pt x="525275" y="60678"/>
                  <a:pt x="516136" y="51539"/>
                  <a:pt x="516136" y="40265"/>
                </a:cubicBezTo>
                <a:cubicBezTo>
                  <a:pt x="516136" y="28991"/>
                  <a:pt x="525275" y="19852"/>
                  <a:pt x="536549" y="19852"/>
                </a:cubicBezTo>
                <a:close/>
                <a:moveTo>
                  <a:pt x="487772" y="19852"/>
                </a:moveTo>
                <a:cubicBezTo>
                  <a:pt x="499045" y="19852"/>
                  <a:pt x="508184" y="28991"/>
                  <a:pt x="508184" y="40265"/>
                </a:cubicBezTo>
                <a:cubicBezTo>
                  <a:pt x="508184" y="51539"/>
                  <a:pt x="499045" y="60678"/>
                  <a:pt x="487772" y="60678"/>
                </a:cubicBezTo>
                <a:cubicBezTo>
                  <a:pt x="476498" y="60678"/>
                  <a:pt x="467359" y="51539"/>
                  <a:pt x="467359" y="40265"/>
                </a:cubicBezTo>
                <a:cubicBezTo>
                  <a:pt x="467359" y="28991"/>
                  <a:pt x="476498" y="19852"/>
                  <a:pt x="487772" y="19852"/>
                </a:cubicBezTo>
                <a:close/>
                <a:moveTo>
                  <a:pt x="438994" y="19852"/>
                </a:moveTo>
                <a:cubicBezTo>
                  <a:pt x="450268" y="19852"/>
                  <a:pt x="459407" y="28991"/>
                  <a:pt x="459407" y="40265"/>
                </a:cubicBezTo>
                <a:cubicBezTo>
                  <a:pt x="459407" y="51539"/>
                  <a:pt x="450268" y="60678"/>
                  <a:pt x="438994" y="60678"/>
                </a:cubicBezTo>
                <a:cubicBezTo>
                  <a:pt x="427721" y="60678"/>
                  <a:pt x="418582" y="51539"/>
                  <a:pt x="418582" y="40265"/>
                </a:cubicBezTo>
                <a:cubicBezTo>
                  <a:pt x="418582" y="28991"/>
                  <a:pt x="427721" y="19852"/>
                  <a:pt x="438994" y="19852"/>
                </a:cubicBezTo>
                <a:close/>
                <a:moveTo>
                  <a:pt x="390217" y="19852"/>
                </a:moveTo>
                <a:cubicBezTo>
                  <a:pt x="401491" y="19852"/>
                  <a:pt x="410630" y="28991"/>
                  <a:pt x="410630" y="40265"/>
                </a:cubicBezTo>
                <a:cubicBezTo>
                  <a:pt x="410630" y="51539"/>
                  <a:pt x="401491" y="60678"/>
                  <a:pt x="390217" y="60678"/>
                </a:cubicBezTo>
                <a:cubicBezTo>
                  <a:pt x="378944" y="60678"/>
                  <a:pt x="369805" y="51539"/>
                  <a:pt x="369805" y="40265"/>
                </a:cubicBezTo>
                <a:cubicBezTo>
                  <a:pt x="369805" y="28991"/>
                  <a:pt x="378944" y="19852"/>
                  <a:pt x="390217" y="19852"/>
                </a:cubicBezTo>
                <a:close/>
                <a:moveTo>
                  <a:pt x="341440" y="19852"/>
                </a:moveTo>
                <a:cubicBezTo>
                  <a:pt x="352714" y="19852"/>
                  <a:pt x="361853" y="28991"/>
                  <a:pt x="361853" y="40265"/>
                </a:cubicBezTo>
                <a:cubicBezTo>
                  <a:pt x="361853" y="51539"/>
                  <a:pt x="352714" y="60678"/>
                  <a:pt x="341440" y="60678"/>
                </a:cubicBezTo>
                <a:cubicBezTo>
                  <a:pt x="330166" y="60678"/>
                  <a:pt x="321028" y="51539"/>
                  <a:pt x="321028" y="40265"/>
                </a:cubicBezTo>
                <a:cubicBezTo>
                  <a:pt x="321028" y="28991"/>
                  <a:pt x="330166" y="19852"/>
                  <a:pt x="341440" y="19852"/>
                </a:cubicBezTo>
                <a:close/>
                <a:moveTo>
                  <a:pt x="292663" y="19852"/>
                </a:moveTo>
                <a:cubicBezTo>
                  <a:pt x="303937" y="19852"/>
                  <a:pt x="313076" y="28991"/>
                  <a:pt x="313076" y="40265"/>
                </a:cubicBezTo>
                <a:cubicBezTo>
                  <a:pt x="313076" y="51539"/>
                  <a:pt x="303937" y="60678"/>
                  <a:pt x="292663" y="60678"/>
                </a:cubicBezTo>
                <a:cubicBezTo>
                  <a:pt x="281389" y="60678"/>
                  <a:pt x="272251" y="51539"/>
                  <a:pt x="272251" y="40265"/>
                </a:cubicBezTo>
                <a:cubicBezTo>
                  <a:pt x="272251" y="28991"/>
                  <a:pt x="281389" y="19852"/>
                  <a:pt x="292663" y="19852"/>
                </a:cubicBezTo>
                <a:close/>
                <a:moveTo>
                  <a:pt x="243886" y="19852"/>
                </a:moveTo>
                <a:cubicBezTo>
                  <a:pt x="255160" y="19852"/>
                  <a:pt x="264299" y="28991"/>
                  <a:pt x="264299" y="40265"/>
                </a:cubicBezTo>
                <a:cubicBezTo>
                  <a:pt x="264299" y="51539"/>
                  <a:pt x="255160" y="60678"/>
                  <a:pt x="243886" y="60678"/>
                </a:cubicBezTo>
                <a:cubicBezTo>
                  <a:pt x="232612" y="60678"/>
                  <a:pt x="223473" y="51539"/>
                  <a:pt x="223473" y="40265"/>
                </a:cubicBezTo>
                <a:cubicBezTo>
                  <a:pt x="223473" y="28991"/>
                  <a:pt x="232612" y="19852"/>
                  <a:pt x="243886" y="19852"/>
                </a:cubicBezTo>
                <a:close/>
                <a:moveTo>
                  <a:pt x="195109" y="19852"/>
                </a:moveTo>
                <a:cubicBezTo>
                  <a:pt x="206383" y="19852"/>
                  <a:pt x="215522" y="28991"/>
                  <a:pt x="215522" y="40265"/>
                </a:cubicBezTo>
                <a:cubicBezTo>
                  <a:pt x="215522" y="51539"/>
                  <a:pt x="206383" y="60678"/>
                  <a:pt x="195109" y="60678"/>
                </a:cubicBezTo>
                <a:cubicBezTo>
                  <a:pt x="183835" y="60678"/>
                  <a:pt x="174696" y="51539"/>
                  <a:pt x="174696" y="40265"/>
                </a:cubicBezTo>
                <a:cubicBezTo>
                  <a:pt x="174696" y="28991"/>
                  <a:pt x="183835" y="19852"/>
                  <a:pt x="195109" y="19852"/>
                </a:cubicBezTo>
                <a:close/>
                <a:moveTo>
                  <a:pt x="146332" y="19852"/>
                </a:moveTo>
                <a:cubicBezTo>
                  <a:pt x="157606" y="19852"/>
                  <a:pt x="166745" y="28991"/>
                  <a:pt x="166745" y="40265"/>
                </a:cubicBezTo>
                <a:cubicBezTo>
                  <a:pt x="166745" y="51539"/>
                  <a:pt x="157606" y="60678"/>
                  <a:pt x="146332" y="60678"/>
                </a:cubicBezTo>
                <a:cubicBezTo>
                  <a:pt x="135058" y="60678"/>
                  <a:pt x="125919" y="51539"/>
                  <a:pt x="125919" y="40265"/>
                </a:cubicBezTo>
                <a:cubicBezTo>
                  <a:pt x="125919" y="28991"/>
                  <a:pt x="135058" y="19852"/>
                  <a:pt x="146332" y="19852"/>
                </a:cubicBezTo>
                <a:close/>
                <a:moveTo>
                  <a:pt x="97555" y="19852"/>
                </a:moveTo>
                <a:cubicBezTo>
                  <a:pt x="108829" y="19852"/>
                  <a:pt x="117968" y="28991"/>
                  <a:pt x="117968" y="40265"/>
                </a:cubicBezTo>
                <a:cubicBezTo>
                  <a:pt x="117968" y="51539"/>
                  <a:pt x="108829" y="60678"/>
                  <a:pt x="97555" y="60678"/>
                </a:cubicBezTo>
                <a:cubicBezTo>
                  <a:pt x="86281" y="60678"/>
                  <a:pt x="77142" y="51539"/>
                  <a:pt x="77142" y="40265"/>
                </a:cubicBezTo>
                <a:cubicBezTo>
                  <a:pt x="77142" y="28991"/>
                  <a:pt x="86281" y="19852"/>
                  <a:pt x="97555" y="19852"/>
                </a:cubicBezTo>
                <a:close/>
                <a:moveTo>
                  <a:pt x="48778" y="19852"/>
                </a:moveTo>
                <a:cubicBezTo>
                  <a:pt x="60052" y="19852"/>
                  <a:pt x="69191" y="28991"/>
                  <a:pt x="69191" y="40265"/>
                </a:cubicBezTo>
                <a:cubicBezTo>
                  <a:pt x="69191" y="51539"/>
                  <a:pt x="60052" y="60678"/>
                  <a:pt x="48778" y="60678"/>
                </a:cubicBezTo>
                <a:cubicBezTo>
                  <a:pt x="37504" y="60678"/>
                  <a:pt x="28365" y="51539"/>
                  <a:pt x="28365" y="40265"/>
                </a:cubicBezTo>
                <a:cubicBezTo>
                  <a:pt x="28365" y="28991"/>
                  <a:pt x="37504" y="19852"/>
                  <a:pt x="48778" y="19852"/>
                </a:cubicBezTo>
                <a:close/>
                <a:moveTo>
                  <a:pt x="2" y="19852"/>
                </a:moveTo>
                <a:cubicBezTo>
                  <a:pt x="11275" y="19852"/>
                  <a:pt x="20414" y="28991"/>
                  <a:pt x="20414" y="40265"/>
                </a:cubicBezTo>
                <a:cubicBezTo>
                  <a:pt x="20414" y="51539"/>
                  <a:pt x="11275" y="60678"/>
                  <a:pt x="2" y="60678"/>
                </a:cubicBezTo>
                <a:lnTo>
                  <a:pt x="0" y="60677"/>
                </a:lnTo>
                <a:lnTo>
                  <a:pt x="0" y="19853"/>
                </a:lnTo>
                <a:close/>
                <a:moveTo>
                  <a:pt x="1009631" y="0"/>
                </a:moveTo>
                <a:lnTo>
                  <a:pt x="1010974" y="0"/>
                </a:lnTo>
                <a:lnTo>
                  <a:pt x="1011044" y="1394"/>
                </a:lnTo>
                <a:lnTo>
                  <a:pt x="1009885" y="613"/>
                </a:lnTo>
                <a:close/>
                <a:moveTo>
                  <a:pt x="960854" y="0"/>
                </a:moveTo>
                <a:lnTo>
                  <a:pt x="990230" y="0"/>
                </a:lnTo>
                <a:lnTo>
                  <a:pt x="989976" y="613"/>
                </a:lnTo>
                <a:cubicBezTo>
                  <a:pt x="986282" y="4307"/>
                  <a:pt x="981179" y="6592"/>
                  <a:pt x="975542" y="6592"/>
                </a:cubicBezTo>
                <a:cubicBezTo>
                  <a:pt x="969905" y="6592"/>
                  <a:pt x="964802" y="4307"/>
                  <a:pt x="961108" y="613"/>
                </a:cubicBezTo>
                <a:close/>
                <a:moveTo>
                  <a:pt x="912077" y="0"/>
                </a:moveTo>
                <a:lnTo>
                  <a:pt x="941453" y="0"/>
                </a:lnTo>
                <a:lnTo>
                  <a:pt x="941199" y="613"/>
                </a:lnTo>
                <a:cubicBezTo>
                  <a:pt x="937505" y="4307"/>
                  <a:pt x="932402" y="6592"/>
                  <a:pt x="926765" y="6592"/>
                </a:cubicBezTo>
                <a:cubicBezTo>
                  <a:pt x="921128" y="6592"/>
                  <a:pt x="916025" y="4307"/>
                  <a:pt x="912331" y="613"/>
                </a:cubicBezTo>
                <a:close/>
                <a:moveTo>
                  <a:pt x="863300" y="0"/>
                </a:moveTo>
                <a:lnTo>
                  <a:pt x="892676" y="0"/>
                </a:lnTo>
                <a:lnTo>
                  <a:pt x="892422" y="613"/>
                </a:lnTo>
                <a:cubicBezTo>
                  <a:pt x="888728" y="4307"/>
                  <a:pt x="883625" y="6592"/>
                  <a:pt x="877988" y="6592"/>
                </a:cubicBezTo>
                <a:cubicBezTo>
                  <a:pt x="872351" y="6592"/>
                  <a:pt x="867248" y="4307"/>
                  <a:pt x="863554" y="613"/>
                </a:cubicBezTo>
                <a:close/>
                <a:moveTo>
                  <a:pt x="814523" y="0"/>
                </a:moveTo>
                <a:lnTo>
                  <a:pt x="843899" y="0"/>
                </a:lnTo>
                <a:lnTo>
                  <a:pt x="843645" y="613"/>
                </a:lnTo>
                <a:cubicBezTo>
                  <a:pt x="839951" y="4307"/>
                  <a:pt x="834848" y="6592"/>
                  <a:pt x="829211" y="6592"/>
                </a:cubicBezTo>
                <a:cubicBezTo>
                  <a:pt x="823574" y="6592"/>
                  <a:pt x="818471" y="4307"/>
                  <a:pt x="814777" y="613"/>
                </a:cubicBezTo>
                <a:close/>
                <a:moveTo>
                  <a:pt x="765746" y="0"/>
                </a:moveTo>
                <a:lnTo>
                  <a:pt x="795122" y="0"/>
                </a:lnTo>
                <a:lnTo>
                  <a:pt x="794868" y="613"/>
                </a:lnTo>
                <a:cubicBezTo>
                  <a:pt x="791174" y="4307"/>
                  <a:pt x="786071" y="6592"/>
                  <a:pt x="780434" y="6592"/>
                </a:cubicBezTo>
                <a:cubicBezTo>
                  <a:pt x="774797" y="6592"/>
                  <a:pt x="769694" y="4307"/>
                  <a:pt x="766000" y="613"/>
                </a:cubicBezTo>
                <a:close/>
                <a:moveTo>
                  <a:pt x="716969" y="0"/>
                </a:moveTo>
                <a:lnTo>
                  <a:pt x="746345" y="0"/>
                </a:lnTo>
                <a:lnTo>
                  <a:pt x="746091" y="613"/>
                </a:lnTo>
                <a:cubicBezTo>
                  <a:pt x="742397" y="4307"/>
                  <a:pt x="737294" y="6592"/>
                  <a:pt x="731657" y="6592"/>
                </a:cubicBezTo>
                <a:cubicBezTo>
                  <a:pt x="726020" y="6592"/>
                  <a:pt x="720917" y="4307"/>
                  <a:pt x="717223" y="613"/>
                </a:cubicBezTo>
                <a:close/>
                <a:moveTo>
                  <a:pt x="668192" y="0"/>
                </a:moveTo>
                <a:lnTo>
                  <a:pt x="697568" y="0"/>
                </a:lnTo>
                <a:lnTo>
                  <a:pt x="697314" y="613"/>
                </a:lnTo>
                <a:cubicBezTo>
                  <a:pt x="693620" y="4307"/>
                  <a:pt x="688517" y="6592"/>
                  <a:pt x="682880" y="6592"/>
                </a:cubicBezTo>
                <a:cubicBezTo>
                  <a:pt x="677243" y="6592"/>
                  <a:pt x="672140" y="4307"/>
                  <a:pt x="668446" y="613"/>
                </a:cubicBezTo>
                <a:close/>
                <a:moveTo>
                  <a:pt x="619415" y="0"/>
                </a:moveTo>
                <a:lnTo>
                  <a:pt x="648791" y="0"/>
                </a:lnTo>
                <a:lnTo>
                  <a:pt x="648537" y="613"/>
                </a:lnTo>
                <a:cubicBezTo>
                  <a:pt x="644843" y="4307"/>
                  <a:pt x="639740" y="6592"/>
                  <a:pt x="634103" y="6592"/>
                </a:cubicBezTo>
                <a:cubicBezTo>
                  <a:pt x="628466" y="6592"/>
                  <a:pt x="623363" y="4307"/>
                  <a:pt x="619669" y="613"/>
                </a:cubicBezTo>
                <a:close/>
                <a:moveTo>
                  <a:pt x="570638" y="0"/>
                </a:moveTo>
                <a:lnTo>
                  <a:pt x="600013" y="0"/>
                </a:lnTo>
                <a:lnTo>
                  <a:pt x="599760" y="613"/>
                </a:lnTo>
                <a:cubicBezTo>
                  <a:pt x="596066" y="4307"/>
                  <a:pt x="590963" y="6592"/>
                  <a:pt x="585326" y="6592"/>
                </a:cubicBezTo>
                <a:cubicBezTo>
                  <a:pt x="579689" y="6592"/>
                  <a:pt x="574586" y="4307"/>
                  <a:pt x="570892" y="613"/>
                </a:cubicBezTo>
                <a:close/>
                <a:moveTo>
                  <a:pt x="521861" y="0"/>
                </a:moveTo>
                <a:lnTo>
                  <a:pt x="551237" y="0"/>
                </a:lnTo>
                <a:lnTo>
                  <a:pt x="550983" y="613"/>
                </a:lnTo>
                <a:cubicBezTo>
                  <a:pt x="547289" y="4307"/>
                  <a:pt x="542185" y="6592"/>
                  <a:pt x="536549" y="6592"/>
                </a:cubicBezTo>
                <a:cubicBezTo>
                  <a:pt x="530912" y="6592"/>
                  <a:pt x="525808" y="4307"/>
                  <a:pt x="522114" y="613"/>
                </a:cubicBezTo>
                <a:close/>
                <a:moveTo>
                  <a:pt x="473084" y="0"/>
                </a:moveTo>
                <a:lnTo>
                  <a:pt x="502459" y="0"/>
                </a:lnTo>
                <a:lnTo>
                  <a:pt x="502206" y="613"/>
                </a:lnTo>
                <a:cubicBezTo>
                  <a:pt x="498512" y="4307"/>
                  <a:pt x="493408" y="6592"/>
                  <a:pt x="487772" y="6592"/>
                </a:cubicBezTo>
                <a:cubicBezTo>
                  <a:pt x="482135" y="6592"/>
                  <a:pt x="477031" y="4307"/>
                  <a:pt x="473337" y="613"/>
                </a:cubicBezTo>
                <a:close/>
                <a:moveTo>
                  <a:pt x="424307" y="0"/>
                </a:moveTo>
                <a:lnTo>
                  <a:pt x="453682" y="0"/>
                </a:lnTo>
                <a:lnTo>
                  <a:pt x="453429" y="613"/>
                </a:lnTo>
                <a:cubicBezTo>
                  <a:pt x="449735" y="4307"/>
                  <a:pt x="444631" y="6592"/>
                  <a:pt x="438994" y="6592"/>
                </a:cubicBezTo>
                <a:cubicBezTo>
                  <a:pt x="433358" y="6592"/>
                  <a:pt x="428254" y="4307"/>
                  <a:pt x="424560" y="613"/>
                </a:cubicBezTo>
                <a:close/>
                <a:moveTo>
                  <a:pt x="375529" y="0"/>
                </a:moveTo>
                <a:lnTo>
                  <a:pt x="404905" y="0"/>
                </a:lnTo>
                <a:lnTo>
                  <a:pt x="404651" y="613"/>
                </a:lnTo>
                <a:cubicBezTo>
                  <a:pt x="400957" y="4307"/>
                  <a:pt x="395854" y="6592"/>
                  <a:pt x="390217" y="6592"/>
                </a:cubicBezTo>
                <a:cubicBezTo>
                  <a:pt x="384580" y="6592"/>
                  <a:pt x="379477" y="4307"/>
                  <a:pt x="375783" y="613"/>
                </a:cubicBezTo>
                <a:close/>
                <a:moveTo>
                  <a:pt x="326752" y="0"/>
                </a:moveTo>
                <a:lnTo>
                  <a:pt x="356128" y="0"/>
                </a:lnTo>
                <a:lnTo>
                  <a:pt x="355874" y="613"/>
                </a:lnTo>
                <a:cubicBezTo>
                  <a:pt x="352180" y="4307"/>
                  <a:pt x="347077" y="6592"/>
                  <a:pt x="341440" y="6592"/>
                </a:cubicBezTo>
                <a:cubicBezTo>
                  <a:pt x="335803" y="6592"/>
                  <a:pt x="330700" y="4307"/>
                  <a:pt x="327006" y="613"/>
                </a:cubicBezTo>
                <a:close/>
                <a:moveTo>
                  <a:pt x="277975" y="0"/>
                </a:moveTo>
                <a:lnTo>
                  <a:pt x="307351" y="0"/>
                </a:lnTo>
                <a:lnTo>
                  <a:pt x="307097" y="613"/>
                </a:lnTo>
                <a:cubicBezTo>
                  <a:pt x="303403" y="4307"/>
                  <a:pt x="298300" y="6592"/>
                  <a:pt x="292663" y="6592"/>
                </a:cubicBezTo>
                <a:cubicBezTo>
                  <a:pt x="287026" y="6592"/>
                  <a:pt x="281923" y="4307"/>
                  <a:pt x="278229" y="613"/>
                </a:cubicBezTo>
                <a:close/>
                <a:moveTo>
                  <a:pt x="229198" y="0"/>
                </a:moveTo>
                <a:lnTo>
                  <a:pt x="258574" y="0"/>
                </a:lnTo>
                <a:lnTo>
                  <a:pt x="258320" y="613"/>
                </a:lnTo>
                <a:cubicBezTo>
                  <a:pt x="254626" y="4307"/>
                  <a:pt x="249523" y="6592"/>
                  <a:pt x="243886" y="6592"/>
                </a:cubicBezTo>
                <a:cubicBezTo>
                  <a:pt x="238249" y="6592"/>
                  <a:pt x="233146" y="4307"/>
                  <a:pt x="229452" y="613"/>
                </a:cubicBezTo>
                <a:close/>
                <a:moveTo>
                  <a:pt x="180421" y="0"/>
                </a:moveTo>
                <a:lnTo>
                  <a:pt x="209797" y="0"/>
                </a:lnTo>
                <a:lnTo>
                  <a:pt x="209543" y="613"/>
                </a:lnTo>
                <a:cubicBezTo>
                  <a:pt x="205849" y="4307"/>
                  <a:pt x="200746" y="6592"/>
                  <a:pt x="195109" y="6592"/>
                </a:cubicBezTo>
                <a:cubicBezTo>
                  <a:pt x="189472" y="6592"/>
                  <a:pt x="184369" y="4307"/>
                  <a:pt x="180675" y="613"/>
                </a:cubicBezTo>
                <a:close/>
                <a:moveTo>
                  <a:pt x="131644" y="0"/>
                </a:moveTo>
                <a:lnTo>
                  <a:pt x="161020" y="0"/>
                </a:lnTo>
                <a:lnTo>
                  <a:pt x="160766" y="613"/>
                </a:lnTo>
                <a:cubicBezTo>
                  <a:pt x="157072" y="4307"/>
                  <a:pt x="151969" y="6592"/>
                  <a:pt x="146332" y="6592"/>
                </a:cubicBezTo>
                <a:cubicBezTo>
                  <a:pt x="140695" y="6592"/>
                  <a:pt x="135592" y="4307"/>
                  <a:pt x="131898" y="613"/>
                </a:cubicBezTo>
                <a:close/>
                <a:moveTo>
                  <a:pt x="82867" y="0"/>
                </a:moveTo>
                <a:lnTo>
                  <a:pt x="112243" y="0"/>
                </a:lnTo>
                <a:lnTo>
                  <a:pt x="111989" y="613"/>
                </a:lnTo>
                <a:cubicBezTo>
                  <a:pt x="108295" y="4307"/>
                  <a:pt x="103192" y="6592"/>
                  <a:pt x="97555" y="6592"/>
                </a:cubicBezTo>
                <a:cubicBezTo>
                  <a:pt x="91918" y="6592"/>
                  <a:pt x="86815" y="4307"/>
                  <a:pt x="83121" y="613"/>
                </a:cubicBezTo>
                <a:close/>
                <a:moveTo>
                  <a:pt x="34090" y="0"/>
                </a:moveTo>
                <a:lnTo>
                  <a:pt x="63466" y="0"/>
                </a:lnTo>
                <a:lnTo>
                  <a:pt x="63212" y="613"/>
                </a:lnTo>
                <a:cubicBezTo>
                  <a:pt x="59518" y="4307"/>
                  <a:pt x="54415" y="6592"/>
                  <a:pt x="48778" y="6592"/>
                </a:cubicBezTo>
                <a:cubicBezTo>
                  <a:pt x="43141" y="6592"/>
                  <a:pt x="38038" y="4307"/>
                  <a:pt x="34344" y="613"/>
                </a:cubicBezTo>
                <a:close/>
                <a:moveTo>
                  <a:pt x="0" y="0"/>
                </a:moveTo>
                <a:lnTo>
                  <a:pt x="14689" y="0"/>
                </a:lnTo>
                <a:lnTo>
                  <a:pt x="14435" y="613"/>
                </a:lnTo>
                <a:cubicBezTo>
                  <a:pt x="10741" y="4307"/>
                  <a:pt x="5638" y="6592"/>
                  <a:pt x="2" y="6592"/>
                </a:cubicBezTo>
                <a:lnTo>
                  <a:pt x="0" y="659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" name="Google Shape;41;p4"/>
          <p:cNvSpPr/>
          <p:nvPr/>
        </p:nvSpPr>
        <p:spPr>
          <a:xfrm>
            <a:off x="1" y="1"/>
            <a:ext cx="302530" cy="372598"/>
          </a:xfrm>
          <a:custGeom>
            <a:avLst/>
            <a:gdLst/>
            <a:ahLst/>
            <a:cxnLst/>
            <a:rect l="l" t="t" r="r" b="b"/>
            <a:pathLst>
              <a:path w="403373" h="496797" extrusionOk="0">
                <a:moveTo>
                  <a:pt x="229368" y="0"/>
                </a:moveTo>
                <a:lnTo>
                  <a:pt x="384512" y="0"/>
                </a:lnTo>
                <a:lnTo>
                  <a:pt x="403373" y="93424"/>
                </a:lnTo>
                <a:cubicBezTo>
                  <a:pt x="403373" y="316201"/>
                  <a:pt x="222777" y="496797"/>
                  <a:pt x="0" y="496797"/>
                </a:cubicBezTo>
                <a:lnTo>
                  <a:pt x="0" y="341654"/>
                </a:lnTo>
                <a:cubicBezTo>
                  <a:pt x="137093" y="341654"/>
                  <a:pt x="248230" y="230517"/>
                  <a:pt x="248230" y="93424"/>
                </a:cubicBezTo>
                <a:close/>
              </a:path>
            </a:pathLst>
          </a:custGeom>
          <a:gradFill>
            <a:gsLst>
              <a:gs pos="0">
                <a:srgbClr val="FF4E02"/>
              </a:gs>
              <a:gs pos="48000">
                <a:srgbClr val="F69323"/>
              </a:gs>
              <a:gs pos="100000">
                <a:srgbClr val="FABC75"/>
              </a:gs>
            </a:gsLst>
            <a:lin ang="16200038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" name="Google Shape;42;p4"/>
          <p:cNvSpPr txBox="1">
            <a:spLocks noGrp="1"/>
          </p:cNvSpPr>
          <p:nvPr>
            <p:ph type="title"/>
          </p:nvPr>
        </p:nvSpPr>
        <p:spPr>
          <a:xfrm>
            <a:off x="415650" y="1557350"/>
            <a:ext cx="4158600" cy="1014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Poppins Medium"/>
              <a:buNone/>
              <a:defRPr sz="3000">
                <a:solidFill>
                  <a:schemeClr val="accen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Poppins Medium"/>
              <a:buNone/>
              <a:defRPr sz="3000">
                <a:solidFill>
                  <a:schemeClr val="accen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Poppins Medium"/>
              <a:buNone/>
              <a:defRPr sz="3000">
                <a:solidFill>
                  <a:schemeClr val="accen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Poppins Medium"/>
              <a:buNone/>
              <a:defRPr sz="3000">
                <a:solidFill>
                  <a:schemeClr val="accen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Poppins Medium"/>
              <a:buNone/>
              <a:defRPr sz="3000">
                <a:solidFill>
                  <a:schemeClr val="accen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Poppins Medium"/>
              <a:buNone/>
              <a:defRPr sz="3000">
                <a:solidFill>
                  <a:schemeClr val="accen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Poppins Medium"/>
              <a:buNone/>
              <a:defRPr sz="3000">
                <a:solidFill>
                  <a:schemeClr val="accen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Poppins Medium"/>
              <a:buNone/>
              <a:defRPr sz="3000">
                <a:solidFill>
                  <a:schemeClr val="accen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Poppins Medium"/>
              <a:buNone/>
              <a:defRPr sz="3000">
                <a:solidFill>
                  <a:schemeClr val="accen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endParaRPr/>
          </a:p>
        </p:txBody>
      </p:sp>
      <p:sp>
        <p:nvSpPr>
          <p:cNvPr id="43" name="Google Shape;43;p4"/>
          <p:cNvSpPr txBox="1">
            <a:spLocks noGrp="1"/>
          </p:cNvSpPr>
          <p:nvPr>
            <p:ph type="subTitle" idx="1"/>
          </p:nvPr>
        </p:nvSpPr>
        <p:spPr>
          <a:xfrm>
            <a:off x="415650" y="2695325"/>
            <a:ext cx="4158600" cy="28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44" name="Google Shape;44;p4"/>
          <p:cNvSpPr txBox="1">
            <a:spLocks noGrp="1"/>
          </p:cNvSpPr>
          <p:nvPr>
            <p:ph type="subTitle" idx="3"/>
          </p:nvPr>
        </p:nvSpPr>
        <p:spPr>
          <a:xfrm>
            <a:off x="415650" y="3108200"/>
            <a:ext cx="1746600" cy="2235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45700" rIns="91425" bIns="45700" anchor="ctr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Poppins"/>
              <a:buNone/>
              <a:defRPr sz="1000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sz="1200"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sz="1200"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sz="1200"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sz="1200"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sz="1200"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sz="1200"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sz="1200"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sz="12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45" name="Google Shape;45;p4"/>
          <p:cNvSpPr/>
          <p:nvPr/>
        </p:nvSpPr>
        <p:spPr>
          <a:xfrm>
            <a:off x="6255299" y="2254991"/>
            <a:ext cx="2888706" cy="2888509"/>
          </a:xfrm>
          <a:custGeom>
            <a:avLst/>
            <a:gdLst/>
            <a:ahLst/>
            <a:cxnLst/>
            <a:rect l="l" t="t" r="r" b="b"/>
            <a:pathLst>
              <a:path w="3826101" h="3851345" extrusionOk="0">
                <a:moveTo>
                  <a:pt x="3826101" y="0"/>
                </a:moveTo>
                <a:lnTo>
                  <a:pt x="3826101" y="584257"/>
                </a:lnTo>
                <a:lnTo>
                  <a:pt x="3672624" y="588138"/>
                </a:lnTo>
                <a:cubicBezTo>
                  <a:pt x="1952295" y="675341"/>
                  <a:pt x="584255" y="2097818"/>
                  <a:pt x="584255" y="3839818"/>
                </a:cubicBezTo>
                <a:lnTo>
                  <a:pt x="584819" y="3851345"/>
                </a:lnTo>
                <a:lnTo>
                  <a:pt x="564" y="3851345"/>
                </a:lnTo>
                <a:lnTo>
                  <a:pt x="0" y="3839817"/>
                </a:lnTo>
                <a:cubicBezTo>
                  <a:pt x="0" y="1785226"/>
                  <a:pt x="1613526" y="107493"/>
                  <a:pt x="3642558" y="4641"/>
                </a:cubicBezTo>
                <a:close/>
              </a:path>
            </a:pathLst>
          </a:custGeom>
          <a:gradFill>
            <a:gsLst>
              <a:gs pos="0">
                <a:srgbClr val="FF4E02"/>
              </a:gs>
              <a:gs pos="48000">
                <a:srgbClr val="F69323"/>
              </a:gs>
              <a:gs pos="100000">
                <a:srgbClr val="FABC75"/>
              </a:gs>
            </a:gsLst>
            <a:lin ang="16200038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6" name="Google Shape;46;p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716337" y="414902"/>
            <a:ext cx="1012014" cy="345975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4"/>
          <p:cNvSpPr txBox="1"/>
          <p:nvPr/>
        </p:nvSpPr>
        <p:spPr>
          <a:xfrm>
            <a:off x="413150" y="4874750"/>
            <a:ext cx="15111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Tiger Analytics Inc. © 2022. All Rights Reserved.</a:t>
            </a:r>
            <a:endParaRPr sz="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" name="Google Shape;48;p4"/>
          <p:cNvSpPr txBox="1">
            <a:spLocks noGrp="1"/>
          </p:cNvSpPr>
          <p:nvPr>
            <p:ph type="subTitle" idx="4"/>
          </p:nvPr>
        </p:nvSpPr>
        <p:spPr>
          <a:xfrm>
            <a:off x="2308944" y="4874750"/>
            <a:ext cx="1032600" cy="92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4"/>
          <p:cNvSpPr txBox="1">
            <a:spLocks noGrp="1"/>
          </p:cNvSpPr>
          <p:nvPr>
            <p:ph type="subTitle" idx="5"/>
          </p:nvPr>
        </p:nvSpPr>
        <p:spPr>
          <a:xfrm>
            <a:off x="3927616" y="4874750"/>
            <a:ext cx="642000" cy="92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4"/>
          <p:cNvSpPr txBox="1">
            <a:spLocks noGrp="1"/>
          </p:cNvSpPr>
          <p:nvPr>
            <p:ph type="subTitle" idx="6"/>
          </p:nvPr>
        </p:nvSpPr>
        <p:spPr>
          <a:xfrm>
            <a:off x="5237692" y="4874750"/>
            <a:ext cx="558900" cy="92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4"/>
          <p:cNvSpPr txBox="1"/>
          <p:nvPr/>
        </p:nvSpPr>
        <p:spPr>
          <a:xfrm>
            <a:off x="3726222" y="4874750"/>
            <a:ext cx="1758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Date:</a:t>
            </a:r>
            <a:endParaRPr sz="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" name="Google Shape;52;p4"/>
          <p:cNvSpPr txBox="1"/>
          <p:nvPr/>
        </p:nvSpPr>
        <p:spPr>
          <a:xfrm>
            <a:off x="4948530" y="4874750"/>
            <a:ext cx="2625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Author:</a:t>
            </a:r>
            <a:endParaRPr sz="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18">
          <p15:clr>
            <a:srgbClr val="FA7B17"/>
          </p15:clr>
        </p15:guide>
        <p15:guide id="2" orient="horz" pos="3006">
          <p15:clr>
            <a:srgbClr val="FA7B17"/>
          </p15:clr>
        </p15:guide>
        <p15:guide id="3" pos="260">
          <p15:clr>
            <a:srgbClr val="FA7B17"/>
          </p15:clr>
        </p15:guide>
        <p15:guide id="4" pos="5498">
          <p15:clr>
            <a:srgbClr val="FA7B17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hank You">
  <p:cSld name="Title 1_1_1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5"/>
          <p:cNvSpPr txBox="1">
            <a:spLocks noGrp="1"/>
          </p:cNvSpPr>
          <p:nvPr>
            <p:ph type="title"/>
          </p:nvPr>
        </p:nvSpPr>
        <p:spPr>
          <a:xfrm>
            <a:off x="3396050" y="1066800"/>
            <a:ext cx="4648200" cy="1112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Font typeface="Poppins"/>
              <a:buNone/>
              <a:defRPr sz="6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grpSp>
        <p:nvGrpSpPr>
          <p:cNvPr id="55" name="Google Shape;55;p5"/>
          <p:cNvGrpSpPr/>
          <p:nvPr/>
        </p:nvGrpSpPr>
        <p:grpSpPr>
          <a:xfrm rot="10800000">
            <a:off x="8385726" y="4395376"/>
            <a:ext cx="758283" cy="760876"/>
            <a:chOff x="1" y="1"/>
            <a:chExt cx="758283" cy="760876"/>
          </a:xfrm>
        </p:grpSpPr>
        <p:sp>
          <p:nvSpPr>
            <p:cNvPr id="56" name="Google Shape;56;p5"/>
            <p:cNvSpPr/>
            <p:nvPr/>
          </p:nvSpPr>
          <p:spPr>
            <a:xfrm>
              <a:off x="1" y="1"/>
              <a:ext cx="758283" cy="760876"/>
            </a:xfrm>
            <a:custGeom>
              <a:avLst/>
              <a:gdLst/>
              <a:ahLst/>
              <a:cxnLst/>
              <a:rect l="l" t="t" r="r" b="b"/>
              <a:pathLst>
                <a:path w="1011044" h="1014501" extrusionOk="0">
                  <a:moveTo>
                    <a:pt x="195109" y="993405"/>
                  </a:moveTo>
                  <a:lnTo>
                    <a:pt x="200634" y="994520"/>
                  </a:lnTo>
                  <a:lnTo>
                    <a:pt x="183296" y="997616"/>
                  </a:lnTo>
                  <a:lnTo>
                    <a:pt x="187163" y="995009"/>
                  </a:lnTo>
                  <a:cubicBezTo>
                    <a:pt x="189606" y="993976"/>
                    <a:pt x="192291" y="993405"/>
                    <a:pt x="195109" y="993405"/>
                  </a:cubicBezTo>
                  <a:close/>
                  <a:moveTo>
                    <a:pt x="146332" y="993405"/>
                  </a:moveTo>
                  <a:cubicBezTo>
                    <a:pt x="151969" y="993405"/>
                    <a:pt x="157072" y="995690"/>
                    <a:pt x="160766" y="999383"/>
                  </a:cubicBezTo>
                  <a:lnTo>
                    <a:pt x="161636" y="1001484"/>
                  </a:lnTo>
                  <a:lnTo>
                    <a:pt x="153987" y="1002850"/>
                  </a:lnTo>
                  <a:lnTo>
                    <a:pt x="129155" y="1006006"/>
                  </a:lnTo>
                  <a:lnTo>
                    <a:pt x="131898" y="999383"/>
                  </a:lnTo>
                  <a:cubicBezTo>
                    <a:pt x="135592" y="995690"/>
                    <a:pt x="140695" y="993405"/>
                    <a:pt x="146332" y="993405"/>
                  </a:cubicBezTo>
                  <a:close/>
                  <a:moveTo>
                    <a:pt x="97555" y="993405"/>
                  </a:moveTo>
                  <a:cubicBezTo>
                    <a:pt x="103192" y="993405"/>
                    <a:pt x="108295" y="995690"/>
                    <a:pt x="111989" y="999383"/>
                  </a:cubicBezTo>
                  <a:lnTo>
                    <a:pt x="115453" y="1007747"/>
                  </a:lnTo>
                  <a:lnTo>
                    <a:pt x="103384" y="1009281"/>
                  </a:lnTo>
                  <a:lnTo>
                    <a:pt x="78229" y="1011193"/>
                  </a:lnTo>
                  <a:lnTo>
                    <a:pt x="83121" y="999383"/>
                  </a:lnTo>
                  <a:cubicBezTo>
                    <a:pt x="86815" y="995690"/>
                    <a:pt x="91918" y="993405"/>
                    <a:pt x="97555" y="993405"/>
                  </a:cubicBezTo>
                  <a:close/>
                  <a:moveTo>
                    <a:pt x="48778" y="993405"/>
                  </a:moveTo>
                  <a:cubicBezTo>
                    <a:pt x="54415" y="993405"/>
                    <a:pt x="59518" y="995690"/>
                    <a:pt x="63212" y="999383"/>
                  </a:cubicBezTo>
                  <a:lnTo>
                    <a:pt x="68413" y="1011940"/>
                  </a:lnTo>
                  <a:lnTo>
                    <a:pt x="52033" y="1013185"/>
                  </a:lnTo>
                  <a:lnTo>
                    <a:pt x="28379" y="1013783"/>
                  </a:lnTo>
                  <a:lnTo>
                    <a:pt x="34344" y="999383"/>
                  </a:lnTo>
                  <a:cubicBezTo>
                    <a:pt x="38038" y="995690"/>
                    <a:pt x="43141" y="993405"/>
                    <a:pt x="48778" y="993405"/>
                  </a:cubicBezTo>
                  <a:close/>
                  <a:moveTo>
                    <a:pt x="2" y="993405"/>
                  </a:moveTo>
                  <a:cubicBezTo>
                    <a:pt x="11275" y="993405"/>
                    <a:pt x="20414" y="1002544"/>
                    <a:pt x="20414" y="1013818"/>
                  </a:cubicBezTo>
                  <a:lnTo>
                    <a:pt x="20344" y="1013987"/>
                  </a:lnTo>
                  <a:lnTo>
                    <a:pt x="0" y="1014501"/>
                  </a:lnTo>
                  <a:lnTo>
                    <a:pt x="0" y="993406"/>
                  </a:lnTo>
                  <a:close/>
                  <a:moveTo>
                    <a:pt x="341440" y="939317"/>
                  </a:moveTo>
                  <a:cubicBezTo>
                    <a:pt x="347077" y="939317"/>
                    <a:pt x="352180" y="941602"/>
                    <a:pt x="355875" y="945296"/>
                  </a:cubicBezTo>
                  <a:lnTo>
                    <a:pt x="357150" y="948375"/>
                  </a:lnTo>
                  <a:lnTo>
                    <a:pt x="321699" y="961350"/>
                  </a:lnTo>
                  <a:lnTo>
                    <a:pt x="321028" y="959730"/>
                  </a:lnTo>
                  <a:cubicBezTo>
                    <a:pt x="321028" y="948456"/>
                    <a:pt x="330166" y="939317"/>
                    <a:pt x="341440" y="939317"/>
                  </a:cubicBezTo>
                  <a:close/>
                  <a:moveTo>
                    <a:pt x="292663" y="939317"/>
                  </a:moveTo>
                  <a:cubicBezTo>
                    <a:pt x="303937" y="939317"/>
                    <a:pt x="313076" y="948456"/>
                    <a:pt x="313076" y="959730"/>
                  </a:cubicBezTo>
                  <a:lnTo>
                    <a:pt x="310744" y="965360"/>
                  </a:lnTo>
                  <a:lnTo>
                    <a:pt x="300683" y="969042"/>
                  </a:lnTo>
                  <a:lnTo>
                    <a:pt x="279538" y="975046"/>
                  </a:lnTo>
                  <a:lnTo>
                    <a:pt x="278229" y="974164"/>
                  </a:lnTo>
                  <a:cubicBezTo>
                    <a:pt x="274535" y="970470"/>
                    <a:pt x="272251" y="965367"/>
                    <a:pt x="272251" y="959730"/>
                  </a:cubicBezTo>
                  <a:cubicBezTo>
                    <a:pt x="272251" y="948456"/>
                    <a:pt x="281389" y="939317"/>
                    <a:pt x="292663" y="939317"/>
                  </a:cubicBezTo>
                  <a:close/>
                  <a:moveTo>
                    <a:pt x="243886" y="939317"/>
                  </a:moveTo>
                  <a:cubicBezTo>
                    <a:pt x="255160" y="939317"/>
                    <a:pt x="264299" y="948456"/>
                    <a:pt x="264299" y="959730"/>
                  </a:cubicBezTo>
                  <a:cubicBezTo>
                    <a:pt x="264299" y="971004"/>
                    <a:pt x="255160" y="980143"/>
                    <a:pt x="243886" y="980143"/>
                  </a:cubicBezTo>
                  <a:cubicBezTo>
                    <a:pt x="232612" y="980143"/>
                    <a:pt x="223473" y="971004"/>
                    <a:pt x="223473" y="959730"/>
                  </a:cubicBezTo>
                  <a:cubicBezTo>
                    <a:pt x="223473" y="948456"/>
                    <a:pt x="232612" y="939317"/>
                    <a:pt x="243886" y="939317"/>
                  </a:cubicBezTo>
                  <a:close/>
                  <a:moveTo>
                    <a:pt x="195109" y="939317"/>
                  </a:moveTo>
                  <a:cubicBezTo>
                    <a:pt x="206383" y="939317"/>
                    <a:pt x="215522" y="948456"/>
                    <a:pt x="215522" y="959730"/>
                  </a:cubicBezTo>
                  <a:cubicBezTo>
                    <a:pt x="215522" y="971004"/>
                    <a:pt x="206383" y="980143"/>
                    <a:pt x="195109" y="980143"/>
                  </a:cubicBezTo>
                  <a:cubicBezTo>
                    <a:pt x="183835" y="980143"/>
                    <a:pt x="174696" y="971004"/>
                    <a:pt x="174696" y="959730"/>
                  </a:cubicBezTo>
                  <a:cubicBezTo>
                    <a:pt x="174696" y="948456"/>
                    <a:pt x="183835" y="939317"/>
                    <a:pt x="195109" y="939317"/>
                  </a:cubicBezTo>
                  <a:close/>
                  <a:moveTo>
                    <a:pt x="146332" y="939317"/>
                  </a:moveTo>
                  <a:cubicBezTo>
                    <a:pt x="157606" y="939317"/>
                    <a:pt x="166745" y="948456"/>
                    <a:pt x="166745" y="959730"/>
                  </a:cubicBezTo>
                  <a:cubicBezTo>
                    <a:pt x="166745" y="971004"/>
                    <a:pt x="157606" y="980143"/>
                    <a:pt x="146332" y="980143"/>
                  </a:cubicBezTo>
                  <a:cubicBezTo>
                    <a:pt x="135058" y="980143"/>
                    <a:pt x="125919" y="971004"/>
                    <a:pt x="125919" y="959730"/>
                  </a:cubicBezTo>
                  <a:cubicBezTo>
                    <a:pt x="125919" y="948456"/>
                    <a:pt x="135058" y="939317"/>
                    <a:pt x="146332" y="939317"/>
                  </a:cubicBezTo>
                  <a:close/>
                  <a:moveTo>
                    <a:pt x="97555" y="939317"/>
                  </a:moveTo>
                  <a:cubicBezTo>
                    <a:pt x="108829" y="939317"/>
                    <a:pt x="117968" y="948456"/>
                    <a:pt x="117968" y="959730"/>
                  </a:cubicBezTo>
                  <a:cubicBezTo>
                    <a:pt x="117968" y="971004"/>
                    <a:pt x="108829" y="980143"/>
                    <a:pt x="97555" y="980143"/>
                  </a:cubicBezTo>
                  <a:cubicBezTo>
                    <a:pt x="86281" y="980143"/>
                    <a:pt x="77142" y="971004"/>
                    <a:pt x="77142" y="959730"/>
                  </a:cubicBezTo>
                  <a:cubicBezTo>
                    <a:pt x="77142" y="948456"/>
                    <a:pt x="86281" y="939317"/>
                    <a:pt x="97555" y="939317"/>
                  </a:cubicBezTo>
                  <a:close/>
                  <a:moveTo>
                    <a:pt x="48778" y="939317"/>
                  </a:moveTo>
                  <a:cubicBezTo>
                    <a:pt x="60052" y="939317"/>
                    <a:pt x="69191" y="948456"/>
                    <a:pt x="69191" y="959730"/>
                  </a:cubicBezTo>
                  <a:cubicBezTo>
                    <a:pt x="69191" y="971004"/>
                    <a:pt x="60052" y="980143"/>
                    <a:pt x="48778" y="980143"/>
                  </a:cubicBezTo>
                  <a:cubicBezTo>
                    <a:pt x="37504" y="980143"/>
                    <a:pt x="28365" y="971004"/>
                    <a:pt x="28365" y="959730"/>
                  </a:cubicBezTo>
                  <a:cubicBezTo>
                    <a:pt x="28365" y="948456"/>
                    <a:pt x="37504" y="939317"/>
                    <a:pt x="48778" y="939317"/>
                  </a:cubicBezTo>
                  <a:close/>
                  <a:moveTo>
                    <a:pt x="2" y="939317"/>
                  </a:moveTo>
                  <a:cubicBezTo>
                    <a:pt x="11275" y="939317"/>
                    <a:pt x="20414" y="948456"/>
                    <a:pt x="20414" y="959730"/>
                  </a:cubicBezTo>
                  <a:cubicBezTo>
                    <a:pt x="20414" y="971004"/>
                    <a:pt x="11275" y="980143"/>
                    <a:pt x="2" y="980143"/>
                  </a:cubicBezTo>
                  <a:lnTo>
                    <a:pt x="0" y="980142"/>
                  </a:lnTo>
                  <a:lnTo>
                    <a:pt x="0" y="939318"/>
                  </a:lnTo>
                  <a:close/>
                  <a:moveTo>
                    <a:pt x="487772" y="885231"/>
                  </a:moveTo>
                  <a:lnTo>
                    <a:pt x="492351" y="886155"/>
                  </a:lnTo>
                  <a:lnTo>
                    <a:pt x="481971" y="892462"/>
                  </a:lnTo>
                  <a:lnTo>
                    <a:pt x="470537" y="897969"/>
                  </a:lnTo>
                  <a:lnTo>
                    <a:pt x="473337" y="891210"/>
                  </a:lnTo>
                  <a:cubicBezTo>
                    <a:pt x="477032" y="887516"/>
                    <a:pt x="482135" y="885231"/>
                    <a:pt x="487772" y="885231"/>
                  </a:cubicBezTo>
                  <a:close/>
                  <a:moveTo>
                    <a:pt x="438994" y="885231"/>
                  </a:moveTo>
                  <a:cubicBezTo>
                    <a:pt x="444631" y="885231"/>
                    <a:pt x="449734" y="887516"/>
                    <a:pt x="453429" y="891210"/>
                  </a:cubicBezTo>
                  <a:lnTo>
                    <a:pt x="458609" y="903716"/>
                  </a:lnTo>
                  <a:lnTo>
                    <a:pt x="424595" y="920101"/>
                  </a:lnTo>
                  <a:lnTo>
                    <a:pt x="424560" y="920078"/>
                  </a:lnTo>
                  <a:cubicBezTo>
                    <a:pt x="420867" y="916384"/>
                    <a:pt x="418582" y="911281"/>
                    <a:pt x="418582" y="905644"/>
                  </a:cubicBezTo>
                  <a:cubicBezTo>
                    <a:pt x="418582" y="894370"/>
                    <a:pt x="427721" y="885231"/>
                    <a:pt x="438994" y="885231"/>
                  </a:cubicBezTo>
                  <a:close/>
                  <a:moveTo>
                    <a:pt x="390217" y="885231"/>
                  </a:moveTo>
                  <a:cubicBezTo>
                    <a:pt x="401491" y="885231"/>
                    <a:pt x="410630" y="894370"/>
                    <a:pt x="410630" y="905644"/>
                  </a:cubicBezTo>
                  <a:cubicBezTo>
                    <a:pt x="410630" y="916917"/>
                    <a:pt x="401491" y="926056"/>
                    <a:pt x="390217" y="926056"/>
                  </a:cubicBezTo>
                  <a:cubicBezTo>
                    <a:pt x="378944" y="926056"/>
                    <a:pt x="369805" y="916917"/>
                    <a:pt x="369805" y="905644"/>
                  </a:cubicBezTo>
                  <a:cubicBezTo>
                    <a:pt x="369805" y="894370"/>
                    <a:pt x="378944" y="885231"/>
                    <a:pt x="390217" y="885231"/>
                  </a:cubicBezTo>
                  <a:close/>
                  <a:moveTo>
                    <a:pt x="341440" y="885231"/>
                  </a:moveTo>
                  <a:cubicBezTo>
                    <a:pt x="352714" y="885231"/>
                    <a:pt x="361853" y="894370"/>
                    <a:pt x="361853" y="905644"/>
                  </a:cubicBezTo>
                  <a:cubicBezTo>
                    <a:pt x="361853" y="916917"/>
                    <a:pt x="352714" y="926056"/>
                    <a:pt x="341440" y="926056"/>
                  </a:cubicBezTo>
                  <a:cubicBezTo>
                    <a:pt x="330166" y="926056"/>
                    <a:pt x="321028" y="916917"/>
                    <a:pt x="321028" y="905644"/>
                  </a:cubicBezTo>
                  <a:cubicBezTo>
                    <a:pt x="321028" y="894370"/>
                    <a:pt x="330166" y="885231"/>
                    <a:pt x="341440" y="885231"/>
                  </a:cubicBezTo>
                  <a:close/>
                  <a:moveTo>
                    <a:pt x="292663" y="885231"/>
                  </a:moveTo>
                  <a:cubicBezTo>
                    <a:pt x="303937" y="885231"/>
                    <a:pt x="313076" y="894370"/>
                    <a:pt x="313076" y="905644"/>
                  </a:cubicBezTo>
                  <a:cubicBezTo>
                    <a:pt x="313076" y="916917"/>
                    <a:pt x="303937" y="926056"/>
                    <a:pt x="292663" y="926056"/>
                  </a:cubicBezTo>
                  <a:cubicBezTo>
                    <a:pt x="281389" y="926056"/>
                    <a:pt x="272251" y="916917"/>
                    <a:pt x="272251" y="905644"/>
                  </a:cubicBezTo>
                  <a:cubicBezTo>
                    <a:pt x="272251" y="894370"/>
                    <a:pt x="281389" y="885231"/>
                    <a:pt x="292663" y="885231"/>
                  </a:cubicBezTo>
                  <a:close/>
                  <a:moveTo>
                    <a:pt x="243886" y="885231"/>
                  </a:moveTo>
                  <a:cubicBezTo>
                    <a:pt x="255160" y="885231"/>
                    <a:pt x="264299" y="894370"/>
                    <a:pt x="264299" y="905644"/>
                  </a:cubicBezTo>
                  <a:cubicBezTo>
                    <a:pt x="264299" y="916917"/>
                    <a:pt x="255160" y="926056"/>
                    <a:pt x="243886" y="926056"/>
                  </a:cubicBezTo>
                  <a:cubicBezTo>
                    <a:pt x="232612" y="926056"/>
                    <a:pt x="223473" y="916917"/>
                    <a:pt x="223473" y="905644"/>
                  </a:cubicBezTo>
                  <a:cubicBezTo>
                    <a:pt x="223473" y="894370"/>
                    <a:pt x="232612" y="885231"/>
                    <a:pt x="243886" y="885231"/>
                  </a:cubicBezTo>
                  <a:close/>
                  <a:moveTo>
                    <a:pt x="195109" y="885231"/>
                  </a:moveTo>
                  <a:cubicBezTo>
                    <a:pt x="206383" y="885231"/>
                    <a:pt x="215522" y="894370"/>
                    <a:pt x="215522" y="905644"/>
                  </a:cubicBezTo>
                  <a:cubicBezTo>
                    <a:pt x="215522" y="916917"/>
                    <a:pt x="206383" y="926056"/>
                    <a:pt x="195109" y="926056"/>
                  </a:cubicBezTo>
                  <a:cubicBezTo>
                    <a:pt x="183835" y="926056"/>
                    <a:pt x="174696" y="916917"/>
                    <a:pt x="174696" y="905644"/>
                  </a:cubicBezTo>
                  <a:cubicBezTo>
                    <a:pt x="174696" y="894370"/>
                    <a:pt x="183835" y="885231"/>
                    <a:pt x="195109" y="885231"/>
                  </a:cubicBezTo>
                  <a:close/>
                  <a:moveTo>
                    <a:pt x="146332" y="885231"/>
                  </a:moveTo>
                  <a:cubicBezTo>
                    <a:pt x="157606" y="885231"/>
                    <a:pt x="166745" y="894370"/>
                    <a:pt x="166745" y="905644"/>
                  </a:cubicBezTo>
                  <a:cubicBezTo>
                    <a:pt x="166745" y="916917"/>
                    <a:pt x="157606" y="926056"/>
                    <a:pt x="146332" y="926056"/>
                  </a:cubicBezTo>
                  <a:cubicBezTo>
                    <a:pt x="135058" y="926056"/>
                    <a:pt x="125919" y="916917"/>
                    <a:pt x="125919" y="905644"/>
                  </a:cubicBezTo>
                  <a:cubicBezTo>
                    <a:pt x="125919" y="894370"/>
                    <a:pt x="135058" y="885231"/>
                    <a:pt x="146332" y="885231"/>
                  </a:cubicBezTo>
                  <a:close/>
                  <a:moveTo>
                    <a:pt x="97555" y="885231"/>
                  </a:moveTo>
                  <a:cubicBezTo>
                    <a:pt x="108829" y="885231"/>
                    <a:pt x="117968" y="894370"/>
                    <a:pt x="117968" y="905644"/>
                  </a:cubicBezTo>
                  <a:cubicBezTo>
                    <a:pt x="117968" y="916917"/>
                    <a:pt x="108829" y="926056"/>
                    <a:pt x="97555" y="926056"/>
                  </a:cubicBezTo>
                  <a:cubicBezTo>
                    <a:pt x="86281" y="926056"/>
                    <a:pt x="77142" y="916917"/>
                    <a:pt x="77142" y="905644"/>
                  </a:cubicBezTo>
                  <a:cubicBezTo>
                    <a:pt x="77142" y="894370"/>
                    <a:pt x="86281" y="885231"/>
                    <a:pt x="97555" y="885231"/>
                  </a:cubicBezTo>
                  <a:close/>
                  <a:moveTo>
                    <a:pt x="48778" y="885231"/>
                  </a:moveTo>
                  <a:cubicBezTo>
                    <a:pt x="60052" y="885231"/>
                    <a:pt x="69191" y="894370"/>
                    <a:pt x="69191" y="905644"/>
                  </a:cubicBezTo>
                  <a:cubicBezTo>
                    <a:pt x="69191" y="916917"/>
                    <a:pt x="60052" y="926056"/>
                    <a:pt x="48778" y="926056"/>
                  </a:cubicBezTo>
                  <a:cubicBezTo>
                    <a:pt x="37504" y="926056"/>
                    <a:pt x="28365" y="916917"/>
                    <a:pt x="28365" y="905644"/>
                  </a:cubicBezTo>
                  <a:cubicBezTo>
                    <a:pt x="28365" y="894370"/>
                    <a:pt x="37504" y="885231"/>
                    <a:pt x="48778" y="885231"/>
                  </a:cubicBezTo>
                  <a:close/>
                  <a:moveTo>
                    <a:pt x="2" y="885231"/>
                  </a:moveTo>
                  <a:cubicBezTo>
                    <a:pt x="11275" y="885231"/>
                    <a:pt x="20414" y="894370"/>
                    <a:pt x="20414" y="905644"/>
                  </a:cubicBezTo>
                  <a:cubicBezTo>
                    <a:pt x="20414" y="916917"/>
                    <a:pt x="11275" y="926056"/>
                    <a:pt x="2" y="926056"/>
                  </a:cubicBezTo>
                  <a:lnTo>
                    <a:pt x="0" y="926055"/>
                  </a:lnTo>
                  <a:lnTo>
                    <a:pt x="0" y="885232"/>
                  </a:lnTo>
                  <a:close/>
                  <a:moveTo>
                    <a:pt x="577493" y="832726"/>
                  </a:moveTo>
                  <a:lnTo>
                    <a:pt x="570568" y="837904"/>
                  </a:lnTo>
                  <a:lnTo>
                    <a:pt x="570892" y="837123"/>
                  </a:lnTo>
                  <a:cubicBezTo>
                    <a:pt x="572738" y="835276"/>
                    <a:pt x="574938" y="833782"/>
                    <a:pt x="577380" y="832749"/>
                  </a:cubicBezTo>
                  <a:close/>
                  <a:moveTo>
                    <a:pt x="536549" y="831145"/>
                  </a:moveTo>
                  <a:cubicBezTo>
                    <a:pt x="542186" y="831145"/>
                    <a:pt x="547289" y="833430"/>
                    <a:pt x="550983" y="837123"/>
                  </a:cubicBezTo>
                  <a:lnTo>
                    <a:pt x="555421" y="847839"/>
                  </a:lnTo>
                  <a:lnTo>
                    <a:pt x="523739" y="867087"/>
                  </a:lnTo>
                  <a:lnTo>
                    <a:pt x="522114" y="865992"/>
                  </a:lnTo>
                  <a:cubicBezTo>
                    <a:pt x="518421" y="862298"/>
                    <a:pt x="516136" y="857194"/>
                    <a:pt x="516136" y="851558"/>
                  </a:cubicBezTo>
                  <a:cubicBezTo>
                    <a:pt x="516136" y="840284"/>
                    <a:pt x="525275" y="831145"/>
                    <a:pt x="536549" y="831145"/>
                  </a:cubicBezTo>
                  <a:close/>
                  <a:moveTo>
                    <a:pt x="487772" y="831145"/>
                  </a:moveTo>
                  <a:cubicBezTo>
                    <a:pt x="499045" y="831145"/>
                    <a:pt x="508184" y="840284"/>
                    <a:pt x="508184" y="851558"/>
                  </a:cubicBezTo>
                  <a:cubicBezTo>
                    <a:pt x="508184" y="862831"/>
                    <a:pt x="499045" y="871970"/>
                    <a:pt x="487772" y="871970"/>
                  </a:cubicBezTo>
                  <a:cubicBezTo>
                    <a:pt x="476498" y="871970"/>
                    <a:pt x="467359" y="862831"/>
                    <a:pt x="467359" y="851558"/>
                  </a:cubicBezTo>
                  <a:cubicBezTo>
                    <a:pt x="467359" y="840284"/>
                    <a:pt x="476498" y="831145"/>
                    <a:pt x="487772" y="831145"/>
                  </a:cubicBezTo>
                  <a:close/>
                  <a:moveTo>
                    <a:pt x="438994" y="831145"/>
                  </a:moveTo>
                  <a:cubicBezTo>
                    <a:pt x="450268" y="831145"/>
                    <a:pt x="459407" y="840284"/>
                    <a:pt x="459407" y="851558"/>
                  </a:cubicBezTo>
                  <a:cubicBezTo>
                    <a:pt x="459407" y="862831"/>
                    <a:pt x="450268" y="871970"/>
                    <a:pt x="438994" y="871970"/>
                  </a:cubicBezTo>
                  <a:cubicBezTo>
                    <a:pt x="427721" y="871970"/>
                    <a:pt x="418582" y="862831"/>
                    <a:pt x="418582" y="851558"/>
                  </a:cubicBezTo>
                  <a:cubicBezTo>
                    <a:pt x="418582" y="840284"/>
                    <a:pt x="427721" y="831145"/>
                    <a:pt x="438994" y="831145"/>
                  </a:cubicBezTo>
                  <a:close/>
                  <a:moveTo>
                    <a:pt x="390217" y="831145"/>
                  </a:moveTo>
                  <a:cubicBezTo>
                    <a:pt x="401491" y="831145"/>
                    <a:pt x="410630" y="840284"/>
                    <a:pt x="410630" y="851558"/>
                  </a:cubicBezTo>
                  <a:cubicBezTo>
                    <a:pt x="410630" y="862831"/>
                    <a:pt x="401491" y="871970"/>
                    <a:pt x="390217" y="871970"/>
                  </a:cubicBezTo>
                  <a:cubicBezTo>
                    <a:pt x="378944" y="871970"/>
                    <a:pt x="369805" y="862831"/>
                    <a:pt x="369805" y="851558"/>
                  </a:cubicBezTo>
                  <a:cubicBezTo>
                    <a:pt x="369805" y="840284"/>
                    <a:pt x="378944" y="831145"/>
                    <a:pt x="390217" y="831145"/>
                  </a:cubicBezTo>
                  <a:close/>
                  <a:moveTo>
                    <a:pt x="341440" y="831145"/>
                  </a:moveTo>
                  <a:cubicBezTo>
                    <a:pt x="352714" y="831145"/>
                    <a:pt x="361853" y="840284"/>
                    <a:pt x="361853" y="851558"/>
                  </a:cubicBezTo>
                  <a:cubicBezTo>
                    <a:pt x="361853" y="862831"/>
                    <a:pt x="352714" y="871970"/>
                    <a:pt x="341440" y="871970"/>
                  </a:cubicBezTo>
                  <a:cubicBezTo>
                    <a:pt x="330166" y="871970"/>
                    <a:pt x="321028" y="862831"/>
                    <a:pt x="321028" y="851558"/>
                  </a:cubicBezTo>
                  <a:cubicBezTo>
                    <a:pt x="321028" y="840284"/>
                    <a:pt x="330166" y="831145"/>
                    <a:pt x="341440" y="831145"/>
                  </a:cubicBezTo>
                  <a:close/>
                  <a:moveTo>
                    <a:pt x="292663" y="831145"/>
                  </a:moveTo>
                  <a:cubicBezTo>
                    <a:pt x="303937" y="831145"/>
                    <a:pt x="313076" y="840284"/>
                    <a:pt x="313076" y="851558"/>
                  </a:cubicBezTo>
                  <a:cubicBezTo>
                    <a:pt x="313076" y="862831"/>
                    <a:pt x="303937" y="871970"/>
                    <a:pt x="292663" y="871970"/>
                  </a:cubicBezTo>
                  <a:cubicBezTo>
                    <a:pt x="281389" y="871970"/>
                    <a:pt x="272251" y="862831"/>
                    <a:pt x="272251" y="851558"/>
                  </a:cubicBezTo>
                  <a:cubicBezTo>
                    <a:pt x="272251" y="840284"/>
                    <a:pt x="281389" y="831145"/>
                    <a:pt x="292663" y="831145"/>
                  </a:cubicBezTo>
                  <a:close/>
                  <a:moveTo>
                    <a:pt x="243886" y="831145"/>
                  </a:moveTo>
                  <a:cubicBezTo>
                    <a:pt x="255160" y="831145"/>
                    <a:pt x="264299" y="840284"/>
                    <a:pt x="264299" y="851558"/>
                  </a:cubicBezTo>
                  <a:cubicBezTo>
                    <a:pt x="264299" y="862831"/>
                    <a:pt x="255160" y="871970"/>
                    <a:pt x="243886" y="871970"/>
                  </a:cubicBezTo>
                  <a:cubicBezTo>
                    <a:pt x="232612" y="871970"/>
                    <a:pt x="223473" y="862831"/>
                    <a:pt x="223473" y="851558"/>
                  </a:cubicBezTo>
                  <a:cubicBezTo>
                    <a:pt x="223473" y="840284"/>
                    <a:pt x="232612" y="831145"/>
                    <a:pt x="243886" y="831145"/>
                  </a:cubicBezTo>
                  <a:close/>
                  <a:moveTo>
                    <a:pt x="195109" y="831145"/>
                  </a:moveTo>
                  <a:cubicBezTo>
                    <a:pt x="206383" y="831145"/>
                    <a:pt x="215522" y="840284"/>
                    <a:pt x="215522" y="851558"/>
                  </a:cubicBezTo>
                  <a:cubicBezTo>
                    <a:pt x="215522" y="862831"/>
                    <a:pt x="206383" y="871970"/>
                    <a:pt x="195109" y="871970"/>
                  </a:cubicBezTo>
                  <a:cubicBezTo>
                    <a:pt x="183835" y="871970"/>
                    <a:pt x="174696" y="862831"/>
                    <a:pt x="174696" y="851558"/>
                  </a:cubicBezTo>
                  <a:cubicBezTo>
                    <a:pt x="174696" y="840284"/>
                    <a:pt x="183835" y="831145"/>
                    <a:pt x="195109" y="831145"/>
                  </a:cubicBezTo>
                  <a:close/>
                  <a:moveTo>
                    <a:pt x="146332" y="831145"/>
                  </a:moveTo>
                  <a:cubicBezTo>
                    <a:pt x="157606" y="831145"/>
                    <a:pt x="166745" y="840284"/>
                    <a:pt x="166745" y="851558"/>
                  </a:cubicBezTo>
                  <a:cubicBezTo>
                    <a:pt x="166745" y="862831"/>
                    <a:pt x="157606" y="871970"/>
                    <a:pt x="146332" y="871970"/>
                  </a:cubicBezTo>
                  <a:cubicBezTo>
                    <a:pt x="135058" y="871970"/>
                    <a:pt x="125919" y="862831"/>
                    <a:pt x="125919" y="851558"/>
                  </a:cubicBezTo>
                  <a:cubicBezTo>
                    <a:pt x="125919" y="840284"/>
                    <a:pt x="135058" y="831145"/>
                    <a:pt x="146332" y="831145"/>
                  </a:cubicBezTo>
                  <a:close/>
                  <a:moveTo>
                    <a:pt x="97555" y="831145"/>
                  </a:moveTo>
                  <a:cubicBezTo>
                    <a:pt x="108829" y="831145"/>
                    <a:pt x="117968" y="840284"/>
                    <a:pt x="117968" y="851558"/>
                  </a:cubicBezTo>
                  <a:cubicBezTo>
                    <a:pt x="117968" y="862831"/>
                    <a:pt x="108829" y="871970"/>
                    <a:pt x="97555" y="871970"/>
                  </a:cubicBezTo>
                  <a:cubicBezTo>
                    <a:pt x="86281" y="871970"/>
                    <a:pt x="77142" y="862831"/>
                    <a:pt x="77142" y="851558"/>
                  </a:cubicBezTo>
                  <a:cubicBezTo>
                    <a:pt x="77142" y="840284"/>
                    <a:pt x="86281" y="831145"/>
                    <a:pt x="97555" y="831145"/>
                  </a:cubicBezTo>
                  <a:close/>
                  <a:moveTo>
                    <a:pt x="48778" y="831145"/>
                  </a:moveTo>
                  <a:cubicBezTo>
                    <a:pt x="60052" y="831145"/>
                    <a:pt x="69191" y="840284"/>
                    <a:pt x="69191" y="851558"/>
                  </a:cubicBezTo>
                  <a:cubicBezTo>
                    <a:pt x="69191" y="862831"/>
                    <a:pt x="60052" y="871970"/>
                    <a:pt x="48778" y="871970"/>
                  </a:cubicBezTo>
                  <a:cubicBezTo>
                    <a:pt x="37504" y="871970"/>
                    <a:pt x="28365" y="862831"/>
                    <a:pt x="28365" y="851558"/>
                  </a:cubicBezTo>
                  <a:cubicBezTo>
                    <a:pt x="28365" y="840284"/>
                    <a:pt x="37504" y="831145"/>
                    <a:pt x="48778" y="831145"/>
                  </a:cubicBezTo>
                  <a:close/>
                  <a:moveTo>
                    <a:pt x="2" y="831145"/>
                  </a:moveTo>
                  <a:cubicBezTo>
                    <a:pt x="11275" y="831145"/>
                    <a:pt x="20414" y="840284"/>
                    <a:pt x="20414" y="851558"/>
                  </a:cubicBezTo>
                  <a:cubicBezTo>
                    <a:pt x="20414" y="862831"/>
                    <a:pt x="11275" y="871970"/>
                    <a:pt x="2" y="871970"/>
                  </a:cubicBezTo>
                  <a:lnTo>
                    <a:pt x="0" y="871969"/>
                  </a:lnTo>
                  <a:lnTo>
                    <a:pt x="0" y="831146"/>
                  </a:lnTo>
                  <a:close/>
                  <a:moveTo>
                    <a:pt x="634103" y="777059"/>
                  </a:moveTo>
                  <a:cubicBezTo>
                    <a:pt x="636921" y="777059"/>
                    <a:pt x="639606" y="777630"/>
                    <a:pt x="642049" y="778663"/>
                  </a:cubicBezTo>
                  <a:lnTo>
                    <a:pt x="645821" y="781206"/>
                  </a:lnTo>
                  <a:lnTo>
                    <a:pt x="643181" y="783605"/>
                  </a:lnTo>
                  <a:lnTo>
                    <a:pt x="616279" y="803722"/>
                  </a:lnTo>
                  <a:lnTo>
                    <a:pt x="613690" y="797471"/>
                  </a:lnTo>
                  <a:cubicBezTo>
                    <a:pt x="613690" y="786198"/>
                    <a:pt x="622829" y="777059"/>
                    <a:pt x="634103" y="777059"/>
                  </a:cubicBezTo>
                  <a:close/>
                  <a:moveTo>
                    <a:pt x="585326" y="777059"/>
                  </a:moveTo>
                  <a:cubicBezTo>
                    <a:pt x="596599" y="777059"/>
                    <a:pt x="605738" y="786198"/>
                    <a:pt x="605738" y="797471"/>
                  </a:cubicBezTo>
                  <a:cubicBezTo>
                    <a:pt x="605738" y="808745"/>
                    <a:pt x="596599" y="817884"/>
                    <a:pt x="585326" y="817884"/>
                  </a:cubicBezTo>
                  <a:cubicBezTo>
                    <a:pt x="574052" y="817884"/>
                    <a:pt x="564913" y="808745"/>
                    <a:pt x="564913" y="797471"/>
                  </a:cubicBezTo>
                  <a:cubicBezTo>
                    <a:pt x="564913" y="786198"/>
                    <a:pt x="574052" y="777059"/>
                    <a:pt x="585326" y="777059"/>
                  </a:cubicBezTo>
                  <a:close/>
                  <a:moveTo>
                    <a:pt x="536549" y="777059"/>
                  </a:moveTo>
                  <a:cubicBezTo>
                    <a:pt x="547822" y="777059"/>
                    <a:pt x="556961" y="786198"/>
                    <a:pt x="556961" y="797471"/>
                  </a:cubicBezTo>
                  <a:cubicBezTo>
                    <a:pt x="556961" y="808745"/>
                    <a:pt x="547822" y="817884"/>
                    <a:pt x="536549" y="817884"/>
                  </a:cubicBezTo>
                  <a:cubicBezTo>
                    <a:pt x="525275" y="817884"/>
                    <a:pt x="516136" y="808745"/>
                    <a:pt x="516136" y="797471"/>
                  </a:cubicBezTo>
                  <a:cubicBezTo>
                    <a:pt x="516136" y="786198"/>
                    <a:pt x="525275" y="777059"/>
                    <a:pt x="536549" y="777059"/>
                  </a:cubicBezTo>
                  <a:close/>
                  <a:moveTo>
                    <a:pt x="487772" y="777059"/>
                  </a:moveTo>
                  <a:cubicBezTo>
                    <a:pt x="499045" y="777059"/>
                    <a:pt x="508184" y="786198"/>
                    <a:pt x="508184" y="797471"/>
                  </a:cubicBezTo>
                  <a:cubicBezTo>
                    <a:pt x="508184" y="808745"/>
                    <a:pt x="499045" y="817884"/>
                    <a:pt x="487772" y="817884"/>
                  </a:cubicBezTo>
                  <a:cubicBezTo>
                    <a:pt x="476498" y="817884"/>
                    <a:pt x="467359" y="808745"/>
                    <a:pt x="467359" y="797471"/>
                  </a:cubicBezTo>
                  <a:cubicBezTo>
                    <a:pt x="467359" y="786198"/>
                    <a:pt x="476498" y="777059"/>
                    <a:pt x="487772" y="777059"/>
                  </a:cubicBezTo>
                  <a:close/>
                  <a:moveTo>
                    <a:pt x="438994" y="777059"/>
                  </a:moveTo>
                  <a:cubicBezTo>
                    <a:pt x="450268" y="777059"/>
                    <a:pt x="459407" y="786198"/>
                    <a:pt x="459407" y="797471"/>
                  </a:cubicBezTo>
                  <a:cubicBezTo>
                    <a:pt x="459407" y="808745"/>
                    <a:pt x="450268" y="817884"/>
                    <a:pt x="438994" y="817884"/>
                  </a:cubicBezTo>
                  <a:cubicBezTo>
                    <a:pt x="427721" y="817884"/>
                    <a:pt x="418582" y="808745"/>
                    <a:pt x="418582" y="797471"/>
                  </a:cubicBezTo>
                  <a:cubicBezTo>
                    <a:pt x="418582" y="786198"/>
                    <a:pt x="427721" y="777059"/>
                    <a:pt x="438994" y="777059"/>
                  </a:cubicBezTo>
                  <a:close/>
                  <a:moveTo>
                    <a:pt x="390217" y="777059"/>
                  </a:moveTo>
                  <a:cubicBezTo>
                    <a:pt x="401491" y="777059"/>
                    <a:pt x="410630" y="786198"/>
                    <a:pt x="410630" y="797471"/>
                  </a:cubicBezTo>
                  <a:cubicBezTo>
                    <a:pt x="410630" y="808745"/>
                    <a:pt x="401491" y="817884"/>
                    <a:pt x="390217" y="817884"/>
                  </a:cubicBezTo>
                  <a:cubicBezTo>
                    <a:pt x="378944" y="817884"/>
                    <a:pt x="369805" y="808745"/>
                    <a:pt x="369805" y="797471"/>
                  </a:cubicBezTo>
                  <a:cubicBezTo>
                    <a:pt x="369805" y="786198"/>
                    <a:pt x="378944" y="777059"/>
                    <a:pt x="390217" y="777059"/>
                  </a:cubicBezTo>
                  <a:close/>
                  <a:moveTo>
                    <a:pt x="341440" y="777059"/>
                  </a:moveTo>
                  <a:cubicBezTo>
                    <a:pt x="352714" y="777059"/>
                    <a:pt x="361853" y="786198"/>
                    <a:pt x="361853" y="797471"/>
                  </a:cubicBezTo>
                  <a:cubicBezTo>
                    <a:pt x="361853" y="808745"/>
                    <a:pt x="352714" y="817884"/>
                    <a:pt x="341440" y="817884"/>
                  </a:cubicBezTo>
                  <a:cubicBezTo>
                    <a:pt x="330166" y="817884"/>
                    <a:pt x="321028" y="808745"/>
                    <a:pt x="321028" y="797471"/>
                  </a:cubicBezTo>
                  <a:cubicBezTo>
                    <a:pt x="321028" y="786198"/>
                    <a:pt x="330166" y="777059"/>
                    <a:pt x="341440" y="777059"/>
                  </a:cubicBezTo>
                  <a:close/>
                  <a:moveTo>
                    <a:pt x="292663" y="777059"/>
                  </a:moveTo>
                  <a:cubicBezTo>
                    <a:pt x="303937" y="777059"/>
                    <a:pt x="313076" y="786198"/>
                    <a:pt x="313076" y="797471"/>
                  </a:cubicBezTo>
                  <a:cubicBezTo>
                    <a:pt x="313076" y="808745"/>
                    <a:pt x="303937" y="817884"/>
                    <a:pt x="292663" y="817884"/>
                  </a:cubicBezTo>
                  <a:cubicBezTo>
                    <a:pt x="281389" y="817884"/>
                    <a:pt x="272251" y="808745"/>
                    <a:pt x="272251" y="797471"/>
                  </a:cubicBezTo>
                  <a:cubicBezTo>
                    <a:pt x="272251" y="786198"/>
                    <a:pt x="281389" y="777059"/>
                    <a:pt x="292663" y="777059"/>
                  </a:cubicBezTo>
                  <a:close/>
                  <a:moveTo>
                    <a:pt x="243886" y="777059"/>
                  </a:moveTo>
                  <a:cubicBezTo>
                    <a:pt x="255160" y="777059"/>
                    <a:pt x="264299" y="786198"/>
                    <a:pt x="264299" y="797471"/>
                  </a:cubicBezTo>
                  <a:cubicBezTo>
                    <a:pt x="264299" y="808745"/>
                    <a:pt x="255160" y="817884"/>
                    <a:pt x="243886" y="817884"/>
                  </a:cubicBezTo>
                  <a:cubicBezTo>
                    <a:pt x="232612" y="817884"/>
                    <a:pt x="223473" y="808745"/>
                    <a:pt x="223473" y="797471"/>
                  </a:cubicBezTo>
                  <a:cubicBezTo>
                    <a:pt x="223473" y="786198"/>
                    <a:pt x="232612" y="777059"/>
                    <a:pt x="243886" y="777059"/>
                  </a:cubicBezTo>
                  <a:close/>
                  <a:moveTo>
                    <a:pt x="195109" y="777059"/>
                  </a:moveTo>
                  <a:cubicBezTo>
                    <a:pt x="206383" y="777059"/>
                    <a:pt x="215522" y="786198"/>
                    <a:pt x="215522" y="797471"/>
                  </a:cubicBezTo>
                  <a:cubicBezTo>
                    <a:pt x="215522" y="808745"/>
                    <a:pt x="206383" y="817884"/>
                    <a:pt x="195109" y="817884"/>
                  </a:cubicBezTo>
                  <a:cubicBezTo>
                    <a:pt x="183835" y="817884"/>
                    <a:pt x="174696" y="808745"/>
                    <a:pt x="174696" y="797471"/>
                  </a:cubicBezTo>
                  <a:cubicBezTo>
                    <a:pt x="174696" y="786198"/>
                    <a:pt x="183835" y="777059"/>
                    <a:pt x="195109" y="777059"/>
                  </a:cubicBezTo>
                  <a:close/>
                  <a:moveTo>
                    <a:pt x="146332" y="777059"/>
                  </a:moveTo>
                  <a:cubicBezTo>
                    <a:pt x="157606" y="777059"/>
                    <a:pt x="166745" y="786198"/>
                    <a:pt x="166745" y="797471"/>
                  </a:cubicBezTo>
                  <a:cubicBezTo>
                    <a:pt x="166745" y="808745"/>
                    <a:pt x="157606" y="817884"/>
                    <a:pt x="146332" y="817884"/>
                  </a:cubicBezTo>
                  <a:cubicBezTo>
                    <a:pt x="135058" y="817884"/>
                    <a:pt x="125919" y="808745"/>
                    <a:pt x="125919" y="797471"/>
                  </a:cubicBezTo>
                  <a:cubicBezTo>
                    <a:pt x="125919" y="786198"/>
                    <a:pt x="135058" y="777059"/>
                    <a:pt x="146332" y="777059"/>
                  </a:cubicBezTo>
                  <a:close/>
                  <a:moveTo>
                    <a:pt x="97555" y="777059"/>
                  </a:moveTo>
                  <a:cubicBezTo>
                    <a:pt x="108829" y="777059"/>
                    <a:pt x="117968" y="786198"/>
                    <a:pt x="117968" y="797471"/>
                  </a:cubicBezTo>
                  <a:cubicBezTo>
                    <a:pt x="117968" y="808745"/>
                    <a:pt x="108829" y="817884"/>
                    <a:pt x="97555" y="817884"/>
                  </a:cubicBezTo>
                  <a:cubicBezTo>
                    <a:pt x="86281" y="817884"/>
                    <a:pt x="77142" y="808745"/>
                    <a:pt x="77142" y="797471"/>
                  </a:cubicBezTo>
                  <a:cubicBezTo>
                    <a:pt x="77142" y="786198"/>
                    <a:pt x="86281" y="777059"/>
                    <a:pt x="97555" y="777059"/>
                  </a:cubicBezTo>
                  <a:close/>
                  <a:moveTo>
                    <a:pt x="48778" y="777059"/>
                  </a:moveTo>
                  <a:cubicBezTo>
                    <a:pt x="60052" y="777059"/>
                    <a:pt x="69191" y="786198"/>
                    <a:pt x="69191" y="797471"/>
                  </a:cubicBezTo>
                  <a:cubicBezTo>
                    <a:pt x="69191" y="808745"/>
                    <a:pt x="60052" y="817884"/>
                    <a:pt x="48778" y="817884"/>
                  </a:cubicBezTo>
                  <a:cubicBezTo>
                    <a:pt x="37504" y="817884"/>
                    <a:pt x="28365" y="808745"/>
                    <a:pt x="28365" y="797471"/>
                  </a:cubicBezTo>
                  <a:cubicBezTo>
                    <a:pt x="28365" y="786198"/>
                    <a:pt x="37504" y="777059"/>
                    <a:pt x="48778" y="777059"/>
                  </a:cubicBezTo>
                  <a:close/>
                  <a:moveTo>
                    <a:pt x="2" y="777059"/>
                  </a:moveTo>
                  <a:cubicBezTo>
                    <a:pt x="11275" y="777059"/>
                    <a:pt x="20414" y="786198"/>
                    <a:pt x="20414" y="797471"/>
                  </a:cubicBezTo>
                  <a:cubicBezTo>
                    <a:pt x="20414" y="808745"/>
                    <a:pt x="11275" y="817884"/>
                    <a:pt x="2" y="817884"/>
                  </a:cubicBezTo>
                  <a:lnTo>
                    <a:pt x="0" y="817883"/>
                  </a:lnTo>
                  <a:lnTo>
                    <a:pt x="0" y="777060"/>
                  </a:lnTo>
                  <a:close/>
                  <a:moveTo>
                    <a:pt x="682880" y="722972"/>
                  </a:moveTo>
                  <a:cubicBezTo>
                    <a:pt x="688517" y="722972"/>
                    <a:pt x="693620" y="725257"/>
                    <a:pt x="697314" y="728951"/>
                  </a:cubicBezTo>
                  <a:lnTo>
                    <a:pt x="698955" y="732914"/>
                  </a:lnTo>
                  <a:lnTo>
                    <a:pt x="670229" y="759022"/>
                  </a:lnTo>
                  <a:lnTo>
                    <a:pt x="668446" y="757819"/>
                  </a:lnTo>
                  <a:cubicBezTo>
                    <a:pt x="664752" y="754125"/>
                    <a:pt x="662467" y="749022"/>
                    <a:pt x="662467" y="743385"/>
                  </a:cubicBezTo>
                  <a:cubicBezTo>
                    <a:pt x="662467" y="732111"/>
                    <a:pt x="671606" y="722972"/>
                    <a:pt x="682880" y="722972"/>
                  </a:cubicBezTo>
                  <a:close/>
                  <a:moveTo>
                    <a:pt x="634103" y="722972"/>
                  </a:moveTo>
                  <a:cubicBezTo>
                    <a:pt x="645377" y="722972"/>
                    <a:pt x="654516" y="732111"/>
                    <a:pt x="654516" y="743385"/>
                  </a:cubicBezTo>
                  <a:cubicBezTo>
                    <a:pt x="654516" y="754659"/>
                    <a:pt x="645377" y="763798"/>
                    <a:pt x="634103" y="763798"/>
                  </a:cubicBezTo>
                  <a:cubicBezTo>
                    <a:pt x="622829" y="763798"/>
                    <a:pt x="613690" y="754659"/>
                    <a:pt x="613690" y="743385"/>
                  </a:cubicBezTo>
                  <a:cubicBezTo>
                    <a:pt x="613690" y="732111"/>
                    <a:pt x="622829" y="722972"/>
                    <a:pt x="634103" y="722972"/>
                  </a:cubicBezTo>
                  <a:close/>
                  <a:moveTo>
                    <a:pt x="585326" y="722972"/>
                  </a:moveTo>
                  <a:cubicBezTo>
                    <a:pt x="596599" y="722972"/>
                    <a:pt x="605738" y="732111"/>
                    <a:pt x="605738" y="743385"/>
                  </a:cubicBezTo>
                  <a:cubicBezTo>
                    <a:pt x="605738" y="754659"/>
                    <a:pt x="596599" y="763798"/>
                    <a:pt x="585326" y="763798"/>
                  </a:cubicBezTo>
                  <a:cubicBezTo>
                    <a:pt x="574052" y="763798"/>
                    <a:pt x="564913" y="754659"/>
                    <a:pt x="564913" y="743385"/>
                  </a:cubicBezTo>
                  <a:cubicBezTo>
                    <a:pt x="564913" y="732111"/>
                    <a:pt x="574052" y="722972"/>
                    <a:pt x="585326" y="722972"/>
                  </a:cubicBezTo>
                  <a:close/>
                  <a:moveTo>
                    <a:pt x="536549" y="722972"/>
                  </a:moveTo>
                  <a:cubicBezTo>
                    <a:pt x="547822" y="722972"/>
                    <a:pt x="556961" y="732111"/>
                    <a:pt x="556961" y="743385"/>
                  </a:cubicBezTo>
                  <a:cubicBezTo>
                    <a:pt x="556961" y="754659"/>
                    <a:pt x="547822" y="763798"/>
                    <a:pt x="536549" y="763798"/>
                  </a:cubicBezTo>
                  <a:cubicBezTo>
                    <a:pt x="525275" y="763798"/>
                    <a:pt x="516136" y="754659"/>
                    <a:pt x="516136" y="743385"/>
                  </a:cubicBezTo>
                  <a:cubicBezTo>
                    <a:pt x="516136" y="732111"/>
                    <a:pt x="525275" y="722972"/>
                    <a:pt x="536549" y="722972"/>
                  </a:cubicBezTo>
                  <a:close/>
                  <a:moveTo>
                    <a:pt x="487772" y="722972"/>
                  </a:moveTo>
                  <a:cubicBezTo>
                    <a:pt x="499045" y="722972"/>
                    <a:pt x="508184" y="732111"/>
                    <a:pt x="508184" y="743385"/>
                  </a:cubicBezTo>
                  <a:cubicBezTo>
                    <a:pt x="508184" y="754659"/>
                    <a:pt x="499045" y="763798"/>
                    <a:pt x="487772" y="763798"/>
                  </a:cubicBezTo>
                  <a:cubicBezTo>
                    <a:pt x="476498" y="763798"/>
                    <a:pt x="467359" y="754659"/>
                    <a:pt x="467359" y="743385"/>
                  </a:cubicBezTo>
                  <a:cubicBezTo>
                    <a:pt x="467359" y="732111"/>
                    <a:pt x="476498" y="722972"/>
                    <a:pt x="487772" y="722972"/>
                  </a:cubicBezTo>
                  <a:close/>
                  <a:moveTo>
                    <a:pt x="438994" y="722972"/>
                  </a:moveTo>
                  <a:cubicBezTo>
                    <a:pt x="450268" y="722972"/>
                    <a:pt x="459407" y="732111"/>
                    <a:pt x="459407" y="743385"/>
                  </a:cubicBezTo>
                  <a:cubicBezTo>
                    <a:pt x="459407" y="754659"/>
                    <a:pt x="450268" y="763798"/>
                    <a:pt x="438994" y="763798"/>
                  </a:cubicBezTo>
                  <a:cubicBezTo>
                    <a:pt x="427721" y="763798"/>
                    <a:pt x="418582" y="754659"/>
                    <a:pt x="418582" y="743385"/>
                  </a:cubicBezTo>
                  <a:cubicBezTo>
                    <a:pt x="418582" y="732111"/>
                    <a:pt x="427721" y="722972"/>
                    <a:pt x="438994" y="722972"/>
                  </a:cubicBezTo>
                  <a:close/>
                  <a:moveTo>
                    <a:pt x="390217" y="722972"/>
                  </a:moveTo>
                  <a:cubicBezTo>
                    <a:pt x="401491" y="722972"/>
                    <a:pt x="410630" y="732111"/>
                    <a:pt x="410630" y="743385"/>
                  </a:cubicBezTo>
                  <a:cubicBezTo>
                    <a:pt x="410630" y="754659"/>
                    <a:pt x="401491" y="763798"/>
                    <a:pt x="390217" y="763798"/>
                  </a:cubicBezTo>
                  <a:cubicBezTo>
                    <a:pt x="378944" y="763798"/>
                    <a:pt x="369805" y="754659"/>
                    <a:pt x="369805" y="743385"/>
                  </a:cubicBezTo>
                  <a:cubicBezTo>
                    <a:pt x="369805" y="732111"/>
                    <a:pt x="378944" y="722972"/>
                    <a:pt x="390217" y="722972"/>
                  </a:cubicBezTo>
                  <a:close/>
                  <a:moveTo>
                    <a:pt x="341440" y="722972"/>
                  </a:moveTo>
                  <a:cubicBezTo>
                    <a:pt x="352714" y="722972"/>
                    <a:pt x="361853" y="732111"/>
                    <a:pt x="361853" y="743385"/>
                  </a:cubicBezTo>
                  <a:cubicBezTo>
                    <a:pt x="361853" y="754659"/>
                    <a:pt x="352714" y="763798"/>
                    <a:pt x="341440" y="763798"/>
                  </a:cubicBezTo>
                  <a:cubicBezTo>
                    <a:pt x="330166" y="763798"/>
                    <a:pt x="321028" y="754659"/>
                    <a:pt x="321028" y="743385"/>
                  </a:cubicBezTo>
                  <a:cubicBezTo>
                    <a:pt x="321028" y="732111"/>
                    <a:pt x="330166" y="722972"/>
                    <a:pt x="341440" y="722972"/>
                  </a:cubicBezTo>
                  <a:close/>
                  <a:moveTo>
                    <a:pt x="292663" y="722972"/>
                  </a:moveTo>
                  <a:cubicBezTo>
                    <a:pt x="303937" y="722972"/>
                    <a:pt x="313076" y="732111"/>
                    <a:pt x="313076" y="743385"/>
                  </a:cubicBezTo>
                  <a:cubicBezTo>
                    <a:pt x="313076" y="754659"/>
                    <a:pt x="303937" y="763798"/>
                    <a:pt x="292663" y="763798"/>
                  </a:cubicBezTo>
                  <a:cubicBezTo>
                    <a:pt x="281389" y="763798"/>
                    <a:pt x="272251" y="754659"/>
                    <a:pt x="272251" y="743385"/>
                  </a:cubicBezTo>
                  <a:cubicBezTo>
                    <a:pt x="272251" y="732111"/>
                    <a:pt x="281389" y="722972"/>
                    <a:pt x="292663" y="722972"/>
                  </a:cubicBezTo>
                  <a:close/>
                  <a:moveTo>
                    <a:pt x="243886" y="722972"/>
                  </a:moveTo>
                  <a:cubicBezTo>
                    <a:pt x="255160" y="722972"/>
                    <a:pt x="264299" y="732111"/>
                    <a:pt x="264299" y="743385"/>
                  </a:cubicBezTo>
                  <a:cubicBezTo>
                    <a:pt x="264299" y="754659"/>
                    <a:pt x="255160" y="763798"/>
                    <a:pt x="243886" y="763798"/>
                  </a:cubicBezTo>
                  <a:cubicBezTo>
                    <a:pt x="232612" y="763798"/>
                    <a:pt x="223473" y="754659"/>
                    <a:pt x="223473" y="743385"/>
                  </a:cubicBezTo>
                  <a:cubicBezTo>
                    <a:pt x="223473" y="732111"/>
                    <a:pt x="232612" y="722972"/>
                    <a:pt x="243886" y="722972"/>
                  </a:cubicBezTo>
                  <a:close/>
                  <a:moveTo>
                    <a:pt x="195109" y="722972"/>
                  </a:moveTo>
                  <a:cubicBezTo>
                    <a:pt x="206383" y="722972"/>
                    <a:pt x="215522" y="732111"/>
                    <a:pt x="215522" y="743385"/>
                  </a:cubicBezTo>
                  <a:cubicBezTo>
                    <a:pt x="215522" y="754659"/>
                    <a:pt x="206383" y="763798"/>
                    <a:pt x="195109" y="763798"/>
                  </a:cubicBezTo>
                  <a:cubicBezTo>
                    <a:pt x="183835" y="763798"/>
                    <a:pt x="174696" y="754659"/>
                    <a:pt x="174696" y="743385"/>
                  </a:cubicBezTo>
                  <a:cubicBezTo>
                    <a:pt x="174696" y="732111"/>
                    <a:pt x="183835" y="722972"/>
                    <a:pt x="195109" y="722972"/>
                  </a:cubicBezTo>
                  <a:close/>
                  <a:moveTo>
                    <a:pt x="146332" y="722972"/>
                  </a:moveTo>
                  <a:cubicBezTo>
                    <a:pt x="157606" y="722972"/>
                    <a:pt x="166745" y="732111"/>
                    <a:pt x="166745" y="743385"/>
                  </a:cubicBezTo>
                  <a:cubicBezTo>
                    <a:pt x="166745" y="754659"/>
                    <a:pt x="157606" y="763798"/>
                    <a:pt x="146332" y="763798"/>
                  </a:cubicBezTo>
                  <a:cubicBezTo>
                    <a:pt x="135058" y="763798"/>
                    <a:pt x="125919" y="754659"/>
                    <a:pt x="125919" y="743385"/>
                  </a:cubicBezTo>
                  <a:cubicBezTo>
                    <a:pt x="125919" y="732111"/>
                    <a:pt x="135058" y="722972"/>
                    <a:pt x="146332" y="722972"/>
                  </a:cubicBezTo>
                  <a:close/>
                  <a:moveTo>
                    <a:pt x="97555" y="722972"/>
                  </a:moveTo>
                  <a:cubicBezTo>
                    <a:pt x="108829" y="722972"/>
                    <a:pt x="117968" y="732111"/>
                    <a:pt x="117968" y="743385"/>
                  </a:cubicBezTo>
                  <a:cubicBezTo>
                    <a:pt x="117968" y="754659"/>
                    <a:pt x="108829" y="763798"/>
                    <a:pt x="97555" y="763798"/>
                  </a:cubicBezTo>
                  <a:cubicBezTo>
                    <a:pt x="86281" y="763798"/>
                    <a:pt x="77142" y="754659"/>
                    <a:pt x="77142" y="743385"/>
                  </a:cubicBezTo>
                  <a:cubicBezTo>
                    <a:pt x="77142" y="732111"/>
                    <a:pt x="86281" y="722972"/>
                    <a:pt x="97555" y="722972"/>
                  </a:cubicBezTo>
                  <a:close/>
                  <a:moveTo>
                    <a:pt x="48778" y="722972"/>
                  </a:moveTo>
                  <a:cubicBezTo>
                    <a:pt x="60052" y="722972"/>
                    <a:pt x="69191" y="732111"/>
                    <a:pt x="69191" y="743385"/>
                  </a:cubicBezTo>
                  <a:cubicBezTo>
                    <a:pt x="69191" y="754659"/>
                    <a:pt x="60052" y="763798"/>
                    <a:pt x="48778" y="763798"/>
                  </a:cubicBezTo>
                  <a:cubicBezTo>
                    <a:pt x="37504" y="763798"/>
                    <a:pt x="28365" y="754659"/>
                    <a:pt x="28365" y="743385"/>
                  </a:cubicBezTo>
                  <a:cubicBezTo>
                    <a:pt x="28365" y="732111"/>
                    <a:pt x="37504" y="722972"/>
                    <a:pt x="48778" y="722972"/>
                  </a:cubicBezTo>
                  <a:close/>
                  <a:moveTo>
                    <a:pt x="2" y="722972"/>
                  </a:moveTo>
                  <a:cubicBezTo>
                    <a:pt x="11275" y="722972"/>
                    <a:pt x="20414" y="732111"/>
                    <a:pt x="20414" y="743385"/>
                  </a:cubicBezTo>
                  <a:cubicBezTo>
                    <a:pt x="20414" y="754659"/>
                    <a:pt x="11275" y="763798"/>
                    <a:pt x="2" y="763798"/>
                  </a:cubicBezTo>
                  <a:lnTo>
                    <a:pt x="0" y="763797"/>
                  </a:lnTo>
                  <a:lnTo>
                    <a:pt x="0" y="722973"/>
                  </a:lnTo>
                  <a:close/>
                  <a:moveTo>
                    <a:pt x="731657" y="668886"/>
                  </a:moveTo>
                  <a:cubicBezTo>
                    <a:pt x="737294" y="668886"/>
                    <a:pt x="742397" y="671171"/>
                    <a:pt x="746091" y="674865"/>
                  </a:cubicBezTo>
                  <a:lnTo>
                    <a:pt x="748725" y="681223"/>
                  </a:lnTo>
                  <a:lnTo>
                    <a:pt x="724200" y="708206"/>
                  </a:lnTo>
                  <a:lnTo>
                    <a:pt x="723711" y="708108"/>
                  </a:lnTo>
                  <a:cubicBezTo>
                    <a:pt x="716385" y="705009"/>
                    <a:pt x="711244" y="697754"/>
                    <a:pt x="711244" y="689299"/>
                  </a:cubicBezTo>
                  <a:cubicBezTo>
                    <a:pt x="711244" y="678025"/>
                    <a:pt x="720383" y="668886"/>
                    <a:pt x="731657" y="668886"/>
                  </a:cubicBezTo>
                  <a:close/>
                  <a:moveTo>
                    <a:pt x="682880" y="668886"/>
                  </a:moveTo>
                  <a:cubicBezTo>
                    <a:pt x="694153" y="668886"/>
                    <a:pt x="703293" y="678025"/>
                    <a:pt x="703293" y="689299"/>
                  </a:cubicBezTo>
                  <a:cubicBezTo>
                    <a:pt x="703293" y="700573"/>
                    <a:pt x="694153" y="709712"/>
                    <a:pt x="682880" y="709712"/>
                  </a:cubicBezTo>
                  <a:cubicBezTo>
                    <a:pt x="671606" y="709712"/>
                    <a:pt x="662467" y="700573"/>
                    <a:pt x="662467" y="689299"/>
                  </a:cubicBezTo>
                  <a:cubicBezTo>
                    <a:pt x="662467" y="678025"/>
                    <a:pt x="671606" y="668886"/>
                    <a:pt x="682880" y="668886"/>
                  </a:cubicBezTo>
                  <a:close/>
                  <a:moveTo>
                    <a:pt x="634103" y="668886"/>
                  </a:moveTo>
                  <a:cubicBezTo>
                    <a:pt x="645377" y="668886"/>
                    <a:pt x="654516" y="678025"/>
                    <a:pt x="654516" y="689299"/>
                  </a:cubicBezTo>
                  <a:cubicBezTo>
                    <a:pt x="654516" y="700573"/>
                    <a:pt x="645377" y="709712"/>
                    <a:pt x="634103" y="709712"/>
                  </a:cubicBezTo>
                  <a:cubicBezTo>
                    <a:pt x="622829" y="709712"/>
                    <a:pt x="613690" y="700573"/>
                    <a:pt x="613690" y="689299"/>
                  </a:cubicBezTo>
                  <a:cubicBezTo>
                    <a:pt x="613690" y="678025"/>
                    <a:pt x="622829" y="668886"/>
                    <a:pt x="634103" y="668886"/>
                  </a:cubicBezTo>
                  <a:close/>
                  <a:moveTo>
                    <a:pt x="585326" y="668886"/>
                  </a:moveTo>
                  <a:cubicBezTo>
                    <a:pt x="596599" y="668886"/>
                    <a:pt x="605738" y="678025"/>
                    <a:pt x="605738" y="689299"/>
                  </a:cubicBezTo>
                  <a:cubicBezTo>
                    <a:pt x="605738" y="700573"/>
                    <a:pt x="596599" y="709712"/>
                    <a:pt x="585326" y="709712"/>
                  </a:cubicBezTo>
                  <a:cubicBezTo>
                    <a:pt x="574052" y="709712"/>
                    <a:pt x="564913" y="700573"/>
                    <a:pt x="564913" y="689299"/>
                  </a:cubicBezTo>
                  <a:cubicBezTo>
                    <a:pt x="564913" y="678025"/>
                    <a:pt x="574052" y="668886"/>
                    <a:pt x="585326" y="668886"/>
                  </a:cubicBezTo>
                  <a:close/>
                  <a:moveTo>
                    <a:pt x="536549" y="668886"/>
                  </a:moveTo>
                  <a:cubicBezTo>
                    <a:pt x="547822" y="668886"/>
                    <a:pt x="556961" y="678025"/>
                    <a:pt x="556961" y="689299"/>
                  </a:cubicBezTo>
                  <a:cubicBezTo>
                    <a:pt x="556961" y="700573"/>
                    <a:pt x="547822" y="709712"/>
                    <a:pt x="536549" y="709712"/>
                  </a:cubicBezTo>
                  <a:cubicBezTo>
                    <a:pt x="525275" y="709712"/>
                    <a:pt x="516136" y="700573"/>
                    <a:pt x="516136" y="689299"/>
                  </a:cubicBezTo>
                  <a:cubicBezTo>
                    <a:pt x="516136" y="678025"/>
                    <a:pt x="525275" y="668886"/>
                    <a:pt x="536549" y="668886"/>
                  </a:cubicBezTo>
                  <a:close/>
                  <a:moveTo>
                    <a:pt x="487772" y="668886"/>
                  </a:moveTo>
                  <a:cubicBezTo>
                    <a:pt x="499045" y="668886"/>
                    <a:pt x="508184" y="678025"/>
                    <a:pt x="508184" y="689299"/>
                  </a:cubicBezTo>
                  <a:cubicBezTo>
                    <a:pt x="508184" y="700573"/>
                    <a:pt x="499045" y="709712"/>
                    <a:pt x="487772" y="709712"/>
                  </a:cubicBezTo>
                  <a:cubicBezTo>
                    <a:pt x="476498" y="709712"/>
                    <a:pt x="467359" y="700573"/>
                    <a:pt x="467359" y="689299"/>
                  </a:cubicBezTo>
                  <a:cubicBezTo>
                    <a:pt x="467359" y="678025"/>
                    <a:pt x="476498" y="668886"/>
                    <a:pt x="487772" y="668886"/>
                  </a:cubicBezTo>
                  <a:close/>
                  <a:moveTo>
                    <a:pt x="438994" y="668886"/>
                  </a:moveTo>
                  <a:cubicBezTo>
                    <a:pt x="450268" y="668886"/>
                    <a:pt x="459407" y="678025"/>
                    <a:pt x="459407" y="689299"/>
                  </a:cubicBezTo>
                  <a:cubicBezTo>
                    <a:pt x="459407" y="700573"/>
                    <a:pt x="450268" y="709712"/>
                    <a:pt x="438994" y="709712"/>
                  </a:cubicBezTo>
                  <a:cubicBezTo>
                    <a:pt x="427721" y="709712"/>
                    <a:pt x="418582" y="700573"/>
                    <a:pt x="418582" y="689299"/>
                  </a:cubicBezTo>
                  <a:cubicBezTo>
                    <a:pt x="418582" y="678025"/>
                    <a:pt x="427721" y="668886"/>
                    <a:pt x="438994" y="668886"/>
                  </a:cubicBezTo>
                  <a:close/>
                  <a:moveTo>
                    <a:pt x="390217" y="668886"/>
                  </a:moveTo>
                  <a:cubicBezTo>
                    <a:pt x="401491" y="668886"/>
                    <a:pt x="410630" y="678025"/>
                    <a:pt x="410630" y="689299"/>
                  </a:cubicBezTo>
                  <a:cubicBezTo>
                    <a:pt x="410630" y="700573"/>
                    <a:pt x="401491" y="709712"/>
                    <a:pt x="390217" y="709712"/>
                  </a:cubicBezTo>
                  <a:cubicBezTo>
                    <a:pt x="378944" y="709712"/>
                    <a:pt x="369805" y="700573"/>
                    <a:pt x="369805" y="689299"/>
                  </a:cubicBezTo>
                  <a:cubicBezTo>
                    <a:pt x="369805" y="678025"/>
                    <a:pt x="378944" y="668886"/>
                    <a:pt x="390217" y="668886"/>
                  </a:cubicBezTo>
                  <a:close/>
                  <a:moveTo>
                    <a:pt x="341440" y="668886"/>
                  </a:moveTo>
                  <a:cubicBezTo>
                    <a:pt x="352714" y="668886"/>
                    <a:pt x="361853" y="678025"/>
                    <a:pt x="361853" y="689299"/>
                  </a:cubicBezTo>
                  <a:cubicBezTo>
                    <a:pt x="361853" y="700573"/>
                    <a:pt x="352714" y="709712"/>
                    <a:pt x="341440" y="709712"/>
                  </a:cubicBezTo>
                  <a:cubicBezTo>
                    <a:pt x="330166" y="709712"/>
                    <a:pt x="321028" y="700573"/>
                    <a:pt x="321028" y="689299"/>
                  </a:cubicBezTo>
                  <a:cubicBezTo>
                    <a:pt x="321028" y="678025"/>
                    <a:pt x="330166" y="668886"/>
                    <a:pt x="341440" y="668886"/>
                  </a:cubicBezTo>
                  <a:close/>
                  <a:moveTo>
                    <a:pt x="292663" y="668886"/>
                  </a:moveTo>
                  <a:cubicBezTo>
                    <a:pt x="303937" y="668886"/>
                    <a:pt x="313076" y="678025"/>
                    <a:pt x="313076" y="689299"/>
                  </a:cubicBezTo>
                  <a:cubicBezTo>
                    <a:pt x="313076" y="700573"/>
                    <a:pt x="303937" y="709712"/>
                    <a:pt x="292663" y="709712"/>
                  </a:cubicBezTo>
                  <a:cubicBezTo>
                    <a:pt x="281389" y="709712"/>
                    <a:pt x="272251" y="700573"/>
                    <a:pt x="272251" y="689299"/>
                  </a:cubicBezTo>
                  <a:cubicBezTo>
                    <a:pt x="272251" y="678025"/>
                    <a:pt x="281389" y="668886"/>
                    <a:pt x="292663" y="668886"/>
                  </a:cubicBezTo>
                  <a:close/>
                  <a:moveTo>
                    <a:pt x="243886" y="668886"/>
                  </a:moveTo>
                  <a:cubicBezTo>
                    <a:pt x="255160" y="668886"/>
                    <a:pt x="264299" y="678025"/>
                    <a:pt x="264299" y="689299"/>
                  </a:cubicBezTo>
                  <a:cubicBezTo>
                    <a:pt x="264299" y="700573"/>
                    <a:pt x="255160" y="709712"/>
                    <a:pt x="243886" y="709712"/>
                  </a:cubicBezTo>
                  <a:cubicBezTo>
                    <a:pt x="232612" y="709712"/>
                    <a:pt x="223473" y="700573"/>
                    <a:pt x="223473" y="689299"/>
                  </a:cubicBezTo>
                  <a:cubicBezTo>
                    <a:pt x="223473" y="678025"/>
                    <a:pt x="232612" y="668886"/>
                    <a:pt x="243886" y="668886"/>
                  </a:cubicBezTo>
                  <a:close/>
                  <a:moveTo>
                    <a:pt x="195109" y="668886"/>
                  </a:moveTo>
                  <a:cubicBezTo>
                    <a:pt x="206383" y="668886"/>
                    <a:pt x="215522" y="678025"/>
                    <a:pt x="215522" y="689299"/>
                  </a:cubicBezTo>
                  <a:cubicBezTo>
                    <a:pt x="215522" y="700573"/>
                    <a:pt x="206383" y="709712"/>
                    <a:pt x="195109" y="709712"/>
                  </a:cubicBezTo>
                  <a:cubicBezTo>
                    <a:pt x="183835" y="709712"/>
                    <a:pt x="174696" y="700573"/>
                    <a:pt x="174696" y="689299"/>
                  </a:cubicBezTo>
                  <a:cubicBezTo>
                    <a:pt x="174696" y="678025"/>
                    <a:pt x="183835" y="668886"/>
                    <a:pt x="195109" y="668886"/>
                  </a:cubicBezTo>
                  <a:close/>
                  <a:moveTo>
                    <a:pt x="146332" y="668886"/>
                  </a:moveTo>
                  <a:cubicBezTo>
                    <a:pt x="157606" y="668886"/>
                    <a:pt x="166745" y="678025"/>
                    <a:pt x="166745" y="689299"/>
                  </a:cubicBezTo>
                  <a:cubicBezTo>
                    <a:pt x="166745" y="700573"/>
                    <a:pt x="157606" y="709712"/>
                    <a:pt x="146332" y="709712"/>
                  </a:cubicBezTo>
                  <a:cubicBezTo>
                    <a:pt x="135058" y="709712"/>
                    <a:pt x="125919" y="700573"/>
                    <a:pt x="125919" y="689299"/>
                  </a:cubicBezTo>
                  <a:cubicBezTo>
                    <a:pt x="125919" y="678025"/>
                    <a:pt x="135058" y="668886"/>
                    <a:pt x="146332" y="668886"/>
                  </a:cubicBezTo>
                  <a:close/>
                  <a:moveTo>
                    <a:pt x="97555" y="668886"/>
                  </a:moveTo>
                  <a:cubicBezTo>
                    <a:pt x="108829" y="668886"/>
                    <a:pt x="117968" y="678025"/>
                    <a:pt x="117968" y="689299"/>
                  </a:cubicBezTo>
                  <a:cubicBezTo>
                    <a:pt x="117968" y="700573"/>
                    <a:pt x="108829" y="709712"/>
                    <a:pt x="97555" y="709712"/>
                  </a:cubicBezTo>
                  <a:cubicBezTo>
                    <a:pt x="86281" y="709712"/>
                    <a:pt x="77142" y="700573"/>
                    <a:pt x="77142" y="689299"/>
                  </a:cubicBezTo>
                  <a:cubicBezTo>
                    <a:pt x="77142" y="678025"/>
                    <a:pt x="86281" y="668886"/>
                    <a:pt x="97555" y="668886"/>
                  </a:cubicBezTo>
                  <a:close/>
                  <a:moveTo>
                    <a:pt x="48778" y="668886"/>
                  </a:moveTo>
                  <a:cubicBezTo>
                    <a:pt x="60052" y="668886"/>
                    <a:pt x="69191" y="678025"/>
                    <a:pt x="69191" y="689299"/>
                  </a:cubicBezTo>
                  <a:cubicBezTo>
                    <a:pt x="69191" y="700573"/>
                    <a:pt x="60052" y="709712"/>
                    <a:pt x="48778" y="709712"/>
                  </a:cubicBezTo>
                  <a:cubicBezTo>
                    <a:pt x="37504" y="709712"/>
                    <a:pt x="28365" y="700573"/>
                    <a:pt x="28365" y="689299"/>
                  </a:cubicBezTo>
                  <a:cubicBezTo>
                    <a:pt x="28365" y="678025"/>
                    <a:pt x="37504" y="668886"/>
                    <a:pt x="48778" y="668886"/>
                  </a:cubicBezTo>
                  <a:close/>
                  <a:moveTo>
                    <a:pt x="2" y="668886"/>
                  </a:moveTo>
                  <a:cubicBezTo>
                    <a:pt x="11275" y="668886"/>
                    <a:pt x="20414" y="678025"/>
                    <a:pt x="20414" y="689299"/>
                  </a:cubicBezTo>
                  <a:cubicBezTo>
                    <a:pt x="20414" y="700573"/>
                    <a:pt x="11275" y="709712"/>
                    <a:pt x="2" y="709712"/>
                  </a:cubicBezTo>
                  <a:lnTo>
                    <a:pt x="0" y="709711"/>
                  </a:lnTo>
                  <a:lnTo>
                    <a:pt x="0" y="668887"/>
                  </a:lnTo>
                  <a:close/>
                  <a:moveTo>
                    <a:pt x="780434" y="614800"/>
                  </a:moveTo>
                  <a:cubicBezTo>
                    <a:pt x="786071" y="614800"/>
                    <a:pt x="791174" y="617085"/>
                    <a:pt x="794868" y="620779"/>
                  </a:cubicBezTo>
                  <a:lnTo>
                    <a:pt x="796523" y="624774"/>
                  </a:lnTo>
                  <a:lnTo>
                    <a:pt x="780248" y="646539"/>
                  </a:lnTo>
                  <a:lnTo>
                    <a:pt x="773298" y="654185"/>
                  </a:lnTo>
                  <a:lnTo>
                    <a:pt x="772488" y="654021"/>
                  </a:lnTo>
                  <a:cubicBezTo>
                    <a:pt x="765162" y="650923"/>
                    <a:pt x="760021" y="643668"/>
                    <a:pt x="760021" y="635213"/>
                  </a:cubicBezTo>
                  <a:cubicBezTo>
                    <a:pt x="760021" y="623939"/>
                    <a:pt x="769160" y="614800"/>
                    <a:pt x="780434" y="614800"/>
                  </a:cubicBezTo>
                  <a:close/>
                  <a:moveTo>
                    <a:pt x="731657" y="614800"/>
                  </a:moveTo>
                  <a:cubicBezTo>
                    <a:pt x="742931" y="614800"/>
                    <a:pt x="752070" y="623939"/>
                    <a:pt x="752070" y="635213"/>
                  </a:cubicBezTo>
                  <a:cubicBezTo>
                    <a:pt x="752070" y="646487"/>
                    <a:pt x="742931" y="655626"/>
                    <a:pt x="731657" y="655626"/>
                  </a:cubicBezTo>
                  <a:cubicBezTo>
                    <a:pt x="720383" y="655626"/>
                    <a:pt x="711244" y="646487"/>
                    <a:pt x="711244" y="635213"/>
                  </a:cubicBezTo>
                  <a:cubicBezTo>
                    <a:pt x="711244" y="623939"/>
                    <a:pt x="720383" y="614800"/>
                    <a:pt x="731657" y="614800"/>
                  </a:cubicBezTo>
                  <a:close/>
                  <a:moveTo>
                    <a:pt x="682880" y="614800"/>
                  </a:moveTo>
                  <a:cubicBezTo>
                    <a:pt x="694153" y="614800"/>
                    <a:pt x="703293" y="623939"/>
                    <a:pt x="703293" y="635213"/>
                  </a:cubicBezTo>
                  <a:cubicBezTo>
                    <a:pt x="703293" y="646487"/>
                    <a:pt x="694153" y="655626"/>
                    <a:pt x="682880" y="655626"/>
                  </a:cubicBezTo>
                  <a:cubicBezTo>
                    <a:pt x="671606" y="655626"/>
                    <a:pt x="662467" y="646487"/>
                    <a:pt x="662467" y="635213"/>
                  </a:cubicBezTo>
                  <a:cubicBezTo>
                    <a:pt x="662467" y="623939"/>
                    <a:pt x="671606" y="614800"/>
                    <a:pt x="682880" y="614800"/>
                  </a:cubicBezTo>
                  <a:close/>
                  <a:moveTo>
                    <a:pt x="634103" y="614800"/>
                  </a:moveTo>
                  <a:cubicBezTo>
                    <a:pt x="645377" y="614800"/>
                    <a:pt x="654516" y="623939"/>
                    <a:pt x="654516" y="635213"/>
                  </a:cubicBezTo>
                  <a:cubicBezTo>
                    <a:pt x="654516" y="646487"/>
                    <a:pt x="645377" y="655626"/>
                    <a:pt x="634103" y="655626"/>
                  </a:cubicBezTo>
                  <a:cubicBezTo>
                    <a:pt x="622829" y="655626"/>
                    <a:pt x="613690" y="646487"/>
                    <a:pt x="613690" y="635213"/>
                  </a:cubicBezTo>
                  <a:cubicBezTo>
                    <a:pt x="613690" y="623939"/>
                    <a:pt x="622829" y="614800"/>
                    <a:pt x="634103" y="614800"/>
                  </a:cubicBezTo>
                  <a:close/>
                  <a:moveTo>
                    <a:pt x="585326" y="614800"/>
                  </a:moveTo>
                  <a:cubicBezTo>
                    <a:pt x="596599" y="614800"/>
                    <a:pt x="605738" y="623939"/>
                    <a:pt x="605738" y="635213"/>
                  </a:cubicBezTo>
                  <a:cubicBezTo>
                    <a:pt x="605738" y="646487"/>
                    <a:pt x="596599" y="655626"/>
                    <a:pt x="585326" y="655626"/>
                  </a:cubicBezTo>
                  <a:cubicBezTo>
                    <a:pt x="574052" y="655626"/>
                    <a:pt x="564913" y="646487"/>
                    <a:pt x="564913" y="635213"/>
                  </a:cubicBezTo>
                  <a:cubicBezTo>
                    <a:pt x="564913" y="623939"/>
                    <a:pt x="574052" y="614800"/>
                    <a:pt x="585326" y="614800"/>
                  </a:cubicBezTo>
                  <a:close/>
                  <a:moveTo>
                    <a:pt x="536549" y="614800"/>
                  </a:moveTo>
                  <a:cubicBezTo>
                    <a:pt x="547822" y="614800"/>
                    <a:pt x="556961" y="623939"/>
                    <a:pt x="556961" y="635213"/>
                  </a:cubicBezTo>
                  <a:cubicBezTo>
                    <a:pt x="556961" y="646487"/>
                    <a:pt x="547822" y="655626"/>
                    <a:pt x="536549" y="655626"/>
                  </a:cubicBezTo>
                  <a:cubicBezTo>
                    <a:pt x="525275" y="655626"/>
                    <a:pt x="516136" y="646487"/>
                    <a:pt x="516136" y="635213"/>
                  </a:cubicBezTo>
                  <a:cubicBezTo>
                    <a:pt x="516136" y="623939"/>
                    <a:pt x="525275" y="614800"/>
                    <a:pt x="536549" y="614800"/>
                  </a:cubicBezTo>
                  <a:close/>
                  <a:moveTo>
                    <a:pt x="487772" y="614800"/>
                  </a:moveTo>
                  <a:cubicBezTo>
                    <a:pt x="499045" y="614800"/>
                    <a:pt x="508184" y="623939"/>
                    <a:pt x="508184" y="635213"/>
                  </a:cubicBezTo>
                  <a:cubicBezTo>
                    <a:pt x="508184" y="646487"/>
                    <a:pt x="499045" y="655626"/>
                    <a:pt x="487772" y="655626"/>
                  </a:cubicBezTo>
                  <a:cubicBezTo>
                    <a:pt x="476498" y="655626"/>
                    <a:pt x="467359" y="646487"/>
                    <a:pt x="467359" y="635213"/>
                  </a:cubicBezTo>
                  <a:cubicBezTo>
                    <a:pt x="467359" y="623939"/>
                    <a:pt x="476498" y="614800"/>
                    <a:pt x="487772" y="614800"/>
                  </a:cubicBezTo>
                  <a:close/>
                  <a:moveTo>
                    <a:pt x="438994" y="614800"/>
                  </a:moveTo>
                  <a:cubicBezTo>
                    <a:pt x="450268" y="614800"/>
                    <a:pt x="459407" y="623939"/>
                    <a:pt x="459407" y="635213"/>
                  </a:cubicBezTo>
                  <a:cubicBezTo>
                    <a:pt x="459407" y="646487"/>
                    <a:pt x="450268" y="655626"/>
                    <a:pt x="438994" y="655626"/>
                  </a:cubicBezTo>
                  <a:cubicBezTo>
                    <a:pt x="427721" y="655626"/>
                    <a:pt x="418582" y="646487"/>
                    <a:pt x="418582" y="635213"/>
                  </a:cubicBezTo>
                  <a:cubicBezTo>
                    <a:pt x="418582" y="623939"/>
                    <a:pt x="427721" y="614800"/>
                    <a:pt x="438994" y="614800"/>
                  </a:cubicBezTo>
                  <a:close/>
                  <a:moveTo>
                    <a:pt x="390217" y="614800"/>
                  </a:moveTo>
                  <a:cubicBezTo>
                    <a:pt x="401491" y="614800"/>
                    <a:pt x="410630" y="623939"/>
                    <a:pt x="410630" y="635213"/>
                  </a:cubicBezTo>
                  <a:cubicBezTo>
                    <a:pt x="410630" y="646487"/>
                    <a:pt x="401491" y="655626"/>
                    <a:pt x="390217" y="655626"/>
                  </a:cubicBezTo>
                  <a:cubicBezTo>
                    <a:pt x="378944" y="655626"/>
                    <a:pt x="369805" y="646487"/>
                    <a:pt x="369805" y="635213"/>
                  </a:cubicBezTo>
                  <a:cubicBezTo>
                    <a:pt x="369805" y="623939"/>
                    <a:pt x="378944" y="614800"/>
                    <a:pt x="390217" y="614800"/>
                  </a:cubicBezTo>
                  <a:close/>
                  <a:moveTo>
                    <a:pt x="341440" y="614800"/>
                  </a:moveTo>
                  <a:cubicBezTo>
                    <a:pt x="352714" y="614800"/>
                    <a:pt x="361853" y="623939"/>
                    <a:pt x="361853" y="635213"/>
                  </a:cubicBezTo>
                  <a:cubicBezTo>
                    <a:pt x="361853" y="646487"/>
                    <a:pt x="352714" y="655626"/>
                    <a:pt x="341440" y="655626"/>
                  </a:cubicBezTo>
                  <a:cubicBezTo>
                    <a:pt x="330166" y="655626"/>
                    <a:pt x="321028" y="646487"/>
                    <a:pt x="321028" y="635213"/>
                  </a:cubicBezTo>
                  <a:cubicBezTo>
                    <a:pt x="321028" y="623939"/>
                    <a:pt x="330166" y="614800"/>
                    <a:pt x="341440" y="614800"/>
                  </a:cubicBezTo>
                  <a:close/>
                  <a:moveTo>
                    <a:pt x="292663" y="614800"/>
                  </a:moveTo>
                  <a:cubicBezTo>
                    <a:pt x="303937" y="614800"/>
                    <a:pt x="313076" y="623939"/>
                    <a:pt x="313076" y="635213"/>
                  </a:cubicBezTo>
                  <a:cubicBezTo>
                    <a:pt x="313076" y="646487"/>
                    <a:pt x="303937" y="655626"/>
                    <a:pt x="292663" y="655626"/>
                  </a:cubicBezTo>
                  <a:cubicBezTo>
                    <a:pt x="281389" y="655626"/>
                    <a:pt x="272251" y="646487"/>
                    <a:pt x="272251" y="635213"/>
                  </a:cubicBezTo>
                  <a:cubicBezTo>
                    <a:pt x="272251" y="623939"/>
                    <a:pt x="281389" y="614800"/>
                    <a:pt x="292663" y="614800"/>
                  </a:cubicBezTo>
                  <a:close/>
                  <a:moveTo>
                    <a:pt x="243886" y="614800"/>
                  </a:moveTo>
                  <a:cubicBezTo>
                    <a:pt x="255160" y="614800"/>
                    <a:pt x="264299" y="623939"/>
                    <a:pt x="264299" y="635213"/>
                  </a:cubicBezTo>
                  <a:cubicBezTo>
                    <a:pt x="264299" y="646487"/>
                    <a:pt x="255160" y="655626"/>
                    <a:pt x="243886" y="655626"/>
                  </a:cubicBezTo>
                  <a:cubicBezTo>
                    <a:pt x="232612" y="655626"/>
                    <a:pt x="223473" y="646487"/>
                    <a:pt x="223473" y="635213"/>
                  </a:cubicBezTo>
                  <a:cubicBezTo>
                    <a:pt x="223473" y="623939"/>
                    <a:pt x="232612" y="614800"/>
                    <a:pt x="243886" y="614800"/>
                  </a:cubicBezTo>
                  <a:close/>
                  <a:moveTo>
                    <a:pt x="195109" y="614800"/>
                  </a:moveTo>
                  <a:cubicBezTo>
                    <a:pt x="206383" y="614800"/>
                    <a:pt x="215522" y="623939"/>
                    <a:pt x="215522" y="635213"/>
                  </a:cubicBezTo>
                  <a:cubicBezTo>
                    <a:pt x="215522" y="646487"/>
                    <a:pt x="206383" y="655626"/>
                    <a:pt x="195109" y="655626"/>
                  </a:cubicBezTo>
                  <a:cubicBezTo>
                    <a:pt x="183835" y="655626"/>
                    <a:pt x="174696" y="646487"/>
                    <a:pt x="174696" y="635213"/>
                  </a:cubicBezTo>
                  <a:cubicBezTo>
                    <a:pt x="174696" y="623939"/>
                    <a:pt x="183835" y="614800"/>
                    <a:pt x="195109" y="614800"/>
                  </a:cubicBezTo>
                  <a:close/>
                  <a:moveTo>
                    <a:pt x="146332" y="614800"/>
                  </a:moveTo>
                  <a:cubicBezTo>
                    <a:pt x="157606" y="614800"/>
                    <a:pt x="166745" y="623939"/>
                    <a:pt x="166745" y="635213"/>
                  </a:cubicBezTo>
                  <a:cubicBezTo>
                    <a:pt x="166745" y="646487"/>
                    <a:pt x="157606" y="655626"/>
                    <a:pt x="146332" y="655626"/>
                  </a:cubicBezTo>
                  <a:cubicBezTo>
                    <a:pt x="135058" y="655626"/>
                    <a:pt x="125919" y="646487"/>
                    <a:pt x="125919" y="635213"/>
                  </a:cubicBezTo>
                  <a:cubicBezTo>
                    <a:pt x="125919" y="623939"/>
                    <a:pt x="135058" y="614800"/>
                    <a:pt x="146332" y="614800"/>
                  </a:cubicBezTo>
                  <a:close/>
                  <a:moveTo>
                    <a:pt x="97555" y="614800"/>
                  </a:moveTo>
                  <a:cubicBezTo>
                    <a:pt x="108829" y="614800"/>
                    <a:pt x="117968" y="623939"/>
                    <a:pt x="117968" y="635213"/>
                  </a:cubicBezTo>
                  <a:cubicBezTo>
                    <a:pt x="117968" y="646487"/>
                    <a:pt x="108829" y="655626"/>
                    <a:pt x="97555" y="655626"/>
                  </a:cubicBezTo>
                  <a:cubicBezTo>
                    <a:pt x="86281" y="655626"/>
                    <a:pt x="77142" y="646487"/>
                    <a:pt x="77142" y="635213"/>
                  </a:cubicBezTo>
                  <a:cubicBezTo>
                    <a:pt x="77142" y="623939"/>
                    <a:pt x="86281" y="614800"/>
                    <a:pt x="97555" y="614800"/>
                  </a:cubicBezTo>
                  <a:close/>
                  <a:moveTo>
                    <a:pt x="48778" y="614800"/>
                  </a:moveTo>
                  <a:cubicBezTo>
                    <a:pt x="60052" y="614800"/>
                    <a:pt x="69191" y="623939"/>
                    <a:pt x="69191" y="635213"/>
                  </a:cubicBezTo>
                  <a:cubicBezTo>
                    <a:pt x="69191" y="646487"/>
                    <a:pt x="60052" y="655626"/>
                    <a:pt x="48778" y="655626"/>
                  </a:cubicBezTo>
                  <a:cubicBezTo>
                    <a:pt x="37504" y="655626"/>
                    <a:pt x="28365" y="646487"/>
                    <a:pt x="28365" y="635213"/>
                  </a:cubicBezTo>
                  <a:cubicBezTo>
                    <a:pt x="28365" y="623939"/>
                    <a:pt x="37504" y="614800"/>
                    <a:pt x="48778" y="614800"/>
                  </a:cubicBezTo>
                  <a:close/>
                  <a:moveTo>
                    <a:pt x="2" y="614800"/>
                  </a:moveTo>
                  <a:cubicBezTo>
                    <a:pt x="11275" y="614800"/>
                    <a:pt x="20414" y="623939"/>
                    <a:pt x="20414" y="635213"/>
                  </a:cubicBezTo>
                  <a:cubicBezTo>
                    <a:pt x="20414" y="646487"/>
                    <a:pt x="11275" y="655626"/>
                    <a:pt x="2" y="655626"/>
                  </a:cubicBezTo>
                  <a:lnTo>
                    <a:pt x="0" y="655625"/>
                  </a:lnTo>
                  <a:lnTo>
                    <a:pt x="0" y="614801"/>
                  </a:lnTo>
                  <a:close/>
                  <a:moveTo>
                    <a:pt x="829211" y="560714"/>
                  </a:moveTo>
                  <a:cubicBezTo>
                    <a:pt x="832029" y="560714"/>
                    <a:pt x="834714" y="561285"/>
                    <a:pt x="837157" y="562318"/>
                  </a:cubicBezTo>
                  <a:lnTo>
                    <a:pt x="840828" y="564793"/>
                  </a:lnTo>
                  <a:lnTo>
                    <a:pt x="838456" y="568698"/>
                  </a:lnTo>
                  <a:lnTo>
                    <a:pt x="817164" y="597170"/>
                  </a:lnTo>
                  <a:lnTo>
                    <a:pt x="814777" y="595561"/>
                  </a:lnTo>
                  <a:cubicBezTo>
                    <a:pt x="811083" y="591867"/>
                    <a:pt x="808798" y="586764"/>
                    <a:pt x="808798" y="581127"/>
                  </a:cubicBezTo>
                  <a:cubicBezTo>
                    <a:pt x="808798" y="569853"/>
                    <a:pt x="817937" y="560714"/>
                    <a:pt x="829211" y="560714"/>
                  </a:cubicBezTo>
                  <a:close/>
                  <a:moveTo>
                    <a:pt x="780434" y="560714"/>
                  </a:moveTo>
                  <a:cubicBezTo>
                    <a:pt x="791708" y="560714"/>
                    <a:pt x="800847" y="569853"/>
                    <a:pt x="800847" y="581127"/>
                  </a:cubicBezTo>
                  <a:cubicBezTo>
                    <a:pt x="800847" y="592400"/>
                    <a:pt x="791708" y="601539"/>
                    <a:pt x="780434" y="601539"/>
                  </a:cubicBezTo>
                  <a:cubicBezTo>
                    <a:pt x="769160" y="601539"/>
                    <a:pt x="760021" y="592400"/>
                    <a:pt x="760021" y="581127"/>
                  </a:cubicBezTo>
                  <a:cubicBezTo>
                    <a:pt x="760021" y="569853"/>
                    <a:pt x="769160" y="560714"/>
                    <a:pt x="780434" y="560714"/>
                  </a:cubicBezTo>
                  <a:close/>
                  <a:moveTo>
                    <a:pt x="731657" y="560714"/>
                  </a:moveTo>
                  <a:cubicBezTo>
                    <a:pt x="742931" y="560714"/>
                    <a:pt x="752070" y="569853"/>
                    <a:pt x="752070" y="581127"/>
                  </a:cubicBezTo>
                  <a:cubicBezTo>
                    <a:pt x="752070" y="592400"/>
                    <a:pt x="742931" y="601539"/>
                    <a:pt x="731657" y="601539"/>
                  </a:cubicBezTo>
                  <a:cubicBezTo>
                    <a:pt x="720383" y="601539"/>
                    <a:pt x="711244" y="592400"/>
                    <a:pt x="711244" y="581127"/>
                  </a:cubicBezTo>
                  <a:cubicBezTo>
                    <a:pt x="711244" y="569853"/>
                    <a:pt x="720383" y="560714"/>
                    <a:pt x="731657" y="560714"/>
                  </a:cubicBezTo>
                  <a:close/>
                  <a:moveTo>
                    <a:pt x="682880" y="560714"/>
                  </a:moveTo>
                  <a:cubicBezTo>
                    <a:pt x="694153" y="560714"/>
                    <a:pt x="703293" y="569853"/>
                    <a:pt x="703293" y="581127"/>
                  </a:cubicBezTo>
                  <a:cubicBezTo>
                    <a:pt x="703293" y="592400"/>
                    <a:pt x="694153" y="601539"/>
                    <a:pt x="682880" y="601539"/>
                  </a:cubicBezTo>
                  <a:cubicBezTo>
                    <a:pt x="671606" y="601539"/>
                    <a:pt x="662467" y="592400"/>
                    <a:pt x="662467" y="581127"/>
                  </a:cubicBezTo>
                  <a:cubicBezTo>
                    <a:pt x="662467" y="569853"/>
                    <a:pt x="671606" y="560714"/>
                    <a:pt x="682880" y="560714"/>
                  </a:cubicBezTo>
                  <a:close/>
                  <a:moveTo>
                    <a:pt x="634103" y="560714"/>
                  </a:moveTo>
                  <a:cubicBezTo>
                    <a:pt x="645377" y="560714"/>
                    <a:pt x="654516" y="569853"/>
                    <a:pt x="654516" y="581127"/>
                  </a:cubicBezTo>
                  <a:cubicBezTo>
                    <a:pt x="654516" y="592400"/>
                    <a:pt x="645377" y="601539"/>
                    <a:pt x="634103" y="601539"/>
                  </a:cubicBezTo>
                  <a:cubicBezTo>
                    <a:pt x="622829" y="601539"/>
                    <a:pt x="613690" y="592400"/>
                    <a:pt x="613690" y="581127"/>
                  </a:cubicBezTo>
                  <a:cubicBezTo>
                    <a:pt x="613690" y="569853"/>
                    <a:pt x="622829" y="560714"/>
                    <a:pt x="634103" y="560714"/>
                  </a:cubicBezTo>
                  <a:close/>
                  <a:moveTo>
                    <a:pt x="585326" y="560714"/>
                  </a:moveTo>
                  <a:cubicBezTo>
                    <a:pt x="596599" y="560714"/>
                    <a:pt x="605738" y="569853"/>
                    <a:pt x="605738" y="581127"/>
                  </a:cubicBezTo>
                  <a:cubicBezTo>
                    <a:pt x="605738" y="592400"/>
                    <a:pt x="596599" y="601539"/>
                    <a:pt x="585326" y="601539"/>
                  </a:cubicBezTo>
                  <a:cubicBezTo>
                    <a:pt x="574052" y="601539"/>
                    <a:pt x="564913" y="592400"/>
                    <a:pt x="564913" y="581127"/>
                  </a:cubicBezTo>
                  <a:cubicBezTo>
                    <a:pt x="564913" y="569853"/>
                    <a:pt x="574052" y="560714"/>
                    <a:pt x="585326" y="560714"/>
                  </a:cubicBezTo>
                  <a:close/>
                  <a:moveTo>
                    <a:pt x="536549" y="560714"/>
                  </a:moveTo>
                  <a:cubicBezTo>
                    <a:pt x="547822" y="560714"/>
                    <a:pt x="556961" y="569853"/>
                    <a:pt x="556961" y="581127"/>
                  </a:cubicBezTo>
                  <a:cubicBezTo>
                    <a:pt x="556961" y="592400"/>
                    <a:pt x="547822" y="601539"/>
                    <a:pt x="536549" y="601539"/>
                  </a:cubicBezTo>
                  <a:cubicBezTo>
                    <a:pt x="525275" y="601539"/>
                    <a:pt x="516136" y="592400"/>
                    <a:pt x="516136" y="581127"/>
                  </a:cubicBezTo>
                  <a:cubicBezTo>
                    <a:pt x="516136" y="569853"/>
                    <a:pt x="525275" y="560714"/>
                    <a:pt x="536549" y="560714"/>
                  </a:cubicBezTo>
                  <a:close/>
                  <a:moveTo>
                    <a:pt x="487772" y="560714"/>
                  </a:moveTo>
                  <a:cubicBezTo>
                    <a:pt x="499045" y="560714"/>
                    <a:pt x="508184" y="569853"/>
                    <a:pt x="508184" y="581127"/>
                  </a:cubicBezTo>
                  <a:cubicBezTo>
                    <a:pt x="508184" y="592400"/>
                    <a:pt x="499045" y="601539"/>
                    <a:pt x="487772" y="601539"/>
                  </a:cubicBezTo>
                  <a:cubicBezTo>
                    <a:pt x="476498" y="601539"/>
                    <a:pt x="467359" y="592400"/>
                    <a:pt x="467359" y="581127"/>
                  </a:cubicBezTo>
                  <a:cubicBezTo>
                    <a:pt x="467359" y="569853"/>
                    <a:pt x="476498" y="560714"/>
                    <a:pt x="487772" y="560714"/>
                  </a:cubicBezTo>
                  <a:close/>
                  <a:moveTo>
                    <a:pt x="438994" y="560714"/>
                  </a:moveTo>
                  <a:cubicBezTo>
                    <a:pt x="450268" y="560714"/>
                    <a:pt x="459407" y="569853"/>
                    <a:pt x="459407" y="581127"/>
                  </a:cubicBezTo>
                  <a:cubicBezTo>
                    <a:pt x="459407" y="592400"/>
                    <a:pt x="450268" y="601539"/>
                    <a:pt x="438994" y="601539"/>
                  </a:cubicBezTo>
                  <a:cubicBezTo>
                    <a:pt x="427721" y="601539"/>
                    <a:pt x="418582" y="592400"/>
                    <a:pt x="418582" y="581127"/>
                  </a:cubicBezTo>
                  <a:cubicBezTo>
                    <a:pt x="418582" y="569853"/>
                    <a:pt x="427721" y="560714"/>
                    <a:pt x="438994" y="560714"/>
                  </a:cubicBezTo>
                  <a:close/>
                  <a:moveTo>
                    <a:pt x="390217" y="560714"/>
                  </a:moveTo>
                  <a:cubicBezTo>
                    <a:pt x="401491" y="560714"/>
                    <a:pt x="410630" y="569853"/>
                    <a:pt x="410630" y="581127"/>
                  </a:cubicBezTo>
                  <a:cubicBezTo>
                    <a:pt x="410630" y="592400"/>
                    <a:pt x="401491" y="601539"/>
                    <a:pt x="390217" y="601539"/>
                  </a:cubicBezTo>
                  <a:cubicBezTo>
                    <a:pt x="378944" y="601539"/>
                    <a:pt x="369805" y="592400"/>
                    <a:pt x="369805" y="581127"/>
                  </a:cubicBezTo>
                  <a:cubicBezTo>
                    <a:pt x="369805" y="569853"/>
                    <a:pt x="378944" y="560714"/>
                    <a:pt x="390217" y="560714"/>
                  </a:cubicBezTo>
                  <a:close/>
                  <a:moveTo>
                    <a:pt x="341440" y="560714"/>
                  </a:moveTo>
                  <a:cubicBezTo>
                    <a:pt x="352714" y="560714"/>
                    <a:pt x="361853" y="569853"/>
                    <a:pt x="361853" y="581127"/>
                  </a:cubicBezTo>
                  <a:cubicBezTo>
                    <a:pt x="361853" y="592400"/>
                    <a:pt x="352714" y="601539"/>
                    <a:pt x="341440" y="601539"/>
                  </a:cubicBezTo>
                  <a:cubicBezTo>
                    <a:pt x="330166" y="601539"/>
                    <a:pt x="321028" y="592400"/>
                    <a:pt x="321028" y="581127"/>
                  </a:cubicBezTo>
                  <a:cubicBezTo>
                    <a:pt x="321028" y="569853"/>
                    <a:pt x="330166" y="560714"/>
                    <a:pt x="341440" y="560714"/>
                  </a:cubicBezTo>
                  <a:close/>
                  <a:moveTo>
                    <a:pt x="292663" y="560714"/>
                  </a:moveTo>
                  <a:cubicBezTo>
                    <a:pt x="303937" y="560714"/>
                    <a:pt x="313076" y="569853"/>
                    <a:pt x="313076" y="581127"/>
                  </a:cubicBezTo>
                  <a:cubicBezTo>
                    <a:pt x="313076" y="592400"/>
                    <a:pt x="303937" y="601539"/>
                    <a:pt x="292663" y="601539"/>
                  </a:cubicBezTo>
                  <a:cubicBezTo>
                    <a:pt x="281389" y="601539"/>
                    <a:pt x="272251" y="592400"/>
                    <a:pt x="272251" y="581127"/>
                  </a:cubicBezTo>
                  <a:cubicBezTo>
                    <a:pt x="272251" y="569853"/>
                    <a:pt x="281389" y="560714"/>
                    <a:pt x="292663" y="560714"/>
                  </a:cubicBezTo>
                  <a:close/>
                  <a:moveTo>
                    <a:pt x="243886" y="560714"/>
                  </a:moveTo>
                  <a:cubicBezTo>
                    <a:pt x="255160" y="560714"/>
                    <a:pt x="264299" y="569853"/>
                    <a:pt x="264299" y="581127"/>
                  </a:cubicBezTo>
                  <a:cubicBezTo>
                    <a:pt x="264299" y="592400"/>
                    <a:pt x="255160" y="601539"/>
                    <a:pt x="243886" y="601539"/>
                  </a:cubicBezTo>
                  <a:cubicBezTo>
                    <a:pt x="232612" y="601539"/>
                    <a:pt x="223473" y="592400"/>
                    <a:pt x="223473" y="581127"/>
                  </a:cubicBezTo>
                  <a:cubicBezTo>
                    <a:pt x="223473" y="569853"/>
                    <a:pt x="232612" y="560714"/>
                    <a:pt x="243886" y="560714"/>
                  </a:cubicBezTo>
                  <a:close/>
                  <a:moveTo>
                    <a:pt x="195109" y="560714"/>
                  </a:moveTo>
                  <a:cubicBezTo>
                    <a:pt x="206383" y="560714"/>
                    <a:pt x="215522" y="569853"/>
                    <a:pt x="215522" y="581127"/>
                  </a:cubicBezTo>
                  <a:cubicBezTo>
                    <a:pt x="215522" y="592400"/>
                    <a:pt x="206383" y="601539"/>
                    <a:pt x="195109" y="601539"/>
                  </a:cubicBezTo>
                  <a:cubicBezTo>
                    <a:pt x="183835" y="601539"/>
                    <a:pt x="174696" y="592400"/>
                    <a:pt x="174696" y="581127"/>
                  </a:cubicBezTo>
                  <a:cubicBezTo>
                    <a:pt x="174696" y="569853"/>
                    <a:pt x="183835" y="560714"/>
                    <a:pt x="195109" y="560714"/>
                  </a:cubicBezTo>
                  <a:close/>
                  <a:moveTo>
                    <a:pt x="146332" y="560714"/>
                  </a:moveTo>
                  <a:cubicBezTo>
                    <a:pt x="157606" y="560714"/>
                    <a:pt x="166745" y="569853"/>
                    <a:pt x="166745" y="581127"/>
                  </a:cubicBezTo>
                  <a:cubicBezTo>
                    <a:pt x="166745" y="592400"/>
                    <a:pt x="157606" y="601539"/>
                    <a:pt x="146332" y="601539"/>
                  </a:cubicBezTo>
                  <a:cubicBezTo>
                    <a:pt x="135058" y="601539"/>
                    <a:pt x="125919" y="592400"/>
                    <a:pt x="125919" y="581127"/>
                  </a:cubicBezTo>
                  <a:cubicBezTo>
                    <a:pt x="125919" y="569853"/>
                    <a:pt x="135058" y="560714"/>
                    <a:pt x="146332" y="560714"/>
                  </a:cubicBezTo>
                  <a:close/>
                  <a:moveTo>
                    <a:pt x="97555" y="560714"/>
                  </a:moveTo>
                  <a:cubicBezTo>
                    <a:pt x="108829" y="560714"/>
                    <a:pt x="117968" y="569853"/>
                    <a:pt x="117968" y="581127"/>
                  </a:cubicBezTo>
                  <a:cubicBezTo>
                    <a:pt x="117968" y="592400"/>
                    <a:pt x="108829" y="601539"/>
                    <a:pt x="97555" y="601539"/>
                  </a:cubicBezTo>
                  <a:cubicBezTo>
                    <a:pt x="86281" y="601539"/>
                    <a:pt x="77142" y="592400"/>
                    <a:pt x="77142" y="581127"/>
                  </a:cubicBezTo>
                  <a:cubicBezTo>
                    <a:pt x="77142" y="569853"/>
                    <a:pt x="86281" y="560714"/>
                    <a:pt x="97555" y="560714"/>
                  </a:cubicBezTo>
                  <a:close/>
                  <a:moveTo>
                    <a:pt x="48778" y="560714"/>
                  </a:moveTo>
                  <a:cubicBezTo>
                    <a:pt x="60052" y="560714"/>
                    <a:pt x="69191" y="569853"/>
                    <a:pt x="69191" y="581127"/>
                  </a:cubicBezTo>
                  <a:cubicBezTo>
                    <a:pt x="69191" y="592400"/>
                    <a:pt x="60052" y="601539"/>
                    <a:pt x="48778" y="601539"/>
                  </a:cubicBezTo>
                  <a:cubicBezTo>
                    <a:pt x="37504" y="601539"/>
                    <a:pt x="28365" y="592400"/>
                    <a:pt x="28365" y="581127"/>
                  </a:cubicBezTo>
                  <a:cubicBezTo>
                    <a:pt x="28365" y="569853"/>
                    <a:pt x="37504" y="560714"/>
                    <a:pt x="48778" y="560714"/>
                  </a:cubicBezTo>
                  <a:close/>
                  <a:moveTo>
                    <a:pt x="2" y="560714"/>
                  </a:moveTo>
                  <a:cubicBezTo>
                    <a:pt x="11275" y="560714"/>
                    <a:pt x="20414" y="569853"/>
                    <a:pt x="20414" y="581127"/>
                  </a:cubicBezTo>
                  <a:cubicBezTo>
                    <a:pt x="20414" y="592400"/>
                    <a:pt x="11275" y="601539"/>
                    <a:pt x="2" y="601539"/>
                  </a:cubicBezTo>
                  <a:lnTo>
                    <a:pt x="0" y="601538"/>
                  </a:lnTo>
                  <a:lnTo>
                    <a:pt x="0" y="560715"/>
                  </a:lnTo>
                  <a:close/>
                  <a:moveTo>
                    <a:pt x="875909" y="507047"/>
                  </a:moveTo>
                  <a:lnTo>
                    <a:pt x="860084" y="533097"/>
                  </a:lnTo>
                  <a:lnTo>
                    <a:pt x="857575" y="527040"/>
                  </a:lnTo>
                  <a:cubicBezTo>
                    <a:pt x="857575" y="518585"/>
                    <a:pt x="862716" y="511331"/>
                    <a:pt x="870042" y="508232"/>
                  </a:cubicBezTo>
                  <a:close/>
                  <a:moveTo>
                    <a:pt x="829211" y="506628"/>
                  </a:moveTo>
                  <a:cubicBezTo>
                    <a:pt x="840485" y="506628"/>
                    <a:pt x="849624" y="515767"/>
                    <a:pt x="849624" y="527040"/>
                  </a:cubicBezTo>
                  <a:cubicBezTo>
                    <a:pt x="849624" y="538314"/>
                    <a:pt x="840485" y="547453"/>
                    <a:pt x="829211" y="547453"/>
                  </a:cubicBezTo>
                  <a:cubicBezTo>
                    <a:pt x="817937" y="547453"/>
                    <a:pt x="808798" y="538314"/>
                    <a:pt x="808798" y="527040"/>
                  </a:cubicBezTo>
                  <a:cubicBezTo>
                    <a:pt x="808798" y="515767"/>
                    <a:pt x="817937" y="506628"/>
                    <a:pt x="829211" y="506628"/>
                  </a:cubicBezTo>
                  <a:close/>
                  <a:moveTo>
                    <a:pt x="780434" y="506628"/>
                  </a:moveTo>
                  <a:cubicBezTo>
                    <a:pt x="791708" y="506628"/>
                    <a:pt x="800847" y="515767"/>
                    <a:pt x="800847" y="527040"/>
                  </a:cubicBezTo>
                  <a:cubicBezTo>
                    <a:pt x="800847" y="538314"/>
                    <a:pt x="791708" y="547453"/>
                    <a:pt x="780434" y="547453"/>
                  </a:cubicBezTo>
                  <a:cubicBezTo>
                    <a:pt x="769160" y="547453"/>
                    <a:pt x="760021" y="538314"/>
                    <a:pt x="760021" y="527040"/>
                  </a:cubicBezTo>
                  <a:cubicBezTo>
                    <a:pt x="760021" y="515767"/>
                    <a:pt x="769160" y="506628"/>
                    <a:pt x="780434" y="506628"/>
                  </a:cubicBezTo>
                  <a:close/>
                  <a:moveTo>
                    <a:pt x="731657" y="506628"/>
                  </a:moveTo>
                  <a:cubicBezTo>
                    <a:pt x="742931" y="506628"/>
                    <a:pt x="752070" y="515767"/>
                    <a:pt x="752070" y="527040"/>
                  </a:cubicBezTo>
                  <a:cubicBezTo>
                    <a:pt x="752070" y="538314"/>
                    <a:pt x="742931" y="547453"/>
                    <a:pt x="731657" y="547453"/>
                  </a:cubicBezTo>
                  <a:cubicBezTo>
                    <a:pt x="720383" y="547453"/>
                    <a:pt x="711244" y="538314"/>
                    <a:pt x="711244" y="527040"/>
                  </a:cubicBezTo>
                  <a:cubicBezTo>
                    <a:pt x="711244" y="515767"/>
                    <a:pt x="720383" y="506628"/>
                    <a:pt x="731657" y="506628"/>
                  </a:cubicBezTo>
                  <a:close/>
                  <a:moveTo>
                    <a:pt x="682880" y="506628"/>
                  </a:moveTo>
                  <a:cubicBezTo>
                    <a:pt x="694153" y="506628"/>
                    <a:pt x="703293" y="515767"/>
                    <a:pt x="703293" y="527040"/>
                  </a:cubicBezTo>
                  <a:cubicBezTo>
                    <a:pt x="703293" y="538314"/>
                    <a:pt x="694153" y="547453"/>
                    <a:pt x="682880" y="547453"/>
                  </a:cubicBezTo>
                  <a:cubicBezTo>
                    <a:pt x="671606" y="547453"/>
                    <a:pt x="662467" y="538314"/>
                    <a:pt x="662467" y="527040"/>
                  </a:cubicBezTo>
                  <a:cubicBezTo>
                    <a:pt x="662467" y="515767"/>
                    <a:pt x="671606" y="506628"/>
                    <a:pt x="682880" y="506628"/>
                  </a:cubicBezTo>
                  <a:close/>
                  <a:moveTo>
                    <a:pt x="634103" y="506628"/>
                  </a:moveTo>
                  <a:cubicBezTo>
                    <a:pt x="645377" y="506628"/>
                    <a:pt x="654516" y="515767"/>
                    <a:pt x="654516" y="527040"/>
                  </a:cubicBezTo>
                  <a:cubicBezTo>
                    <a:pt x="654516" y="538314"/>
                    <a:pt x="645377" y="547453"/>
                    <a:pt x="634103" y="547453"/>
                  </a:cubicBezTo>
                  <a:cubicBezTo>
                    <a:pt x="622829" y="547453"/>
                    <a:pt x="613690" y="538314"/>
                    <a:pt x="613690" y="527040"/>
                  </a:cubicBezTo>
                  <a:cubicBezTo>
                    <a:pt x="613690" y="515767"/>
                    <a:pt x="622829" y="506628"/>
                    <a:pt x="634103" y="506628"/>
                  </a:cubicBezTo>
                  <a:close/>
                  <a:moveTo>
                    <a:pt x="585326" y="506628"/>
                  </a:moveTo>
                  <a:cubicBezTo>
                    <a:pt x="596599" y="506628"/>
                    <a:pt x="605738" y="515767"/>
                    <a:pt x="605738" y="527040"/>
                  </a:cubicBezTo>
                  <a:cubicBezTo>
                    <a:pt x="605738" y="538314"/>
                    <a:pt x="596599" y="547453"/>
                    <a:pt x="585326" y="547453"/>
                  </a:cubicBezTo>
                  <a:cubicBezTo>
                    <a:pt x="574052" y="547453"/>
                    <a:pt x="564913" y="538314"/>
                    <a:pt x="564913" y="527040"/>
                  </a:cubicBezTo>
                  <a:cubicBezTo>
                    <a:pt x="564913" y="515767"/>
                    <a:pt x="574052" y="506628"/>
                    <a:pt x="585326" y="506628"/>
                  </a:cubicBezTo>
                  <a:close/>
                  <a:moveTo>
                    <a:pt x="536549" y="506628"/>
                  </a:moveTo>
                  <a:cubicBezTo>
                    <a:pt x="547822" y="506628"/>
                    <a:pt x="556961" y="515767"/>
                    <a:pt x="556961" y="527040"/>
                  </a:cubicBezTo>
                  <a:cubicBezTo>
                    <a:pt x="556961" y="538314"/>
                    <a:pt x="547822" y="547453"/>
                    <a:pt x="536549" y="547453"/>
                  </a:cubicBezTo>
                  <a:cubicBezTo>
                    <a:pt x="525275" y="547453"/>
                    <a:pt x="516136" y="538314"/>
                    <a:pt x="516136" y="527040"/>
                  </a:cubicBezTo>
                  <a:cubicBezTo>
                    <a:pt x="516136" y="515767"/>
                    <a:pt x="525275" y="506628"/>
                    <a:pt x="536549" y="506628"/>
                  </a:cubicBezTo>
                  <a:close/>
                  <a:moveTo>
                    <a:pt x="487772" y="506628"/>
                  </a:moveTo>
                  <a:cubicBezTo>
                    <a:pt x="499045" y="506628"/>
                    <a:pt x="508184" y="515767"/>
                    <a:pt x="508184" y="527040"/>
                  </a:cubicBezTo>
                  <a:cubicBezTo>
                    <a:pt x="508184" y="538314"/>
                    <a:pt x="499045" y="547453"/>
                    <a:pt x="487772" y="547453"/>
                  </a:cubicBezTo>
                  <a:cubicBezTo>
                    <a:pt x="476498" y="547453"/>
                    <a:pt x="467359" y="538314"/>
                    <a:pt x="467359" y="527040"/>
                  </a:cubicBezTo>
                  <a:cubicBezTo>
                    <a:pt x="467359" y="515767"/>
                    <a:pt x="476498" y="506628"/>
                    <a:pt x="487772" y="506628"/>
                  </a:cubicBezTo>
                  <a:close/>
                  <a:moveTo>
                    <a:pt x="438994" y="506628"/>
                  </a:moveTo>
                  <a:cubicBezTo>
                    <a:pt x="450268" y="506628"/>
                    <a:pt x="459407" y="515767"/>
                    <a:pt x="459407" y="527040"/>
                  </a:cubicBezTo>
                  <a:cubicBezTo>
                    <a:pt x="459407" y="538314"/>
                    <a:pt x="450268" y="547453"/>
                    <a:pt x="438994" y="547453"/>
                  </a:cubicBezTo>
                  <a:cubicBezTo>
                    <a:pt x="427721" y="547453"/>
                    <a:pt x="418582" y="538314"/>
                    <a:pt x="418582" y="527040"/>
                  </a:cubicBezTo>
                  <a:cubicBezTo>
                    <a:pt x="418582" y="515767"/>
                    <a:pt x="427721" y="506628"/>
                    <a:pt x="438994" y="506628"/>
                  </a:cubicBezTo>
                  <a:close/>
                  <a:moveTo>
                    <a:pt x="390217" y="506628"/>
                  </a:moveTo>
                  <a:cubicBezTo>
                    <a:pt x="401491" y="506628"/>
                    <a:pt x="410630" y="515767"/>
                    <a:pt x="410630" y="527040"/>
                  </a:cubicBezTo>
                  <a:cubicBezTo>
                    <a:pt x="410630" y="538314"/>
                    <a:pt x="401491" y="547453"/>
                    <a:pt x="390217" y="547453"/>
                  </a:cubicBezTo>
                  <a:cubicBezTo>
                    <a:pt x="378944" y="547453"/>
                    <a:pt x="369805" y="538314"/>
                    <a:pt x="369805" y="527040"/>
                  </a:cubicBezTo>
                  <a:cubicBezTo>
                    <a:pt x="369805" y="515767"/>
                    <a:pt x="378944" y="506628"/>
                    <a:pt x="390217" y="506628"/>
                  </a:cubicBezTo>
                  <a:close/>
                  <a:moveTo>
                    <a:pt x="341440" y="506628"/>
                  </a:moveTo>
                  <a:cubicBezTo>
                    <a:pt x="352714" y="506628"/>
                    <a:pt x="361853" y="515767"/>
                    <a:pt x="361853" y="527040"/>
                  </a:cubicBezTo>
                  <a:cubicBezTo>
                    <a:pt x="361853" y="538314"/>
                    <a:pt x="352714" y="547453"/>
                    <a:pt x="341440" y="547453"/>
                  </a:cubicBezTo>
                  <a:cubicBezTo>
                    <a:pt x="330166" y="547453"/>
                    <a:pt x="321028" y="538314"/>
                    <a:pt x="321028" y="527040"/>
                  </a:cubicBezTo>
                  <a:cubicBezTo>
                    <a:pt x="321028" y="515767"/>
                    <a:pt x="330166" y="506628"/>
                    <a:pt x="341440" y="506628"/>
                  </a:cubicBezTo>
                  <a:close/>
                  <a:moveTo>
                    <a:pt x="292663" y="506628"/>
                  </a:moveTo>
                  <a:cubicBezTo>
                    <a:pt x="303937" y="506628"/>
                    <a:pt x="313076" y="515767"/>
                    <a:pt x="313076" y="527040"/>
                  </a:cubicBezTo>
                  <a:cubicBezTo>
                    <a:pt x="313076" y="538314"/>
                    <a:pt x="303937" y="547453"/>
                    <a:pt x="292663" y="547453"/>
                  </a:cubicBezTo>
                  <a:cubicBezTo>
                    <a:pt x="281389" y="547453"/>
                    <a:pt x="272251" y="538314"/>
                    <a:pt x="272251" y="527040"/>
                  </a:cubicBezTo>
                  <a:cubicBezTo>
                    <a:pt x="272251" y="515767"/>
                    <a:pt x="281389" y="506628"/>
                    <a:pt x="292663" y="506628"/>
                  </a:cubicBezTo>
                  <a:close/>
                  <a:moveTo>
                    <a:pt x="243886" y="506628"/>
                  </a:moveTo>
                  <a:cubicBezTo>
                    <a:pt x="255160" y="506628"/>
                    <a:pt x="264299" y="515767"/>
                    <a:pt x="264299" y="527040"/>
                  </a:cubicBezTo>
                  <a:cubicBezTo>
                    <a:pt x="264299" y="538314"/>
                    <a:pt x="255160" y="547453"/>
                    <a:pt x="243886" y="547453"/>
                  </a:cubicBezTo>
                  <a:cubicBezTo>
                    <a:pt x="232612" y="547453"/>
                    <a:pt x="223473" y="538314"/>
                    <a:pt x="223473" y="527040"/>
                  </a:cubicBezTo>
                  <a:cubicBezTo>
                    <a:pt x="223473" y="515767"/>
                    <a:pt x="232612" y="506628"/>
                    <a:pt x="243886" y="506628"/>
                  </a:cubicBezTo>
                  <a:close/>
                  <a:moveTo>
                    <a:pt x="195109" y="506628"/>
                  </a:moveTo>
                  <a:cubicBezTo>
                    <a:pt x="206383" y="506628"/>
                    <a:pt x="215522" y="515767"/>
                    <a:pt x="215522" y="527040"/>
                  </a:cubicBezTo>
                  <a:cubicBezTo>
                    <a:pt x="215522" y="538314"/>
                    <a:pt x="206383" y="547453"/>
                    <a:pt x="195109" y="547453"/>
                  </a:cubicBezTo>
                  <a:cubicBezTo>
                    <a:pt x="183835" y="547453"/>
                    <a:pt x="174696" y="538314"/>
                    <a:pt x="174696" y="527040"/>
                  </a:cubicBezTo>
                  <a:cubicBezTo>
                    <a:pt x="174696" y="515767"/>
                    <a:pt x="183835" y="506628"/>
                    <a:pt x="195109" y="506628"/>
                  </a:cubicBezTo>
                  <a:close/>
                  <a:moveTo>
                    <a:pt x="146332" y="506628"/>
                  </a:moveTo>
                  <a:cubicBezTo>
                    <a:pt x="157606" y="506628"/>
                    <a:pt x="166745" y="515767"/>
                    <a:pt x="166745" y="527040"/>
                  </a:cubicBezTo>
                  <a:cubicBezTo>
                    <a:pt x="166745" y="538314"/>
                    <a:pt x="157606" y="547453"/>
                    <a:pt x="146332" y="547453"/>
                  </a:cubicBezTo>
                  <a:cubicBezTo>
                    <a:pt x="135058" y="547453"/>
                    <a:pt x="125919" y="538314"/>
                    <a:pt x="125919" y="527040"/>
                  </a:cubicBezTo>
                  <a:cubicBezTo>
                    <a:pt x="125919" y="515767"/>
                    <a:pt x="135058" y="506628"/>
                    <a:pt x="146332" y="506628"/>
                  </a:cubicBezTo>
                  <a:close/>
                  <a:moveTo>
                    <a:pt x="97555" y="506628"/>
                  </a:moveTo>
                  <a:cubicBezTo>
                    <a:pt x="108829" y="506628"/>
                    <a:pt x="117968" y="515767"/>
                    <a:pt x="117968" y="527040"/>
                  </a:cubicBezTo>
                  <a:cubicBezTo>
                    <a:pt x="117968" y="538314"/>
                    <a:pt x="108829" y="547453"/>
                    <a:pt x="97555" y="547453"/>
                  </a:cubicBezTo>
                  <a:cubicBezTo>
                    <a:pt x="86281" y="547453"/>
                    <a:pt x="77142" y="538314"/>
                    <a:pt x="77142" y="527040"/>
                  </a:cubicBezTo>
                  <a:cubicBezTo>
                    <a:pt x="77142" y="515767"/>
                    <a:pt x="86281" y="506628"/>
                    <a:pt x="97555" y="506628"/>
                  </a:cubicBezTo>
                  <a:close/>
                  <a:moveTo>
                    <a:pt x="48778" y="506628"/>
                  </a:moveTo>
                  <a:cubicBezTo>
                    <a:pt x="60052" y="506628"/>
                    <a:pt x="69191" y="515767"/>
                    <a:pt x="69191" y="527040"/>
                  </a:cubicBezTo>
                  <a:cubicBezTo>
                    <a:pt x="69191" y="538314"/>
                    <a:pt x="60052" y="547453"/>
                    <a:pt x="48778" y="547453"/>
                  </a:cubicBezTo>
                  <a:cubicBezTo>
                    <a:pt x="37504" y="547453"/>
                    <a:pt x="28365" y="538314"/>
                    <a:pt x="28365" y="527040"/>
                  </a:cubicBezTo>
                  <a:cubicBezTo>
                    <a:pt x="28365" y="515767"/>
                    <a:pt x="37504" y="506628"/>
                    <a:pt x="48778" y="506628"/>
                  </a:cubicBezTo>
                  <a:close/>
                  <a:moveTo>
                    <a:pt x="2" y="506628"/>
                  </a:moveTo>
                  <a:cubicBezTo>
                    <a:pt x="11275" y="506628"/>
                    <a:pt x="20414" y="515767"/>
                    <a:pt x="20414" y="527040"/>
                  </a:cubicBezTo>
                  <a:cubicBezTo>
                    <a:pt x="20414" y="538314"/>
                    <a:pt x="11275" y="547453"/>
                    <a:pt x="2" y="547453"/>
                  </a:cubicBezTo>
                  <a:lnTo>
                    <a:pt x="0" y="547452"/>
                  </a:lnTo>
                  <a:lnTo>
                    <a:pt x="0" y="506629"/>
                  </a:lnTo>
                  <a:close/>
                  <a:moveTo>
                    <a:pt x="877988" y="452541"/>
                  </a:moveTo>
                  <a:cubicBezTo>
                    <a:pt x="883625" y="452541"/>
                    <a:pt x="888728" y="454826"/>
                    <a:pt x="892422" y="458520"/>
                  </a:cubicBezTo>
                  <a:lnTo>
                    <a:pt x="896859" y="469231"/>
                  </a:lnTo>
                  <a:lnTo>
                    <a:pt x="889104" y="485329"/>
                  </a:lnTo>
                  <a:lnTo>
                    <a:pt x="885092" y="491933"/>
                  </a:lnTo>
                  <a:lnTo>
                    <a:pt x="877988" y="493367"/>
                  </a:lnTo>
                  <a:cubicBezTo>
                    <a:pt x="866714" y="493367"/>
                    <a:pt x="857575" y="484228"/>
                    <a:pt x="857575" y="472954"/>
                  </a:cubicBezTo>
                  <a:cubicBezTo>
                    <a:pt x="857575" y="461680"/>
                    <a:pt x="866714" y="452541"/>
                    <a:pt x="877988" y="452541"/>
                  </a:cubicBezTo>
                  <a:close/>
                  <a:moveTo>
                    <a:pt x="829211" y="452541"/>
                  </a:moveTo>
                  <a:cubicBezTo>
                    <a:pt x="840485" y="452541"/>
                    <a:pt x="849624" y="461680"/>
                    <a:pt x="849624" y="472954"/>
                  </a:cubicBezTo>
                  <a:cubicBezTo>
                    <a:pt x="849624" y="484228"/>
                    <a:pt x="840485" y="493367"/>
                    <a:pt x="829211" y="493367"/>
                  </a:cubicBezTo>
                  <a:cubicBezTo>
                    <a:pt x="817937" y="493367"/>
                    <a:pt x="808798" y="484228"/>
                    <a:pt x="808798" y="472954"/>
                  </a:cubicBezTo>
                  <a:cubicBezTo>
                    <a:pt x="808798" y="461680"/>
                    <a:pt x="817937" y="452541"/>
                    <a:pt x="829211" y="452541"/>
                  </a:cubicBezTo>
                  <a:close/>
                  <a:moveTo>
                    <a:pt x="780434" y="452541"/>
                  </a:moveTo>
                  <a:cubicBezTo>
                    <a:pt x="791708" y="452541"/>
                    <a:pt x="800847" y="461680"/>
                    <a:pt x="800847" y="472954"/>
                  </a:cubicBezTo>
                  <a:cubicBezTo>
                    <a:pt x="800847" y="484228"/>
                    <a:pt x="791708" y="493367"/>
                    <a:pt x="780434" y="493367"/>
                  </a:cubicBezTo>
                  <a:cubicBezTo>
                    <a:pt x="769160" y="493367"/>
                    <a:pt x="760021" y="484228"/>
                    <a:pt x="760021" y="472954"/>
                  </a:cubicBezTo>
                  <a:cubicBezTo>
                    <a:pt x="760021" y="461680"/>
                    <a:pt x="769160" y="452541"/>
                    <a:pt x="780434" y="452541"/>
                  </a:cubicBezTo>
                  <a:close/>
                  <a:moveTo>
                    <a:pt x="731657" y="452541"/>
                  </a:moveTo>
                  <a:cubicBezTo>
                    <a:pt x="742931" y="452541"/>
                    <a:pt x="752070" y="461680"/>
                    <a:pt x="752070" y="472954"/>
                  </a:cubicBezTo>
                  <a:cubicBezTo>
                    <a:pt x="752070" y="484228"/>
                    <a:pt x="742931" y="493367"/>
                    <a:pt x="731657" y="493367"/>
                  </a:cubicBezTo>
                  <a:cubicBezTo>
                    <a:pt x="720383" y="493367"/>
                    <a:pt x="711244" y="484228"/>
                    <a:pt x="711244" y="472954"/>
                  </a:cubicBezTo>
                  <a:cubicBezTo>
                    <a:pt x="711244" y="461680"/>
                    <a:pt x="720383" y="452541"/>
                    <a:pt x="731657" y="452541"/>
                  </a:cubicBezTo>
                  <a:close/>
                  <a:moveTo>
                    <a:pt x="682880" y="452541"/>
                  </a:moveTo>
                  <a:cubicBezTo>
                    <a:pt x="694153" y="452541"/>
                    <a:pt x="703293" y="461680"/>
                    <a:pt x="703293" y="472954"/>
                  </a:cubicBezTo>
                  <a:cubicBezTo>
                    <a:pt x="703293" y="484228"/>
                    <a:pt x="694153" y="493367"/>
                    <a:pt x="682880" y="493367"/>
                  </a:cubicBezTo>
                  <a:cubicBezTo>
                    <a:pt x="671606" y="493367"/>
                    <a:pt x="662467" y="484228"/>
                    <a:pt x="662467" y="472954"/>
                  </a:cubicBezTo>
                  <a:cubicBezTo>
                    <a:pt x="662467" y="461680"/>
                    <a:pt x="671606" y="452541"/>
                    <a:pt x="682880" y="452541"/>
                  </a:cubicBezTo>
                  <a:close/>
                  <a:moveTo>
                    <a:pt x="634103" y="452541"/>
                  </a:moveTo>
                  <a:cubicBezTo>
                    <a:pt x="645377" y="452541"/>
                    <a:pt x="654516" y="461680"/>
                    <a:pt x="654516" y="472954"/>
                  </a:cubicBezTo>
                  <a:cubicBezTo>
                    <a:pt x="654516" y="484228"/>
                    <a:pt x="645377" y="493367"/>
                    <a:pt x="634103" y="493367"/>
                  </a:cubicBezTo>
                  <a:cubicBezTo>
                    <a:pt x="622829" y="493367"/>
                    <a:pt x="613690" y="484228"/>
                    <a:pt x="613690" y="472954"/>
                  </a:cubicBezTo>
                  <a:cubicBezTo>
                    <a:pt x="613690" y="461680"/>
                    <a:pt x="622829" y="452541"/>
                    <a:pt x="634103" y="452541"/>
                  </a:cubicBezTo>
                  <a:close/>
                  <a:moveTo>
                    <a:pt x="585326" y="452541"/>
                  </a:moveTo>
                  <a:cubicBezTo>
                    <a:pt x="596599" y="452541"/>
                    <a:pt x="605738" y="461680"/>
                    <a:pt x="605738" y="472954"/>
                  </a:cubicBezTo>
                  <a:cubicBezTo>
                    <a:pt x="605738" y="484228"/>
                    <a:pt x="596599" y="493367"/>
                    <a:pt x="585326" y="493367"/>
                  </a:cubicBezTo>
                  <a:cubicBezTo>
                    <a:pt x="574052" y="493367"/>
                    <a:pt x="564913" y="484228"/>
                    <a:pt x="564913" y="472954"/>
                  </a:cubicBezTo>
                  <a:cubicBezTo>
                    <a:pt x="564913" y="461680"/>
                    <a:pt x="574052" y="452541"/>
                    <a:pt x="585326" y="452541"/>
                  </a:cubicBezTo>
                  <a:close/>
                  <a:moveTo>
                    <a:pt x="536549" y="452541"/>
                  </a:moveTo>
                  <a:cubicBezTo>
                    <a:pt x="547822" y="452541"/>
                    <a:pt x="556961" y="461680"/>
                    <a:pt x="556961" y="472954"/>
                  </a:cubicBezTo>
                  <a:cubicBezTo>
                    <a:pt x="556961" y="484228"/>
                    <a:pt x="547822" y="493367"/>
                    <a:pt x="536549" y="493367"/>
                  </a:cubicBezTo>
                  <a:cubicBezTo>
                    <a:pt x="525275" y="493367"/>
                    <a:pt x="516136" y="484228"/>
                    <a:pt x="516136" y="472954"/>
                  </a:cubicBezTo>
                  <a:cubicBezTo>
                    <a:pt x="516136" y="461680"/>
                    <a:pt x="525275" y="452541"/>
                    <a:pt x="536549" y="452541"/>
                  </a:cubicBezTo>
                  <a:close/>
                  <a:moveTo>
                    <a:pt x="487772" y="452541"/>
                  </a:moveTo>
                  <a:cubicBezTo>
                    <a:pt x="499045" y="452541"/>
                    <a:pt x="508184" y="461680"/>
                    <a:pt x="508184" y="472954"/>
                  </a:cubicBezTo>
                  <a:cubicBezTo>
                    <a:pt x="508184" y="484228"/>
                    <a:pt x="499045" y="493367"/>
                    <a:pt x="487772" y="493367"/>
                  </a:cubicBezTo>
                  <a:cubicBezTo>
                    <a:pt x="476498" y="493367"/>
                    <a:pt x="467359" y="484228"/>
                    <a:pt x="467359" y="472954"/>
                  </a:cubicBezTo>
                  <a:cubicBezTo>
                    <a:pt x="467359" y="461680"/>
                    <a:pt x="476498" y="452541"/>
                    <a:pt x="487772" y="452541"/>
                  </a:cubicBezTo>
                  <a:close/>
                  <a:moveTo>
                    <a:pt x="438994" y="452541"/>
                  </a:moveTo>
                  <a:cubicBezTo>
                    <a:pt x="450268" y="452541"/>
                    <a:pt x="459407" y="461680"/>
                    <a:pt x="459407" y="472954"/>
                  </a:cubicBezTo>
                  <a:cubicBezTo>
                    <a:pt x="459407" y="484228"/>
                    <a:pt x="450268" y="493367"/>
                    <a:pt x="438994" y="493367"/>
                  </a:cubicBezTo>
                  <a:cubicBezTo>
                    <a:pt x="427721" y="493367"/>
                    <a:pt x="418582" y="484228"/>
                    <a:pt x="418582" y="472954"/>
                  </a:cubicBezTo>
                  <a:cubicBezTo>
                    <a:pt x="418582" y="461680"/>
                    <a:pt x="427721" y="452541"/>
                    <a:pt x="438994" y="452541"/>
                  </a:cubicBezTo>
                  <a:close/>
                  <a:moveTo>
                    <a:pt x="390217" y="452541"/>
                  </a:moveTo>
                  <a:cubicBezTo>
                    <a:pt x="401491" y="452541"/>
                    <a:pt x="410630" y="461680"/>
                    <a:pt x="410630" y="472954"/>
                  </a:cubicBezTo>
                  <a:cubicBezTo>
                    <a:pt x="410630" y="484228"/>
                    <a:pt x="401491" y="493367"/>
                    <a:pt x="390217" y="493367"/>
                  </a:cubicBezTo>
                  <a:cubicBezTo>
                    <a:pt x="378944" y="493367"/>
                    <a:pt x="369805" y="484228"/>
                    <a:pt x="369805" y="472954"/>
                  </a:cubicBezTo>
                  <a:cubicBezTo>
                    <a:pt x="369805" y="461680"/>
                    <a:pt x="378944" y="452541"/>
                    <a:pt x="390217" y="452541"/>
                  </a:cubicBezTo>
                  <a:close/>
                  <a:moveTo>
                    <a:pt x="341440" y="452541"/>
                  </a:moveTo>
                  <a:cubicBezTo>
                    <a:pt x="352714" y="452541"/>
                    <a:pt x="361853" y="461680"/>
                    <a:pt x="361853" y="472954"/>
                  </a:cubicBezTo>
                  <a:cubicBezTo>
                    <a:pt x="361853" y="484228"/>
                    <a:pt x="352714" y="493367"/>
                    <a:pt x="341440" y="493367"/>
                  </a:cubicBezTo>
                  <a:cubicBezTo>
                    <a:pt x="330166" y="493367"/>
                    <a:pt x="321028" y="484228"/>
                    <a:pt x="321028" y="472954"/>
                  </a:cubicBezTo>
                  <a:cubicBezTo>
                    <a:pt x="321028" y="461680"/>
                    <a:pt x="330166" y="452541"/>
                    <a:pt x="341440" y="452541"/>
                  </a:cubicBezTo>
                  <a:close/>
                  <a:moveTo>
                    <a:pt x="292663" y="452541"/>
                  </a:moveTo>
                  <a:cubicBezTo>
                    <a:pt x="303937" y="452541"/>
                    <a:pt x="313076" y="461680"/>
                    <a:pt x="313076" y="472954"/>
                  </a:cubicBezTo>
                  <a:cubicBezTo>
                    <a:pt x="313076" y="484228"/>
                    <a:pt x="303937" y="493367"/>
                    <a:pt x="292663" y="493367"/>
                  </a:cubicBezTo>
                  <a:cubicBezTo>
                    <a:pt x="281389" y="493367"/>
                    <a:pt x="272251" y="484228"/>
                    <a:pt x="272251" y="472954"/>
                  </a:cubicBezTo>
                  <a:cubicBezTo>
                    <a:pt x="272251" y="461680"/>
                    <a:pt x="281389" y="452541"/>
                    <a:pt x="292663" y="452541"/>
                  </a:cubicBezTo>
                  <a:close/>
                  <a:moveTo>
                    <a:pt x="243886" y="452541"/>
                  </a:moveTo>
                  <a:cubicBezTo>
                    <a:pt x="255160" y="452541"/>
                    <a:pt x="264299" y="461680"/>
                    <a:pt x="264299" y="472954"/>
                  </a:cubicBezTo>
                  <a:cubicBezTo>
                    <a:pt x="264299" y="484228"/>
                    <a:pt x="255160" y="493367"/>
                    <a:pt x="243886" y="493367"/>
                  </a:cubicBezTo>
                  <a:cubicBezTo>
                    <a:pt x="232612" y="493367"/>
                    <a:pt x="223473" y="484228"/>
                    <a:pt x="223473" y="472954"/>
                  </a:cubicBezTo>
                  <a:cubicBezTo>
                    <a:pt x="223473" y="461680"/>
                    <a:pt x="232612" y="452541"/>
                    <a:pt x="243886" y="452541"/>
                  </a:cubicBezTo>
                  <a:close/>
                  <a:moveTo>
                    <a:pt x="195109" y="452541"/>
                  </a:moveTo>
                  <a:cubicBezTo>
                    <a:pt x="206383" y="452541"/>
                    <a:pt x="215522" y="461680"/>
                    <a:pt x="215522" y="472954"/>
                  </a:cubicBezTo>
                  <a:cubicBezTo>
                    <a:pt x="215522" y="484228"/>
                    <a:pt x="206383" y="493367"/>
                    <a:pt x="195109" y="493367"/>
                  </a:cubicBezTo>
                  <a:cubicBezTo>
                    <a:pt x="183835" y="493367"/>
                    <a:pt x="174696" y="484228"/>
                    <a:pt x="174696" y="472954"/>
                  </a:cubicBezTo>
                  <a:cubicBezTo>
                    <a:pt x="174696" y="461680"/>
                    <a:pt x="183835" y="452541"/>
                    <a:pt x="195109" y="452541"/>
                  </a:cubicBezTo>
                  <a:close/>
                  <a:moveTo>
                    <a:pt x="146332" y="452541"/>
                  </a:moveTo>
                  <a:cubicBezTo>
                    <a:pt x="157606" y="452541"/>
                    <a:pt x="166745" y="461680"/>
                    <a:pt x="166745" y="472954"/>
                  </a:cubicBezTo>
                  <a:cubicBezTo>
                    <a:pt x="166745" y="484228"/>
                    <a:pt x="157606" y="493367"/>
                    <a:pt x="146332" y="493367"/>
                  </a:cubicBezTo>
                  <a:cubicBezTo>
                    <a:pt x="135058" y="493367"/>
                    <a:pt x="125919" y="484228"/>
                    <a:pt x="125919" y="472954"/>
                  </a:cubicBezTo>
                  <a:cubicBezTo>
                    <a:pt x="125919" y="461680"/>
                    <a:pt x="135058" y="452541"/>
                    <a:pt x="146332" y="452541"/>
                  </a:cubicBezTo>
                  <a:close/>
                  <a:moveTo>
                    <a:pt x="97555" y="452541"/>
                  </a:moveTo>
                  <a:cubicBezTo>
                    <a:pt x="108829" y="452541"/>
                    <a:pt x="117968" y="461680"/>
                    <a:pt x="117968" y="472954"/>
                  </a:cubicBezTo>
                  <a:cubicBezTo>
                    <a:pt x="117968" y="484228"/>
                    <a:pt x="108829" y="493367"/>
                    <a:pt x="97555" y="493367"/>
                  </a:cubicBezTo>
                  <a:cubicBezTo>
                    <a:pt x="86281" y="493367"/>
                    <a:pt x="77142" y="484228"/>
                    <a:pt x="77142" y="472954"/>
                  </a:cubicBezTo>
                  <a:cubicBezTo>
                    <a:pt x="77142" y="461680"/>
                    <a:pt x="86281" y="452541"/>
                    <a:pt x="97555" y="452541"/>
                  </a:cubicBezTo>
                  <a:close/>
                  <a:moveTo>
                    <a:pt x="48778" y="452541"/>
                  </a:moveTo>
                  <a:cubicBezTo>
                    <a:pt x="60052" y="452541"/>
                    <a:pt x="69191" y="461680"/>
                    <a:pt x="69191" y="472954"/>
                  </a:cubicBezTo>
                  <a:cubicBezTo>
                    <a:pt x="69191" y="484228"/>
                    <a:pt x="60052" y="493367"/>
                    <a:pt x="48778" y="493367"/>
                  </a:cubicBezTo>
                  <a:cubicBezTo>
                    <a:pt x="37504" y="493367"/>
                    <a:pt x="28365" y="484228"/>
                    <a:pt x="28365" y="472954"/>
                  </a:cubicBezTo>
                  <a:cubicBezTo>
                    <a:pt x="28365" y="461680"/>
                    <a:pt x="37504" y="452541"/>
                    <a:pt x="48778" y="452541"/>
                  </a:cubicBezTo>
                  <a:close/>
                  <a:moveTo>
                    <a:pt x="2" y="452541"/>
                  </a:moveTo>
                  <a:cubicBezTo>
                    <a:pt x="11275" y="452541"/>
                    <a:pt x="20414" y="461680"/>
                    <a:pt x="20414" y="472954"/>
                  </a:cubicBezTo>
                  <a:cubicBezTo>
                    <a:pt x="20414" y="484228"/>
                    <a:pt x="11275" y="493367"/>
                    <a:pt x="2" y="493367"/>
                  </a:cubicBezTo>
                  <a:lnTo>
                    <a:pt x="0" y="493366"/>
                  </a:lnTo>
                  <a:lnTo>
                    <a:pt x="0" y="452542"/>
                  </a:lnTo>
                  <a:close/>
                  <a:moveTo>
                    <a:pt x="926765" y="398455"/>
                  </a:moveTo>
                  <a:lnTo>
                    <a:pt x="930582" y="399226"/>
                  </a:lnTo>
                  <a:lnTo>
                    <a:pt x="913716" y="434236"/>
                  </a:lnTo>
                  <a:lnTo>
                    <a:pt x="912331" y="433302"/>
                  </a:lnTo>
                  <a:cubicBezTo>
                    <a:pt x="908637" y="429608"/>
                    <a:pt x="906352" y="424505"/>
                    <a:pt x="906352" y="418868"/>
                  </a:cubicBezTo>
                  <a:cubicBezTo>
                    <a:pt x="906352" y="407594"/>
                    <a:pt x="915491" y="398455"/>
                    <a:pt x="926765" y="398455"/>
                  </a:cubicBezTo>
                  <a:close/>
                  <a:moveTo>
                    <a:pt x="877988" y="398455"/>
                  </a:moveTo>
                  <a:cubicBezTo>
                    <a:pt x="889262" y="398455"/>
                    <a:pt x="898401" y="407594"/>
                    <a:pt x="898401" y="418868"/>
                  </a:cubicBezTo>
                  <a:cubicBezTo>
                    <a:pt x="898401" y="430142"/>
                    <a:pt x="889262" y="439281"/>
                    <a:pt x="877988" y="439281"/>
                  </a:cubicBezTo>
                  <a:cubicBezTo>
                    <a:pt x="866714" y="439281"/>
                    <a:pt x="857575" y="430142"/>
                    <a:pt x="857575" y="418868"/>
                  </a:cubicBezTo>
                  <a:cubicBezTo>
                    <a:pt x="857575" y="407594"/>
                    <a:pt x="866714" y="398455"/>
                    <a:pt x="877988" y="398455"/>
                  </a:cubicBezTo>
                  <a:close/>
                  <a:moveTo>
                    <a:pt x="829211" y="398455"/>
                  </a:moveTo>
                  <a:cubicBezTo>
                    <a:pt x="840485" y="398455"/>
                    <a:pt x="849624" y="407594"/>
                    <a:pt x="849624" y="418868"/>
                  </a:cubicBezTo>
                  <a:cubicBezTo>
                    <a:pt x="849624" y="430142"/>
                    <a:pt x="840485" y="439281"/>
                    <a:pt x="829211" y="439281"/>
                  </a:cubicBezTo>
                  <a:cubicBezTo>
                    <a:pt x="817937" y="439281"/>
                    <a:pt x="808798" y="430142"/>
                    <a:pt x="808798" y="418868"/>
                  </a:cubicBezTo>
                  <a:cubicBezTo>
                    <a:pt x="808798" y="407594"/>
                    <a:pt x="817937" y="398455"/>
                    <a:pt x="829211" y="398455"/>
                  </a:cubicBezTo>
                  <a:close/>
                  <a:moveTo>
                    <a:pt x="780434" y="398455"/>
                  </a:moveTo>
                  <a:cubicBezTo>
                    <a:pt x="791708" y="398455"/>
                    <a:pt x="800847" y="407594"/>
                    <a:pt x="800847" y="418868"/>
                  </a:cubicBezTo>
                  <a:cubicBezTo>
                    <a:pt x="800847" y="430142"/>
                    <a:pt x="791708" y="439281"/>
                    <a:pt x="780434" y="439281"/>
                  </a:cubicBezTo>
                  <a:cubicBezTo>
                    <a:pt x="769160" y="439281"/>
                    <a:pt x="760021" y="430142"/>
                    <a:pt x="760021" y="418868"/>
                  </a:cubicBezTo>
                  <a:cubicBezTo>
                    <a:pt x="760021" y="407594"/>
                    <a:pt x="769160" y="398455"/>
                    <a:pt x="780434" y="398455"/>
                  </a:cubicBezTo>
                  <a:close/>
                  <a:moveTo>
                    <a:pt x="731657" y="398455"/>
                  </a:moveTo>
                  <a:cubicBezTo>
                    <a:pt x="742931" y="398455"/>
                    <a:pt x="752070" y="407594"/>
                    <a:pt x="752070" y="418868"/>
                  </a:cubicBezTo>
                  <a:cubicBezTo>
                    <a:pt x="752070" y="430142"/>
                    <a:pt x="742931" y="439281"/>
                    <a:pt x="731657" y="439281"/>
                  </a:cubicBezTo>
                  <a:cubicBezTo>
                    <a:pt x="720383" y="439281"/>
                    <a:pt x="711244" y="430142"/>
                    <a:pt x="711244" y="418868"/>
                  </a:cubicBezTo>
                  <a:cubicBezTo>
                    <a:pt x="711244" y="407594"/>
                    <a:pt x="720383" y="398455"/>
                    <a:pt x="731657" y="398455"/>
                  </a:cubicBezTo>
                  <a:close/>
                  <a:moveTo>
                    <a:pt x="682880" y="398455"/>
                  </a:moveTo>
                  <a:cubicBezTo>
                    <a:pt x="694153" y="398455"/>
                    <a:pt x="703293" y="407594"/>
                    <a:pt x="703293" y="418868"/>
                  </a:cubicBezTo>
                  <a:cubicBezTo>
                    <a:pt x="703293" y="430142"/>
                    <a:pt x="694153" y="439281"/>
                    <a:pt x="682880" y="439281"/>
                  </a:cubicBezTo>
                  <a:cubicBezTo>
                    <a:pt x="671606" y="439281"/>
                    <a:pt x="662467" y="430142"/>
                    <a:pt x="662467" y="418868"/>
                  </a:cubicBezTo>
                  <a:cubicBezTo>
                    <a:pt x="662467" y="407594"/>
                    <a:pt x="671606" y="398455"/>
                    <a:pt x="682880" y="398455"/>
                  </a:cubicBezTo>
                  <a:close/>
                  <a:moveTo>
                    <a:pt x="634103" y="398455"/>
                  </a:moveTo>
                  <a:cubicBezTo>
                    <a:pt x="645377" y="398455"/>
                    <a:pt x="654516" y="407594"/>
                    <a:pt x="654516" y="418868"/>
                  </a:cubicBezTo>
                  <a:cubicBezTo>
                    <a:pt x="654516" y="430142"/>
                    <a:pt x="645377" y="439281"/>
                    <a:pt x="634103" y="439281"/>
                  </a:cubicBezTo>
                  <a:cubicBezTo>
                    <a:pt x="622829" y="439281"/>
                    <a:pt x="613690" y="430142"/>
                    <a:pt x="613690" y="418868"/>
                  </a:cubicBezTo>
                  <a:cubicBezTo>
                    <a:pt x="613690" y="407594"/>
                    <a:pt x="622829" y="398455"/>
                    <a:pt x="634103" y="398455"/>
                  </a:cubicBezTo>
                  <a:close/>
                  <a:moveTo>
                    <a:pt x="585326" y="398455"/>
                  </a:moveTo>
                  <a:cubicBezTo>
                    <a:pt x="596599" y="398455"/>
                    <a:pt x="605738" y="407594"/>
                    <a:pt x="605738" y="418868"/>
                  </a:cubicBezTo>
                  <a:cubicBezTo>
                    <a:pt x="605738" y="430142"/>
                    <a:pt x="596599" y="439281"/>
                    <a:pt x="585326" y="439281"/>
                  </a:cubicBezTo>
                  <a:cubicBezTo>
                    <a:pt x="574052" y="439281"/>
                    <a:pt x="564913" y="430142"/>
                    <a:pt x="564913" y="418868"/>
                  </a:cubicBezTo>
                  <a:cubicBezTo>
                    <a:pt x="564913" y="407594"/>
                    <a:pt x="574052" y="398455"/>
                    <a:pt x="585326" y="398455"/>
                  </a:cubicBezTo>
                  <a:close/>
                  <a:moveTo>
                    <a:pt x="536549" y="398455"/>
                  </a:moveTo>
                  <a:cubicBezTo>
                    <a:pt x="547822" y="398455"/>
                    <a:pt x="556961" y="407594"/>
                    <a:pt x="556961" y="418868"/>
                  </a:cubicBezTo>
                  <a:cubicBezTo>
                    <a:pt x="556961" y="430142"/>
                    <a:pt x="547822" y="439281"/>
                    <a:pt x="536549" y="439281"/>
                  </a:cubicBezTo>
                  <a:cubicBezTo>
                    <a:pt x="525275" y="439281"/>
                    <a:pt x="516136" y="430142"/>
                    <a:pt x="516136" y="418868"/>
                  </a:cubicBezTo>
                  <a:cubicBezTo>
                    <a:pt x="516136" y="407594"/>
                    <a:pt x="525275" y="398455"/>
                    <a:pt x="536549" y="398455"/>
                  </a:cubicBezTo>
                  <a:close/>
                  <a:moveTo>
                    <a:pt x="487772" y="398455"/>
                  </a:moveTo>
                  <a:cubicBezTo>
                    <a:pt x="499045" y="398455"/>
                    <a:pt x="508184" y="407594"/>
                    <a:pt x="508184" y="418868"/>
                  </a:cubicBezTo>
                  <a:cubicBezTo>
                    <a:pt x="508184" y="430142"/>
                    <a:pt x="499045" y="439281"/>
                    <a:pt x="487772" y="439281"/>
                  </a:cubicBezTo>
                  <a:cubicBezTo>
                    <a:pt x="476498" y="439281"/>
                    <a:pt x="467359" y="430142"/>
                    <a:pt x="467359" y="418868"/>
                  </a:cubicBezTo>
                  <a:cubicBezTo>
                    <a:pt x="467359" y="407594"/>
                    <a:pt x="476498" y="398455"/>
                    <a:pt x="487772" y="398455"/>
                  </a:cubicBezTo>
                  <a:close/>
                  <a:moveTo>
                    <a:pt x="438994" y="398455"/>
                  </a:moveTo>
                  <a:cubicBezTo>
                    <a:pt x="450268" y="398455"/>
                    <a:pt x="459407" y="407594"/>
                    <a:pt x="459407" y="418868"/>
                  </a:cubicBezTo>
                  <a:cubicBezTo>
                    <a:pt x="459407" y="430142"/>
                    <a:pt x="450268" y="439281"/>
                    <a:pt x="438994" y="439281"/>
                  </a:cubicBezTo>
                  <a:cubicBezTo>
                    <a:pt x="427721" y="439281"/>
                    <a:pt x="418582" y="430142"/>
                    <a:pt x="418582" y="418868"/>
                  </a:cubicBezTo>
                  <a:cubicBezTo>
                    <a:pt x="418582" y="407594"/>
                    <a:pt x="427721" y="398455"/>
                    <a:pt x="438994" y="398455"/>
                  </a:cubicBezTo>
                  <a:close/>
                  <a:moveTo>
                    <a:pt x="390217" y="398455"/>
                  </a:moveTo>
                  <a:cubicBezTo>
                    <a:pt x="401491" y="398455"/>
                    <a:pt x="410630" y="407594"/>
                    <a:pt x="410630" y="418868"/>
                  </a:cubicBezTo>
                  <a:cubicBezTo>
                    <a:pt x="410630" y="430142"/>
                    <a:pt x="401491" y="439281"/>
                    <a:pt x="390217" y="439281"/>
                  </a:cubicBezTo>
                  <a:cubicBezTo>
                    <a:pt x="378944" y="439281"/>
                    <a:pt x="369805" y="430142"/>
                    <a:pt x="369805" y="418868"/>
                  </a:cubicBezTo>
                  <a:cubicBezTo>
                    <a:pt x="369805" y="407594"/>
                    <a:pt x="378944" y="398455"/>
                    <a:pt x="390217" y="398455"/>
                  </a:cubicBezTo>
                  <a:close/>
                  <a:moveTo>
                    <a:pt x="341440" y="398455"/>
                  </a:moveTo>
                  <a:cubicBezTo>
                    <a:pt x="352714" y="398455"/>
                    <a:pt x="361853" y="407594"/>
                    <a:pt x="361853" y="418868"/>
                  </a:cubicBezTo>
                  <a:cubicBezTo>
                    <a:pt x="361853" y="430142"/>
                    <a:pt x="352714" y="439281"/>
                    <a:pt x="341440" y="439281"/>
                  </a:cubicBezTo>
                  <a:cubicBezTo>
                    <a:pt x="330166" y="439281"/>
                    <a:pt x="321028" y="430142"/>
                    <a:pt x="321028" y="418868"/>
                  </a:cubicBezTo>
                  <a:cubicBezTo>
                    <a:pt x="321028" y="407594"/>
                    <a:pt x="330166" y="398455"/>
                    <a:pt x="341440" y="398455"/>
                  </a:cubicBezTo>
                  <a:close/>
                  <a:moveTo>
                    <a:pt x="292663" y="398455"/>
                  </a:moveTo>
                  <a:cubicBezTo>
                    <a:pt x="303937" y="398455"/>
                    <a:pt x="313076" y="407594"/>
                    <a:pt x="313076" y="418868"/>
                  </a:cubicBezTo>
                  <a:cubicBezTo>
                    <a:pt x="313076" y="430142"/>
                    <a:pt x="303937" y="439281"/>
                    <a:pt x="292663" y="439281"/>
                  </a:cubicBezTo>
                  <a:cubicBezTo>
                    <a:pt x="281389" y="439281"/>
                    <a:pt x="272251" y="430142"/>
                    <a:pt x="272251" y="418868"/>
                  </a:cubicBezTo>
                  <a:cubicBezTo>
                    <a:pt x="272251" y="407594"/>
                    <a:pt x="281389" y="398455"/>
                    <a:pt x="292663" y="398455"/>
                  </a:cubicBezTo>
                  <a:close/>
                  <a:moveTo>
                    <a:pt x="243886" y="398455"/>
                  </a:moveTo>
                  <a:cubicBezTo>
                    <a:pt x="255160" y="398455"/>
                    <a:pt x="264299" y="407594"/>
                    <a:pt x="264299" y="418868"/>
                  </a:cubicBezTo>
                  <a:cubicBezTo>
                    <a:pt x="264299" y="430142"/>
                    <a:pt x="255160" y="439281"/>
                    <a:pt x="243886" y="439281"/>
                  </a:cubicBezTo>
                  <a:cubicBezTo>
                    <a:pt x="232612" y="439281"/>
                    <a:pt x="223473" y="430142"/>
                    <a:pt x="223473" y="418868"/>
                  </a:cubicBezTo>
                  <a:cubicBezTo>
                    <a:pt x="223473" y="407594"/>
                    <a:pt x="232612" y="398455"/>
                    <a:pt x="243886" y="398455"/>
                  </a:cubicBezTo>
                  <a:close/>
                  <a:moveTo>
                    <a:pt x="195109" y="398455"/>
                  </a:moveTo>
                  <a:cubicBezTo>
                    <a:pt x="206383" y="398455"/>
                    <a:pt x="215522" y="407594"/>
                    <a:pt x="215522" y="418868"/>
                  </a:cubicBezTo>
                  <a:cubicBezTo>
                    <a:pt x="215522" y="430142"/>
                    <a:pt x="206383" y="439281"/>
                    <a:pt x="195109" y="439281"/>
                  </a:cubicBezTo>
                  <a:cubicBezTo>
                    <a:pt x="183835" y="439281"/>
                    <a:pt x="174696" y="430142"/>
                    <a:pt x="174696" y="418868"/>
                  </a:cubicBezTo>
                  <a:cubicBezTo>
                    <a:pt x="174696" y="407594"/>
                    <a:pt x="183835" y="398455"/>
                    <a:pt x="195109" y="398455"/>
                  </a:cubicBezTo>
                  <a:close/>
                  <a:moveTo>
                    <a:pt x="146332" y="398455"/>
                  </a:moveTo>
                  <a:cubicBezTo>
                    <a:pt x="157606" y="398455"/>
                    <a:pt x="166745" y="407594"/>
                    <a:pt x="166745" y="418868"/>
                  </a:cubicBezTo>
                  <a:cubicBezTo>
                    <a:pt x="166745" y="430142"/>
                    <a:pt x="157606" y="439281"/>
                    <a:pt x="146332" y="439281"/>
                  </a:cubicBezTo>
                  <a:cubicBezTo>
                    <a:pt x="135058" y="439281"/>
                    <a:pt x="125919" y="430142"/>
                    <a:pt x="125919" y="418868"/>
                  </a:cubicBezTo>
                  <a:cubicBezTo>
                    <a:pt x="125919" y="407594"/>
                    <a:pt x="135058" y="398455"/>
                    <a:pt x="146332" y="398455"/>
                  </a:cubicBezTo>
                  <a:close/>
                  <a:moveTo>
                    <a:pt x="97555" y="398455"/>
                  </a:moveTo>
                  <a:cubicBezTo>
                    <a:pt x="108829" y="398455"/>
                    <a:pt x="117968" y="407594"/>
                    <a:pt x="117968" y="418868"/>
                  </a:cubicBezTo>
                  <a:cubicBezTo>
                    <a:pt x="117968" y="430142"/>
                    <a:pt x="108829" y="439281"/>
                    <a:pt x="97555" y="439281"/>
                  </a:cubicBezTo>
                  <a:cubicBezTo>
                    <a:pt x="86281" y="439281"/>
                    <a:pt x="77142" y="430142"/>
                    <a:pt x="77142" y="418868"/>
                  </a:cubicBezTo>
                  <a:cubicBezTo>
                    <a:pt x="77142" y="407594"/>
                    <a:pt x="86281" y="398455"/>
                    <a:pt x="97555" y="398455"/>
                  </a:cubicBezTo>
                  <a:close/>
                  <a:moveTo>
                    <a:pt x="48778" y="398455"/>
                  </a:moveTo>
                  <a:cubicBezTo>
                    <a:pt x="60052" y="398455"/>
                    <a:pt x="69191" y="407594"/>
                    <a:pt x="69191" y="418868"/>
                  </a:cubicBezTo>
                  <a:cubicBezTo>
                    <a:pt x="69191" y="430142"/>
                    <a:pt x="60052" y="439281"/>
                    <a:pt x="48778" y="439281"/>
                  </a:cubicBezTo>
                  <a:cubicBezTo>
                    <a:pt x="37504" y="439281"/>
                    <a:pt x="28365" y="430142"/>
                    <a:pt x="28365" y="418868"/>
                  </a:cubicBezTo>
                  <a:cubicBezTo>
                    <a:pt x="28365" y="407594"/>
                    <a:pt x="37504" y="398455"/>
                    <a:pt x="48778" y="398455"/>
                  </a:cubicBezTo>
                  <a:close/>
                  <a:moveTo>
                    <a:pt x="2" y="398455"/>
                  </a:moveTo>
                  <a:cubicBezTo>
                    <a:pt x="11275" y="398455"/>
                    <a:pt x="20414" y="407594"/>
                    <a:pt x="20414" y="418868"/>
                  </a:cubicBezTo>
                  <a:cubicBezTo>
                    <a:pt x="20414" y="430142"/>
                    <a:pt x="11275" y="439281"/>
                    <a:pt x="2" y="439281"/>
                  </a:cubicBezTo>
                  <a:lnTo>
                    <a:pt x="0" y="439280"/>
                  </a:lnTo>
                  <a:lnTo>
                    <a:pt x="0" y="398456"/>
                  </a:lnTo>
                  <a:close/>
                  <a:moveTo>
                    <a:pt x="926765" y="344369"/>
                  </a:moveTo>
                  <a:cubicBezTo>
                    <a:pt x="932402" y="344369"/>
                    <a:pt x="937505" y="346654"/>
                    <a:pt x="941199" y="350348"/>
                  </a:cubicBezTo>
                  <a:lnTo>
                    <a:pt x="945200" y="360008"/>
                  </a:lnTo>
                  <a:lnTo>
                    <a:pt x="937178" y="381927"/>
                  </a:lnTo>
                  <a:lnTo>
                    <a:pt x="934711" y="383591"/>
                  </a:lnTo>
                  <a:cubicBezTo>
                    <a:pt x="932268" y="384624"/>
                    <a:pt x="929583" y="385195"/>
                    <a:pt x="926765" y="385195"/>
                  </a:cubicBezTo>
                  <a:cubicBezTo>
                    <a:pt x="915491" y="385195"/>
                    <a:pt x="906352" y="376056"/>
                    <a:pt x="906352" y="364782"/>
                  </a:cubicBezTo>
                  <a:cubicBezTo>
                    <a:pt x="906352" y="353508"/>
                    <a:pt x="915491" y="344369"/>
                    <a:pt x="926765" y="344369"/>
                  </a:cubicBezTo>
                  <a:close/>
                  <a:moveTo>
                    <a:pt x="877988" y="344369"/>
                  </a:moveTo>
                  <a:cubicBezTo>
                    <a:pt x="889262" y="344369"/>
                    <a:pt x="898401" y="353508"/>
                    <a:pt x="898401" y="364782"/>
                  </a:cubicBezTo>
                  <a:cubicBezTo>
                    <a:pt x="898401" y="376056"/>
                    <a:pt x="889262" y="385195"/>
                    <a:pt x="877988" y="385195"/>
                  </a:cubicBezTo>
                  <a:cubicBezTo>
                    <a:pt x="866714" y="385195"/>
                    <a:pt x="857575" y="376056"/>
                    <a:pt x="857575" y="364782"/>
                  </a:cubicBezTo>
                  <a:cubicBezTo>
                    <a:pt x="857575" y="353508"/>
                    <a:pt x="866714" y="344369"/>
                    <a:pt x="877988" y="344369"/>
                  </a:cubicBezTo>
                  <a:close/>
                  <a:moveTo>
                    <a:pt x="829211" y="344369"/>
                  </a:moveTo>
                  <a:cubicBezTo>
                    <a:pt x="840485" y="344369"/>
                    <a:pt x="849624" y="353508"/>
                    <a:pt x="849624" y="364782"/>
                  </a:cubicBezTo>
                  <a:cubicBezTo>
                    <a:pt x="849624" y="376056"/>
                    <a:pt x="840485" y="385195"/>
                    <a:pt x="829211" y="385195"/>
                  </a:cubicBezTo>
                  <a:cubicBezTo>
                    <a:pt x="817937" y="385195"/>
                    <a:pt x="808798" y="376056"/>
                    <a:pt x="808798" y="364782"/>
                  </a:cubicBezTo>
                  <a:cubicBezTo>
                    <a:pt x="808798" y="353508"/>
                    <a:pt x="817937" y="344369"/>
                    <a:pt x="829211" y="344369"/>
                  </a:cubicBezTo>
                  <a:close/>
                  <a:moveTo>
                    <a:pt x="780434" y="344369"/>
                  </a:moveTo>
                  <a:cubicBezTo>
                    <a:pt x="791708" y="344369"/>
                    <a:pt x="800847" y="353508"/>
                    <a:pt x="800847" y="364782"/>
                  </a:cubicBezTo>
                  <a:cubicBezTo>
                    <a:pt x="800847" y="376056"/>
                    <a:pt x="791708" y="385195"/>
                    <a:pt x="780434" y="385195"/>
                  </a:cubicBezTo>
                  <a:cubicBezTo>
                    <a:pt x="769160" y="385195"/>
                    <a:pt x="760021" y="376056"/>
                    <a:pt x="760021" y="364782"/>
                  </a:cubicBezTo>
                  <a:cubicBezTo>
                    <a:pt x="760021" y="353508"/>
                    <a:pt x="769160" y="344369"/>
                    <a:pt x="780434" y="344369"/>
                  </a:cubicBezTo>
                  <a:close/>
                  <a:moveTo>
                    <a:pt x="731657" y="344369"/>
                  </a:moveTo>
                  <a:cubicBezTo>
                    <a:pt x="742931" y="344369"/>
                    <a:pt x="752070" y="353508"/>
                    <a:pt x="752070" y="364782"/>
                  </a:cubicBezTo>
                  <a:cubicBezTo>
                    <a:pt x="752070" y="376056"/>
                    <a:pt x="742931" y="385195"/>
                    <a:pt x="731657" y="385195"/>
                  </a:cubicBezTo>
                  <a:cubicBezTo>
                    <a:pt x="720383" y="385195"/>
                    <a:pt x="711244" y="376056"/>
                    <a:pt x="711244" y="364782"/>
                  </a:cubicBezTo>
                  <a:cubicBezTo>
                    <a:pt x="711244" y="353508"/>
                    <a:pt x="720383" y="344369"/>
                    <a:pt x="731657" y="344369"/>
                  </a:cubicBezTo>
                  <a:close/>
                  <a:moveTo>
                    <a:pt x="682880" y="344369"/>
                  </a:moveTo>
                  <a:cubicBezTo>
                    <a:pt x="694153" y="344369"/>
                    <a:pt x="703293" y="353508"/>
                    <a:pt x="703293" y="364782"/>
                  </a:cubicBezTo>
                  <a:cubicBezTo>
                    <a:pt x="703293" y="376056"/>
                    <a:pt x="694153" y="385195"/>
                    <a:pt x="682880" y="385195"/>
                  </a:cubicBezTo>
                  <a:cubicBezTo>
                    <a:pt x="671606" y="385195"/>
                    <a:pt x="662467" y="376056"/>
                    <a:pt x="662467" y="364782"/>
                  </a:cubicBezTo>
                  <a:cubicBezTo>
                    <a:pt x="662467" y="353508"/>
                    <a:pt x="671606" y="344369"/>
                    <a:pt x="682880" y="344369"/>
                  </a:cubicBezTo>
                  <a:close/>
                  <a:moveTo>
                    <a:pt x="634103" y="344369"/>
                  </a:moveTo>
                  <a:cubicBezTo>
                    <a:pt x="645377" y="344369"/>
                    <a:pt x="654516" y="353508"/>
                    <a:pt x="654516" y="364782"/>
                  </a:cubicBezTo>
                  <a:cubicBezTo>
                    <a:pt x="654516" y="376056"/>
                    <a:pt x="645377" y="385195"/>
                    <a:pt x="634103" y="385195"/>
                  </a:cubicBezTo>
                  <a:cubicBezTo>
                    <a:pt x="622829" y="385195"/>
                    <a:pt x="613690" y="376056"/>
                    <a:pt x="613690" y="364782"/>
                  </a:cubicBezTo>
                  <a:cubicBezTo>
                    <a:pt x="613690" y="353508"/>
                    <a:pt x="622829" y="344369"/>
                    <a:pt x="634103" y="344369"/>
                  </a:cubicBezTo>
                  <a:close/>
                  <a:moveTo>
                    <a:pt x="585326" y="344369"/>
                  </a:moveTo>
                  <a:cubicBezTo>
                    <a:pt x="596599" y="344369"/>
                    <a:pt x="605738" y="353508"/>
                    <a:pt x="605738" y="364782"/>
                  </a:cubicBezTo>
                  <a:cubicBezTo>
                    <a:pt x="605738" y="376056"/>
                    <a:pt x="596599" y="385195"/>
                    <a:pt x="585326" y="385195"/>
                  </a:cubicBezTo>
                  <a:cubicBezTo>
                    <a:pt x="574052" y="385195"/>
                    <a:pt x="564913" y="376056"/>
                    <a:pt x="564913" y="364782"/>
                  </a:cubicBezTo>
                  <a:cubicBezTo>
                    <a:pt x="564913" y="353508"/>
                    <a:pt x="574052" y="344369"/>
                    <a:pt x="585326" y="344369"/>
                  </a:cubicBezTo>
                  <a:close/>
                  <a:moveTo>
                    <a:pt x="536549" y="344369"/>
                  </a:moveTo>
                  <a:cubicBezTo>
                    <a:pt x="547822" y="344369"/>
                    <a:pt x="556961" y="353508"/>
                    <a:pt x="556961" y="364782"/>
                  </a:cubicBezTo>
                  <a:cubicBezTo>
                    <a:pt x="556961" y="376056"/>
                    <a:pt x="547822" y="385195"/>
                    <a:pt x="536549" y="385195"/>
                  </a:cubicBezTo>
                  <a:cubicBezTo>
                    <a:pt x="525275" y="385195"/>
                    <a:pt x="516136" y="376056"/>
                    <a:pt x="516136" y="364782"/>
                  </a:cubicBezTo>
                  <a:cubicBezTo>
                    <a:pt x="516136" y="353508"/>
                    <a:pt x="525275" y="344369"/>
                    <a:pt x="536549" y="344369"/>
                  </a:cubicBezTo>
                  <a:close/>
                  <a:moveTo>
                    <a:pt x="487772" y="344369"/>
                  </a:moveTo>
                  <a:cubicBezTo>
                    <a:pt x="499045" y="344369"/>
                    <a:pt x="508184" y="353508"/>
                    <a:pt x="508184" y="364782"/>
                  </a:cubicBezTo>
                  <a:cubicBezTo>
                    <a:pt x="508184" y="376056"/>
                    <a:pt x="499045" y="385195"/>
                    <a:pt x="487772" y="385195"/>
                  </a:cubicBezTo>
                  <a:cubicBezTo>
                    <a:pt x="476498" y="385195"/>
                    <a:pt x="467359" y="376056"/>
                    <a:pt x="467359" y="364782"/>
                  </a:cubicBezTo>
                  <a:cubicBezTo>
                    <a:pt x="467359" y="353508"/>
                    <a:pt x="476498" y="344369"/>
                    <a:pt x="487772" y="344369"/>
                  </a:cubicBezTo>
                  <a:close/>
                  <a:moveTo>
                    <a:pt x="438994" y="344369"/>
                  </a:moveTo>
                  <a:cubicBezTo>
                    <a:pt x="450268" y="344369"/>
                    <a:pt x="459407" y="353508"/>
                    <a:pt x="459407" y="364782"/>
                  </a:cubicBezTo>
                  <a:cubicBezTo>
                    <a:pt x="459407" y="376056"/>
                    <a:pt x="450268" y="385195"/>
                    <a:pt x="438994" y="385195"/>
                  </a:cubicBezTo>
                  <a:cubicBezTo>
                    <a:pt x="427721" y="385195"/>
                    <a:pt x="418582" y="376056"/>
                    <a:pt x="418582" y="364782"/>
                  </a:cubicBezTo>
                  <a:cubicBezTo>
                    <a:pt x="418582" y="353508"/>
                    <a:pt x="427721" y="344369"/>
                    <a:pt x="438994" y="344369"/>
                  </a:cubicBezTo>
                  <a:close/>
                  <a:moveTo>
                    <a:pt x="390217" y="344369"/>
                  </a:moveTo>
                  <a:cubicBezTo>
                    <a:pt x="401491" y="344369"/>
                    <a:pt x="410630" y="353508"/>
                    <a:pt x="410630" y="364782"/>
                  </a:cubicBezTo>
                  <a:cubicBezTo>
                    <a:pt x="410630" y="376056"/>
                    <a:pt x="401491" y="385195"/>
                    <a:pt x="390217" y="385195"/>
                  </a:cubicBezTo>
                  <a:cubicBezTo>
                    <a:pt x="378944" y="385195"/>
                    <a:pt x="369805" y="376056"/>
                    <a:pt x="369805" y="364782"/>
                  </a:cubicBezTo>
                  <a:cubicBezTo>
                    <a:pt x="369805" y="353508"/>
                    <a:pt x="378944" y="344369"/>
                    <a:pt x="390217" y="344369"/>
                  </a:cubicBezTo>
                  <a:close/>
                  <a:moveTo>
                    <a:pt x="341440" y="344369"/>
                  </a:moveTo>
                  <a:cubicBezTo>
                    <a:pt x="352714" y="344369"/>
                    <a:pt x="361853" y="353508"/>
                    <a:pt x="361853" y="364782"/>
                  </a:cubicBezTo>
                  <a:cubicBezTo>
                    <a:pt x="361853" y="376056"/>
                    <a:pt x="352714" y="385195"/>
                    <a:pt x="341440" y="385195"/>
                  </a:cubicBezTo>
                  <a:cubicBezTo>
                    <a:pt x="330166" y="385195"/>
                    <a:pt x="321028" y="376056"/>
                    <a:pt x="321028" y="364782"/>
                  </a:cubicBezTo>
                  <a:cubicBezTo>
                    <a:pt x="321028" y="353508"/>
                    <a:pt x="330166" y="344369"/>
                    <a:pt x="341440" y="344369"/>
                  </a:cubicBezTo>
                  <a:close/>
                  <a:moveTo>
                    <a:pt x="292663" y="344369"/>
                  </a:moveTo>
                  <a:cubicBezTo>
                    <a:pt x="303937" y="344369"/>
                    <a:pt x="313076" y="353508"/>
                    <a:pt x="313076" y="364782"/>
                  </a:cubicBezTo>
                  <a:cubicBezTo>
                    <a:pt x="313076" y="376056"/>
                    <a:pt x="303937" y="385195"/>
                    <a:pt x="292663" y="385195"/>
                  </a:cubicBezTo>
                  <a:cubicBezTo>
                    <a:pt x="281389" y="385195"/>
                    <a:pt x="272251" y="376056"/>
                    <a:pt x="272251" y="364782"/>
                  </a:cubicBezTo>
                  <a:cubicBezTo>
                    <a:pt x="272251" y="353508"/>
                    <a:pt x="281389" y="344369"/>
                    <a:pt x="292663" y="344369"/>
                  </a:cubicBezTo>
                  <a:close/>
                  <a:moveTo>
                    <a:pt x="243886" y="344369"/>
                  </a:moveTo>
                  <a:cubicBezTo>
                    <a:pt x="255160" y="344369"/>
                    <a:pt x="264299" y="353508"/>
                    <a:pt x="264299" y="364782"/>
                  </a:cubicBezTo>
                  <a:cubicBezTo>
                    <a:pt x="264299" y="376056"/>
                    <a:pt x="255160" y="385195"/>
                    <a:pt x="243886" y="385195"/>
                  </a:cubicBezTo>
                  <a:cubicBezTo>
                    <a:pt x="232612" y="385195"/>
                    <a:pt x="223473" y="376056"/>
                    <a:pt x="223473" y="364782"/>
                  </a:cubicBezTo>
                  <a:cubicBezTo>
                    <a:pt x="223473" y="353508"/>
                    <a:pt x="232612" y="344369"/>
                    <a:pt x="243886" y="344369"/>
                  </a:cubicBezTo>
                  <a:close/>
                  <a:moveTo>
                    <a:pt x="195109" y="344369"/>
                  </a:moveTo>
                  <a:cubicBezTo>
                    <a:pt x="206383" y="344369"/>
                    <a:pt x="215522" y="353508"/>
                    <a:pt x="215522" y="364782"/>
                  </a:cubicBezTo>
                  <a:cubicBezTo>
                    <a:pt x="215522" y="376056"/>
                    <a:pt x="206383" y="385195"/>
                    <a:pt x="195109" y="385195"/>
                  </a:cubicBezTo>
                  <a:cubicBezTo>
                    <a:pt x="183835" y="385195"/>
                    <a:pt x="174696" y="376056"/>
                    <a:pt x="174696" y="364782"/>
                  </a:cubicBezTo>
                  <a:cubicBezTo>
                    <a:pt x="174696" y="353508"/>
                    <a:pt x="183835" y="344369"/>
                    <a:pt x="195109" y="344369"/>
                  </a:cubicBezTo>
                  <a:close/>
                  <a:moveTo>
                    <a:pt x="146332" y="344369"/>
                  </a:moveTo>
                  <a:cubicBezTo>
                    <a:pt x="157606" y="344369"/>
                    <a:pt x="166745" y="353508"/>
                    <a:pt x="166745" y="364782"/>
                  </a:cubicBezTo>
                  <a:cubicBezTo>
                    <a:pt x="166745" y="376056"/>
                    <a:pt x="157606" y="385195"/>
                    <a:pt x="146332" y="385195"/>
                  </a:cubicBezTo>
                  <a:cubicBezTo>
                    <a:pt x="135058" y="385195"/>
                    <a:pt x="125919" y="376056"/>
                    <a:pt x="125919" y="364782"/>
                  </a:cubicBezTo>
                  <a:cubicBezTo>
                    <a:pt x="125919" y="353508"/>
                    <a:pt x="135058" y="344369"/>
                    <a:pt x="146332" y="344369"/>
                  </a:cubicBezTo>
                  <a:close/>
                  <a:moveTo>
                    <a:pt x="97555" y="344369"/>
                  </a:moveTo>
                  <a:cubicBezTo>
                    <a:pt x="108829" y="344369"/>
                    <a:pt x="117968" y="353508"/>
                    <a:pt x="117968" y="364782"/>
                  </a:cubicBezTo>
                  <a:cubicBezTo>
                    <a:pt x="117968" y="376056"/>
                    <a:pt x="108829" y="385195"/>
                    <a:pt x="97555" y="385195"/>
                  </a:cubicBezTo>
                  <a:cubicBezTo>
                    <a:pt x="86281" y="385195"/>
                    <a:pt x="77142" y="376056"/>
                    <a:pt x="77142" y="364782"/>
                  </a:cubicBezTo>
                  <a:cubicBezTo>
                    <a:pt x="77142" y="353508"/>
                    <a:pt x="86281" y="344369"/>
                    <a:pt x="97555" y="344369"/>
                  </a:cubicBezTo>
                  <a:close/>
                  <a:moveTo>
                    <a:pt x="48778" y="344369"/>
                  </a:moveTo>
                  <a:cubicBezTo>
                    <a:pt x="60052" y="344369"/>
                    <a:pt x="69191" y="353508"/>
                    <a:pt x="69191" y="364782"/>
                  </a:cubicBezTo>
                  <a:cubicBezTo>
                    <a:pt x="69191" y="376056"/>
                    <a:pt x="60052" y="385195"/>
                    <a:pt x="48778" y="385195"/>
                  </a:cubicBezTo>
                  <a:cubicBezTo>
                    <a:pt x="37504" y="385195"/>
                    <a:pt x="28365" y="376056"/>
                    <a:pt x="28365" y="364782"/>
                  </a:cubicBezTo>
                  <a:cubicBezTo>
                    <a:pt x="28365" y="353508"/>
                    <a:pt x="37504" y="344369"/>
                    <a:pt x="48778" y="344369"/>
                  </a:cubicBezTo>
                  <a:close/>
                  <a:moveTo>
                    <a:pt x="2" y="344369"/>
                  </a:moveTo>
                  <a:cubicBezTo>
                    <a:pt x="11275" y="344369"/>
                    <a:pt x="20414" y="353508"/>
                    <a:pt x="20414" y="364782"/>
                  </a:cubicBezTo>
                  <a:cubicBezTo>
                    <a:pt x="20414" y="376056"/>
                    <a:pt x="11275" y="385195"/>
                    <a:pt x="2" y="385195"/>
                  </a:cubicBezTo>
                  <a:lnTo>
                    <a:pt x="0" y="385194"/>
                  </a:lnTo>
                  <a:lnTo>
                    <a:pt x="0" y="344370"/>
                  </a:lnTo>
                  <a:close/>
                  <a:moveTo>
                    <a:pt x="968876" y="291629"/>
                  </a:moveTo>
                  <a:lnTo>
                    <a:pt x="965684" y="304041"/>
                  </a:lnTo>
                  <a:lnTo>
                    <a:pt x="959440" y="321103"/>
                  </a:lnTo>
                  <a:lnTo>
                    <a:pt x="955129" y="310696"/>
                  </a:lnTo>
                  <a:cubicBezTo>
                    <a:pt x="955129" y="302240"/>
                    <a:pt x="960270" y="294986"/>
                    <a:pt x="967596" y="291887"/>
                  </a:cubicBezTo>
                  <a:close/>
                  <a:moveTo>
                    <a:pt x="926765" y="290283"/>
                  </a:moveTo>
                  <a:cubicBezTo>
                    <a:pt x="938039" y="290283"/>
                    <a:pt x="947178" y="299422"/>
                    <a:pt x="947178" y="310696"/>
                  </a:cubicBezTo>
                  <a:cubicBezTo>
                    <a:pt x="947178" y="321970"/>
                    <a:pt x="938039" y="331108"/>
                    <a:pt x="926765" y="331108"/>
                  </a:cubicBezTo>
                  <a:cubicBezTo>
                    <a:pt x="915491" y="331108"/>
                    <a:pt x="906352" y="321970"/>
                    <a:pt x="906352" y="310696"/>
                  </a:cubicBezTo>
                  <a:cubicBezTo>
                    <a:pt x="906352" y="299422"/>
                    <a:pt x="915491" y="290283"/>
                    <a:pt x="926765" y="290283"/>
                  </a:cubicBezTo>
                  <a:close/>
                  <a:moveTo>
                    <a:pt x="877988" y="290283"/>
                  </a:moveTo>
                  <a:cubicBezTo>
                    <a:pt x="889262" y="290283"/>
                    <a:pt x="898401" y="299422"/>
                    <a:pt x="898401" y="310696"/>
                  </a:cubicBezTo>
                  <a:cubicBezTo>
                    <a:pt x="898401" y="321970"/>
                    <a:pt x="889262" y="331108"/>
                    <a:pt x="877988" y="331108"/>
                  </a:cubicBezTo>
                  <a:cubicBezTo>
                    <a:pt x="866714" y="331108"/>
                    <a:pt x="857575" y="321970"/>
                    <a:pt x="857575" y="310696"/>
                  </a:cubicBezTo>
                  <a:cubicBezTo>
                    <a:pt x="857575" y="299422"/>
                    <a:pt x="866714" y="290283"/>
                    <a:pt x="877988" y="290283"/>
                  </a:cubicBezTo>
                  <a:close/>
                  <a:moveTo>
                    <a:pt x="829211" y="290283"/>
                  </a:moveTo>
                  <a:cubicBezTo>
                    <a:pt x="840485" y="290283"/>
                    <a:pt x="849624" y="299422"/>
                    <a:pt x="849624" y="310696"/>
                  </a:cubicBezTo>
                  <a:cubicBezTo>
                    <a:pt x="849624" y="321970"/>
                    <a:pt x="840485" y="331108"/>
                    <a:pt x="829211" y="331108"/>
                  </a:cubicBezTo>
                  <a:cubicBezTo>
                    <a:pt x="817937" y="331108"/>
                    <a:pt x="808798" y="321970"/>
                    <a:pt x="808798" y="310696"/>
                  </a:cubicBezTo>
                  <a:cubicBezTo>
                    <a:pt x="808798" y="299422"/>
                    <a:pt x="817937" y="290283"/>
                    <a:pt x="829211" y="290283"/>
                  </a:cubicBezTo>
                  <a:close/>
                  <a:moveTo>
                    <a:pt x="780434" y="290283"/>
                  </a:moveTo>
                  <a:cubicBezTo>
                    <a:pt x="791708" y="290283"/>
                    <a:pt x="800847" y="299422"/>
                    <a:pt x="800847" y="310696"/>
                  </a:cubicBezTo>
                  <a:cubicBezTo>
                    <a:pt x="800847" y="321970"/>
                    <a:pt x="791708" y="331108"/>
                    <a:pt x="780434" y="331108"/>
                  </a:cubicBezTo>
                  <a:cubicBezTo>
                    <a:pt x="769160" y="331108"/>
                    <a:pt x="760021" y="321970"/>
                    <a:pt x="760021" y="310696"/>
                  </a:cubicBezTo>
                  <a:cubicBezTo>
                    <a:pt x="760021" y="299422"/>
                    <a:pt x="769160" y="290283"/>
                    <a:pt x="780434" y="290283"/>
                  </a:cubicBezTo>
                  <a:close/>
                  <a:moveTo>
                    <a:pt x="731657" y="290283"/>
                  </a:moveTo>
                  <a:cubicBezTo>
                    <a:pt x="742931" y="290283"/>
                    <a:pt x="752070" y="299422"/>
                    <a:pt x="752070" y="310696"/>
                  </a:cubicBezTo>
                  <a:cubicBezTo>
                    <a:pt x="752070" y="321970"/>
                    <a:pt x="742931" y="331108"/>
                    <a:pt x="731657" y="331108"/>
                  </a:cubicBezTo>
                  <a:cubicBezTo>
                    <a:pt x="720383" y="331108"/>
                    <a:pt x="711244" y="321970"/>
                    <a:pt x="711244" y="310696"/>
                  </a:cubicBezTo>
                  <a:cubicBezTo>
                    <a:pt x="711244" y="299422"/>
                    <a:pt x="720383" y="290283"/>
                    <a:pt x="731657" y="290283"/>
                  </a:cubicBezTo>
                  <a:close/>
                  <a:moveTo>
                    <a:pt x="682880" y="290283"/>
                  </a:moveTo>
                  <a:cubicBezTo>
                    <a:pt x="694153" y="290283"/>
                    <a:pt x="703293" y="299422"/>
                    <a:pt x="703293" y="310696"/>
                  </a:cubicBezTo>
                  <a:cubicBezTo>
                    <a:pt x="703293" y="321970"/>
                    <a:pt x="694153" y="331108"/>
                    <a:pt x="682880" y="331108"/>
                  </a:cubicBezTo>
                  <a:cubicBezTo>
                    <a:pt x="671606" y="331108"/>
                    <a:pt x="662467" y="321970"/>
                    <a:pt x="662467" y="310696"/>
                  </a:cubicBezTo>
                  <a:cubicBezTo>
                    <a:pt x="662467" y="299422"/>
                    <a:pt x="671606" y="290283"/>
                    <a:pt x="682880" y="290283"/>
                  </a:cubicBezTo>
                  <a:close/>
                  <a:moveTo>
                    <a:pt x="634103" y="290283"/>
                  </a:moveTo>
                  <a:cubicBezTo>
                    <a:pt x="645377" y="290283"/>
                    <a:pt x="654516" y="299422"/>
                    <a:pt x="654516" y="310696"/>
                  </a:cubicBezTo>
                  <a:cubicBezTo>
                    <a:pt x="654516" y="321970"/>
                    <a:pt x="645377" y="331108"/>
                    <a:pt x="634103" y="331108"/>
                  </a:cubicBezTo>
                  <a:cubicBezTo>
                    <a:pt x="622829" y="331108"/>
                    <a:pt x="613690" y="321970"/>
                    <a:pt x="613690" y="310696"/>
                  </a:cubicBezTo>
                  <a:cubicBezTo>
                    <a:pt x="613690" y="299422"/>
                    <a:pt x="622829" y="290283"/>
                    <a:pt x="634103" y="290283"/>
                  </a:cubicBezTo>
                  <a:close/>
                  <a:moveTo>
                    <a:pt x="585326" y="290283"/>
                  </a:moveTo>
                  <a:cubicBezTo>
                    <a:pt x="596599" y="290283"/>
                    <a:pt x="605738" y="299422"/>
                    <a:pt x="605738" y="310696"/>
                  </a:cubicBezTo>
                  <a:cubicBezTo>
                    <a:pt x="605738" y="321970"/>
                    <a:pt x="596599" y="331108"/>
                    <a:pt x="585326" y="331108"/>
                  </a:cubicBezTo>
                  <a:cubicBezTo>
                    <a:pt x="574052" y="331108"/>
                    <a:pt x="564913" y="321970"/>
                    <a:pt x="564913" y="310696"/>
                  </a:cubicBezTo>
                  <a:cubicBezTo>
                    <a:pt x="564913" y="299422"/>
                    <a:pt x="574052" y="290283"/>
                    <a:pt x="585326" y="290283"/>
                  </a:cubicBezTo>
                  <a:close/>
                  <a:moveTo>
                    <a:pt x="536549" y="290283"/>
                  </a:moveTo>
                  <a:cubicBezTo>
                    <a:pt x="547822" y="290283"/>
                    <a:pt x="556961" y="299422"/>
                    <a:pt x="556961" y="310696"/>
                  </a:cubicBezTo>
                  <a:cubicBezTo>
                    <a:pt x="556961" y="321970"/>
                    <a:pt x="547822" y="331108"/>
                    <a:pt x="536549" y="331108"/>
                  </a:cubicBezTo>
                  <a:cubicBezTo>
                    <a:pt x="525275" y="331108"/>
                    <a:pt x="516136" y="321970"/>
                    <a:pt x="516136" y="310696"/>
                  </a:cubicBezTo>
                  <a:cubicBezTo>
                    <a:pt x="516136" y="299422"/>
                    <a:pt x="525275" y="290283"/>
                    <a:pt x="536549" y="290283"/>
                  </a:cubicBezTo>
                  <a:close/>
                  <a:moveTo>
                    <a:pt x="487772" y="290283"/>
                  </a:moveTo>
                  <a:cubicBezTo>
                    <a:pt x="499045" y="290283"/>
                    <a:pt x="508184" y="299422"/>
                    <a:pt x="508184" y="310696"/>
                  </a:cubicBezTo>
                  <a:cubicBezTo>
                    <a:pt x="508184" y="321970"/>
                    <a:pt x="499045" y="331108"/>
                    <a:pt x="487772" y="331108"/>
                  </a:cubicBezTo>
                  <a:cubicBezTo>
                    <a:pt x="476498" y="331108"/>
                    <a:pt x="467359" y="321970"/>
                    <a:pt x="467359" y="310696"/>
                  </a:cubicBezTo>
                  <a:cubicBezTo>
                    <a:pt x="467359" y="299422"/>
                    <a:pt x="476498" y="290283"/>
                    <a:pt x="487772" y="290283"/>
                  </a:cubicBezTo>
                  <a:close/>
                  <a:moveTo>
                    <a:pt x="438994" y="290283"/>
                  </a:moveTo>
                  <a:cubicBezTo>
                    <a:pt x="450268" y="290283"/>
                    <a:pt x="459407" y="299422"/>
                    <a:pt x="459407" y="310696"/>
                  </a:cubicBezTo>
                  <a:cubicBezTo>
                    <a:pt x="459407" y="321970"/>
                    <a:pt x="450268" y="331108"/>
                    <a:pt x="438994" y="331108"/>
                  </a:cubicBezTo>
                  <a:cubicBezTo>
                    <a:pt x="427721" y="331108"/>
                    <a:pt x="418582" y="321970"/>
                    <a:pt x="418582" y="310696"/>
                  </a:cubicBezTo>
                  <a:cubicBezTo>
                    <a:pt x="418582" y="299422"/>
                    <a:pt x="427721" y="290283"/>
                    <a:pt x="438994" y="290283"/>
                  </a:cubicBezTo>
                  <a:close/>
                  <a:moveTo>
                    <a:pt x="390217" y="290283"/>
                  </a:moveTo>
                  <a:cubicBezTo>
                    <a:pt x="401491" y="290283"/>
                    <a:pt x="410630" y="299422"/>
                    <a:pt x="410630" y="310696"/>
                  </a:cubicBezTo>
                  <a:cubicBezTo>
                    <a:pt x="410630" y="321970"/>
                    <a:pt x="401491" y="331108"/>
                    <a:pt x="390217" y="331108"/>
                  </a:cubicBezTo>
                  <a:cubicBezTo>
                    <a:pt x="378944" y="331108"/>
                    <a:pt x="369805" y="321970"/>
                    <a:pt x="369805" y="310696"/>
                  </a:cubicBezTo>
                  <a:cubicBezTo>
                    <a:pt x="369805" y="299422"/>
                    <a:pt x="378944" y="290283"/>
                    <a:pt x="390217" y="290283"/>
                  </a:cubicBezTo>
                  <a:close/>
                  <a:moveTo>
                    <a:pt x="341440" y="290283"/>
                  </a:moveTo>
                  <a:cubicBezTo>
                    <a:pt x="352714" y="290283"/>
                    <a:pt x="361853" y="299422"/>
                    <a:pt x="361853" y="310696"/>
                  </a:cubicBezTo>
                  <a:cubicBezTo>
                    <a:pt x="361853" y="321970"/>
                    <a:pt x="352714" y="331108"/>
                    <a:pt x="341440" y="331108"/>
                  </a:cubicBezTo>
                  <a:cubicBezTo>
                    <a:pt x="330166" y="331108"/>
                    <a:pt x="321028" y="321970"/>
                    <a:pt x="321028" y="310696"/>
                  </a:cubicBezTo>
                  <a:cubicBezTo>
                    <a:pt x="321028" y="299422"/>
                    <a:pt x="330166" y="290283"/>
                    <a:pt x="341440" y="290283"/>
                  </a:cubicBezTo>
                  <a:close/>
                  <a:moveTo>
                    <a:pt x="292663" y="290283"/>
                  </a:moveTo>
                  <a:cubicBezTo>
                    <a:pt x="303937" y="290283"/>
                    <a:pt x="313076" y="299422"/>
                    <a:pt x="313076" y="310696"/>
                  </a:cubicBezTo>
                  <a:cubicBezTo>
                    <a:pt x="313076" y="321970"/>
                    <a:pt x="303937" y="331108"/>
                    <a:pt x="292663" y="331108"/>
                  </a:cubicBezTo>
                  <a:cubicBezTo>
                    <a:pt x="281389" y="331108"/>
                    <a:pt x="272251" y="321970"/>
                    <a:pt x="272251" y="310696"/>
                  </a:cubicBezTo>
                  <a:cubicBezTo>
                    <a:pt x="272251" y="299422"/>
                    <a:pt x="281389" y="290283"/>
                    <a:pt x="292663" y="290283"/>
                  </a:cubicBezTo>
                  <a:close/>
                  <a:moveTo>
                    <a:pt x="243886" y="290283"/>
                  </a:moveTo>
                  <a:cubicBezTo>
                    <a:pt x="255160" y="290283"/>
                    <a:pt x="264299" y="299422"/>
                    <a:pt x="264299" y="310696"/>
                  </a:cubicBezTo>
                  <a:cubicBezTo>
                    <a:pt x="264299" y="321970"/>
                    <a:pt x="255160" y="331108"/>
                    <a:pt x="243886" y="331108"/>
                  </a:cubicBezTo>
                  <a:cubicBezTo>
                    <a:pt x="232612" y="331108"/>
                    <a:pt x="223473" y="321970"/>
                    <a:pt x="223473" y="310696"/>
                  </a:cubicBezTo>
                  <a:cubicBezTo>
                    <a:pt x="223473" y="299422"/>
                    <a:pt x="232612" y="290283"/>
                    <a:pt x="243886" y="290283"/>
                  </a:cubicBezTo>
                  <a:close/>
                  <a:moveTo>
                    <a:pt x="195109" y="290283"/>
                  </a:moveTo>
                  <a:cubicBezTo>
                    <a:pt x="206383" y="290283"/>
                    <a:pt x="215522" y="299422"/>
                    <a:pt x="215522" y="310696"/>
                  </a:cubicBezTo>
                  <a:cubicBezTo>
                    <a:pt x="215522" y="321970"/>
                    <a:pt x="206383" y="331108"/>
                    <a:pt x="195109" y="331108"/>
                  </a:cubicBezTo>
                  <a:cubicBezTo>
                    <a:pt x="183835" y="331108"/>
                    <a:pt x="174696" y="321970"/>
                    <a:pt x="174696" y="310696"/>
                  </a:cubicBezTo>
                  <a:cubicBezTo>
                    <a:pt x="174696" y="299422"/>
                    <a:pt x="183835" y="290283"/>
                    <a:pt x="195109" y="290283"/>
                  </a:cubicBezTo>
                  <a:close/>
                  <a:moveTo>
                    <a:pt x="146332" y="290283"/>
                  </a:moveTo>
                  <a:cubicBezTo>
                    <a:pt x="157606" y="290283"/>
                    <a:pt x="166745" y="299422"/>
                    <a:pt x="166745" y="310696"/>
                  </a:cubicBezTo>
                  <a:cubicBezTo>
                    <a:pt x="166745" y="321970"/>
                    <a:pt x="157606" y="331108"/>
                    <a:pt x="146332" y="331108"/>
                  </a:cubicBezTo>
                  <a:cubicBezTo>
                    <a:pt x="135058" y="331108"/>
                    <a:pt x="125919" y="321970"/>
                    <a:pt x="125919" y="310696"/>
                  </a:cubicBezTo>
                  <a:cubicBezTo>
                    <a:pt x="125919" y="299422"/>
                    <a:pt x="135058" y="290283"/>
                    <a:pt x="146332" y="290283"/>
                  </a:cubicBezTo>
                  <a:close/>
                  <a:moveTo>
                    <a:pt x="97555" y="290283"/>
                  </a:moveTo>
                  <a:cubicBezTo>
                    <a:pt x="108829" y="290283"/>
                    <a:pt x="117968" y="299422"/>
                    <a:pt x="117968" y="310696"/>
                  </a:cubicBezTo>
                  <a:cubicBezTo>
                    <a:pt x="117968" y="321970"/>
                    <a:pt x="108829" y="331108"/>
                    <a:pt x="97555" y="331108"/>
                  </a:cubicBezTo>
                  <a:cubicBezTo>
                    <a:pt x="86281" y="331108"/>
                    <a:pt x="77142" y="321970"/>
                    <a:pt x="77142" y="310696"/>
                  </a:cubicBezTo>
                  <a:cubicBezTo>
                    <a:pt x="77142" y="299422"/>
                    <a:pt x="86281" y="290283"/>
                    <a:pt x="97555" y="290283"/>
                  </a:cubicBezTo>
                  <a:close/>
                  <a:moveTo>
                    <a:pt x="48778" y="290283"/>
                  </a:moveTo>
                  <a:cubicBezTo>
                    <a:pt x="60052" y="290283"/>
                    <a:pt x="69191" y="299422"/>
                    <a:pt x="69191" y="310696"/>
                  </a:cubicBezTo>
                  <a:cubicBezTo>
                    <a:pt x="69191" y="321970"/>
                    <a:pt x="60052" y="331108"/>
                    <a:pt x="48778" y="331108"/>
                  </a:cubicBezTo>
                  <a:cubicBezTo>
                    <a:pt x="37504" y="331108"/>
                    <a:pt x="28365" y="321970"/>
                    <a:pt x="28365" y="310696"/>
                  </a:cubicBezTo>
                  <a:cubicBezTo>
                    <a:pt x="28365" y="299422"/>
                    <a:pt x="37504" y="290283"/>
                    <a:pt x="48778" y="290283"/>
                  </a:cubicBezTo>
                  <a:close/>
                  <a:moveTo>
                    <a:pt x="2" y="290283"/>
                  </a:moveTo>
                  <a:cubicBezTo>
                    <a:pt x="11275" y="290283"/>
                    <a:pt x="20414" y="299422"/>
                    <a:pt x="20414" y="310696"/>
                  </a:cubicBezTo>
                  <a:cubicBezTo>
                    <a:pt x="20414" y="321970"/>
                    <a:pt x="11275" y="331108"/>
                    <a:pt x="2" y="331108"/>
                  </a:cubicBezTo>
                  <a:lnTo>
                    <a:pt x="0" y="331107"/>
                  </a:lnTo>
                  <a:lnTo>
                    <a:pt x="0" y="290284"/>
                  </a:lnTo>
                  <a:close/>
                  <a:moveTo>
                    <a:pt x="975542" y="236197"/>
                  </a:moveTo>
                  <a:lnTo>
                    <a:pt x="982755" y="237653"/>
                  </a:lnTo>
                  <a:lnTo>
                    <a:pt x="972775" y="276464"/>
                  </a:lnTo>
                  <a:lnTo>
                    <a:pt x="967596" y="275418"/>
                  </a:lnTo>
                  <a:cubicBezTo>
                    <a:pt x="960270" y="272320"/>
                    <a:pt x="955129" y="265065"/>
                    <a:pt x="955129" y="256609"/>
                  </a:cubicBezTo>
                  <a:cubicBezTo>
                    <a:pt x="955129" y="245336"/>
                    <a:pt x="964268" y="236197"/>
                    <a:pt x="975542" y="236197"/>
                  </a:cubicBezTo>
                  <a:close/>
                  <a:moveTo>
                    <a:pt x="926765" y="236197"/>
                  </a:moveTo>
                  <a:cubicBezTo>
                    <a:pt x="938039" y="236197"/>
                    <a:pt x="947178" y="245336"/>
                    <a:pt x="947178" y="256609"/>
                  </a:cubicBezTo>
                  <a:cubicBezTo>
                    <a:pt x="947178" y="267883"/>
                    <a:pt x="938039" y="277022"/>
                    <a:pt x="926765" y="277022"/>
                  </a:cubicBezTo>
                  <a:cubicBezTo>
                    <a:pt x="915491" y="277022"/>
                    <a:pt x="906352" y="267883"/>
                    <a:pt x="906352" y="256609"/>
                  </a:cubicBezTo>
                  <a:cubicBezTo>
                    <a:pt x="906352" y="245336"/>
                    <a:pt x="915491" y="236197"/>
                    <a:pt x="926765" y="236197"/>
                  </a:cubicBezTo>
                  <a:close/>
                  <a:moveTo>
                    <a:pt x="877988" y="236197"/>
                  </a:moveTo>
                  <a:cubicBezTo>
                    <a:pt x="889262" y="236197"/>
                    <a:pt x="898401" y="245336"/>
                    <a:pt x="898401" y="256609"/>
                  </a:cubicBezTo>
                  <a:cubicBezTo>
                    <a:pt x="898401" y="267883"/>
                    <a:pt x="889262" y="277022"/>
                    <a:pt x="877988" y="277022"/>
                  </a:cubicBezTo>
                  <a:cubicBezTo>
                    <a:pt x="866714" y="277022"/>
                    <a:pt x="857575" y="267883"/>
                    <a:pt x="857575" y="256609"/>
                  </a:cubicBezTo>
                  <a:cubicBezTo>
                    <a:pt x="857575" y="245336"/>
                    <a:pt x="866714" y="236197"/>
                    <a:pt x="877988" y="236197"/>
                  </a:cubicBezTo>
                  <a:close/>
                  <a:moveTo>
                    <a:pt x="829211" y="236197"/>
                  </a:moveTo>
                  <a:cubicBezTo>
                    <a:pt x="840485" y="236197"/>
                    <a:pt x="849624" y="245336"/>
                    <a:pt x="849624" y="256609"/>
                  </a:cubicBezTo>
                  <a:cubicBezTo>
                    <a:pt x="849624" y="267883"/>
                    <a:pt x="840485" y="277022"/>
                    <a:pt x="829211" y="277022"/>
                  </a:cubicBezTo>
                  <a:cubicBezTo>
                    <a:pt x="817937" y="277022"/>
                    <a:pt x="808798" y="267883"/>
                    <a:pt x="808798" y="256609"/>
                  </a:cubicBezTo>
                  <a:cubicBezTo>
                    <a:pt x="808798" y="245336"/>
                    <a:pt x="817937" y="236197"/>
                    <a:pt x="829211" y="236197"/>
                  </a:cubicBezTo>
                  <a:close/>
                  <a:moveTo>
                    <a:pt x="780434" y="236197"/>
                  </a:moveTo>
                  <a:cubicBezTo>
                    <a:pt x="791708" y="236197"/>
                    <a:pt x="800847" y="245336"/>
                    <a:pt x="800847" y="256609"/>
                  </a:cubicBezTo>
                  <a:cubicBezTo>
                    <a:pt x="800847" y="267883"/>
                    <a:pt x="791708" y="277022"/>
                    <a:pt x="780434" y="277022"/>
                  </a:cubicBezTo>
                  <a:cubicBezTo>
                    <a:pt x="769160" y="277022"/>
                    <a:pt x="760021" y="267883"/>
                    <a:pt x="760021" y="256609"/>
                  </a:cubicBezTo>
                  <a:cubicBezTo>
                    <a:pt x="760021" y="245336"/>
                    <a:pt x="769160" y="236197"/>
                    <a:pt x="780434" y="236197"/>
                  </a:cubicBezTo>
                  <a:close/>
                  <a:moveTo>
                    <a:pt x="731657" y="236197"/>
                  </a:moveTo>
                  <a:cubicBezTo>
                    <a:pt x="742931" y="236197"/>
                    <a:pt x="752070" y="245336"/>
                    <a:pt x="752070" y="256609"/>
                  </a:cubicBezTo>
                  <a:cubicBezTo>
                    <a:pt x="752070" y="267883"/>
                    <a:pt x="742931" y="277022"/>
                    <a:pt x="731657" y="277022"/>
                  </a:cubicBezTo>
                  <a:cubicBezTo>
                    <a:pt x="720383" y="277022"/>
                    <a:pt x="711244" y="267883"/>
                    <a:pt x="711244" y="256609"/>
                  </a:cubicBezTo>
                  <a:cubicBezTo>
                    <a:pt x="711244" y="245336"/>
                    <a:pt x="720383" y="236197"/>
                    <a:pt x="731657" y="236197"/>
                  </a:cubicBezTo>
                  <a:close/>
                  <a:moveTo>
                    <a:pt x="682880" y="236197"/>
                  </a:moveTo>
                  <a:cubicBezTo>
                    <a:pt x="694153" y="236197"/>
                    <a:pt x="703293" y="245336"/>
                    <a:pt x="703293" y="256609"/>
                  </a:cubicBezTo>
                  <a:cubicBezTo>
                    <a:pt x="703293" y="267883"/>
                    <a:pt x="694153" y="277022"/>
                    <a:pt x="682880" y="277022"/>
                  </a:cubicBezTo>
                  <a:cubicBezTo>
                    <a:pt x="671606" y="277022"/>
                    <a:pt x="662467" y="267883"/>
                    <a:pt x="662467" y="256609"/>
                  </a:cubicBezTo>
                  <a:cubicBezTo>
                    <a:pt x="662467" y="245336"/>
                    <a:pt x="671606" y="236197"/>
                    <a:pt x="682880" y="236197"/>
                  </a:cubicBezTo>
                  <a:close/>
                  <a:moveTo>
                    <a:pt x="634103" y="236197"/>
                  </a:moveTo>
                  <a:cubicBezTo>
                    <a:pt x="645377" y="236197"/>
                    <a:pt x="654516" y="245336"/>
                    <a:pt x="654516" y="256609"/>
                  </a:cubicBezTo>
                  <a:cubicBezTo>
                    <a:pt x="654516" y="267883"/>
                    <a:pt x="645377" y="277022"/>
                    <a:pt x="634103" y="277022"/>
                  </a:cubicBezTo>
                  <a:cubicBezTo>
                    <a:pt x="622829" y="277022"/>
                    <a:pt x="613690" y="267883"/>
                    <a:pt x="613690" y="256609"/>
                  </a:cubicBezTo>
                  <a:cubicBezTo>
                    <a:pt x="613690" y="245336"/>
                    <a:pt x="622829" y="236197"/>
                    <a:pt x="634103" y="236197"/>
                  </a:cubicBezTo>
                  <a:close/>
                  <a:moveTo>
                    <a:pt x="585326" y="236197"/>
                  </a:moveTo>
                  <a:cubicBezTo>
                    <a:pt x="596599" y="236197"/>
                    <a:pt x="605738" y="245336"/>
                    <a:pt x="605738" y="256609"/>
                  </a:cubicBezTo>
                  <a:cubicBezTo>
                    <a:pt x="605738" y="267883"/>
                    <a:pt x="596599" y="277022"/>
                    <a:pt x="585326" y="277022"/>
                  </a:cubicBezTo>
                  <a:cubicBezTo>
                    <a:pt x="574052" y="277022"/>
                    <a:pt x="564913" y="267883"/>
                    <a:pt x="564913" y="256609"/>
                  </a:cubicBezTo>
                  <a:cubicBezTo>
                    <a:pt x="564913" y="245336"/>
                    <a:pt x="574052" y="236197"/>
                    <a:pt x="585326" y="236197"/>
                  </a:cubicBezTo>
                  <a:close/>
                  <a:moveTo>
                    <a:pt x="536549" y="236197"/>
                  </a:moveTo>
                  <a:cubicBezTo>
                    <a:pt x="547822" y="236197"/>
                    <a:pt x="556961" y="245336"/>
                    <a:pt x="556961" y="256609"/>
                  </a:cubicBezTo>
                  <a:cubicBezTo>
                    <a:pt x="556961" y="267883"/>
                    <a:pt x="547822" y="277022"/>
                    <a:pt x="536549" y="277022"/>
                  </a:cubicBezTo>
                  <a:cubicBezTo>
                    <a:pt x="525275" y="277022"/>
                    <a:pt x="516136" y="267883"/>
                    <a:pt x="516136" y="256609"/>
                  </a:cubicBezTo>
                  <a:cubicBezTo>
                    <a:pt x="516136" y="245336"/>
                    <a:pt x="525275" y="236197"/>
                    <a:pt x="536549" y="236197"/>
                  </a:cubicBezTo>
                  <a:close/>
                  <a:moveTo>
                    <a:pt x="487772" y="236197"/>
                  </a:moveTo>
                  <a:cubicBezTo>
                    <a:pt x="499045" y="236197"/>
                    <a:pt x="508184" y="245336"/>
                    <a:pt x="508184" y="256609"/>
                  </a:cubicBezTo>
                  <a:cubicBezTo>
                    <a:pt x="508184" y="267883"/>
                    <a:pt x="499045" y="277022"/>
                    <a:pt x="487772" y="277022"/>
                  </a:cubicBezTo>
                  <a:cubicBezTo>
                    <a:pt x="476498" y="277022"/>
                    <a:pt x="467359" y="267883"/>
                    <a:pt x="467359" y="256609"/>
                  </a:cubicBezTo>
                  <a:cubicBezTo>
                    <a:pt x="467359" y="245336"/>
                    <a:pt x="476498" y="236197"/>
                    <a:pt x="487772" y="236197"/>
                  </a:cubicBezTo>
                  <a:close/>
                  <a:moveTo>
                    <a:pt x="438994" y="236197"/>
                  </a:moveTo>
                  <a:cubicBezTo>
                    <a:pt x="450268" y="236197"/>
                    <a:pt x="459407" y="245336"/>
                    <a:pt x="459407" y="256609"/>
                  </a:cubicBezTo>
                  <a:cubicBezTo>
                    <a:pt x="459407" y="267883"/>
                    <a:pt x="450268" y="277022"/>
                    <a:pt x="438994" y="277022"/>
                  </a:cubicBezTo>
                  <a:cubicBezTo>
                    <a:pt x="427721" y="277022"/>
                    <a:pt x="418582" y="267883"/>
                    <a:pt x="418582" y="256609"/>
                  </a:cubicBezTo>
                  <a:cubicBezTo>
                    <a:pt x="418582" y="245336"/>
                    <a:pt x="427721" y="236197"/>
                    <a:pt x="438994" y="236197"/>
                  </a:cubicBezTo>
                  <a:close/>
                  <a:moveTo>
                    <a:pt x="390217" y="236197"/>
                  </a:moveTo>
                  <a:cubicBezTo>
                    <a:pt x="401491" y="236197"/>
                    <a:pt x="410630" y="245336"/>
                    <a:pt x="410630" y="256609"/>
                  </a:cubicBezTo>
                  <a:cubicBezTo>
                    <a:pt x="410630" y="267883"/>
                    <a:pt x="401491" y="277022"/>
                    <a:pt x="390217" y="277022"/>
                  </a:cubicBezTo>
                  <a:cubicBezTo>
                    <a:pt x="378944" y="277022"/>
                    <a:pt x="369805" y="267883"/>
                    <a:pt x="369805" y="256609"/>
                  </a:cubicBezTo>
                  <a:cubicBezTo>
                    <a:pt x="369805" y="245336"/>
                    <a:pt x="378944" y="236197"/>
                    <a:pt x="390217" y="236197"/>
                  </a:cubicBezTo>
                  <a:close/>
                  <a:moveTo>
                    <a:pt x="341440" y="236197"/>
                  </a:moveTo>
                  <a:cubicBezTo>
                    <a:pt x="352714" y="236197"/>
                    <a:pt x="361853" y="245336"/>
                    <a:pt x="361853" y="256609"/>
                  </a:cubicBezTo>
                  <a:cubicBezTo>
                    <a:pt x="361853" y="267883"/>
                    <a:pt x="352714" y="277022"/>
                    <a:pt x="341440" y="277022"/>
                  </a:cubicBezTo>
                  <a:cubicBezTo>
                    <a:pt x="330166" y="277022"/>
                    <a:pt x="321028" y="267883"/>
                    <a:pt x="321028" y="256609"/>
                  </a:cubicBezTo>
                  <a:cubicBezTo>
                    <a:pt x="321028" y="245336"/>
                    <a:pt x="330166" y="236197"/>
                    <a:pt x="341440" y="236197"/>
                  </a:cubicBezTo>
                  <a:close/>
                  <a:moveTo>
                    <a:pt x="292663" y="236197"/>
                  </a:moveTo>
                  <a:cubicBezTo>
                    <a:pt x="303937" y="236197"/>
                    <a:pt x="313076" y="245336"/>
                    <a:pt x="313076" y="256609"/>
                  </a:cubicBezTo>
                  <a:cubicBezTo>
                    <a:pt x="313076" y="267883"/>
                    <a:pt x="303937" y="277022"/>
                    <a:pt x="292663" y="277022"/>
                  </a:cubicBezTo>
                  <a:cubicBezTo>
                    <a:pt x="281389" y="277022"/>
                    <a:pt x="272251" y="267883"/>
                    <a:pt x="272251" y="256609"/>
                  </a:cubicBezTo>
                  <a:cubicBezTo>
                    <a:pt x="272251" y="245336"/>
                    <a:pt x="281389" y="236197"/>
                    <a:pt x="292663" y="236197"/>
                  </a:cubicBezTo>
                  <a:close/>
                  <a:moveTo>
                    <a:pt x="243886" y="236197"/>
                  </a:moveTo>
                  <a:cubicBezTo>
                    <a:pt x="255160" y="236197"/>
                    <a:pt x="264299" y="245336"/>
                    <a:pt x="264299" y="256609"/>
                  </a:cubicBezTo>
                  <a:cubicBezTo>
                    <a:pt x="264299" y="267883"/>
                    <a:pt x="255160" y="277022"/>
                    <a:pt x="243886" y="277022"/>
                  </a:cubicBezTo>
                  <a:cubicBezTo>
                    <a:pt x="232612" y="277022"/>
                    <a:pt x="223473" y="267883"/>
                    <a:pt x="223473" y="256609"/>
                  </a:cubicBezTo>
                  <a:cubicBezTo>
                    <a:pt x="223473" y="245336"/>
                    <a:pt x="232612" y="236197"/>
                    <a:pt x="243886" y="236197"/>
                  </a:cubicBezTo>
                  <a:close/>
                  <a:moveTo>
                    <a:pt x="195109" y="236197"/>
                  </a:moveTo>
                  <a:cubicBezTo>
                    <a:pt x="206383" y="236197"/>
                    <a:pt x="215522" y="245336"/>
                    <a:pt x="215522" y="256609"/>
                  </a:cubicBezTo>
                  <a:cubicBezTo>
                    <a:pt x="215522" y="267883"/>
                    <a:pt x="206383" y="277022"/>
                    <a:pt x="195109" y="277022"/>
                  </a:cubicBezTo>
                  <a:cubicBezTo>
                    <a:pt x="183835" y="277022"/>
                    <a:pt x="174696" y="267883"/>
                    <a:pt x="174696" y="256609"/>
                  </a:cubicBezTo>
                  <a:cubicBezTo>
                    <a:pt x="174696" y="245336"/>
                    <a:pt x="183835" y="236197"/>
                    <a:pt x="195109" y="236197"/>
                  </a:cubicBezTo>
                  <a:close/>
                  <a:moveTo>
                    <a:pt x="146332" y="236197"/>
                  </a:moveTo>
                  <a:cubicBezTo>
                    <a:pt x="157606" y="236197"/>
                    <a:pt x="166745" y="245336"/>
                    <a:pt x="166745" y="256609"/>
                  </a:cubicBezTo>
                  <a:cubicBezTo>
                    <a:pt x="166745" y="267883"/>
                    <a:pt x="157606" y="277022"/>
                    <a:pt x="146332" y="277022"/>
                  </a:cubicBezTo>
                  <a:cubicBezTo>
                    <a:pt x="135058" y="277022"/>
                    <a:pt x="125919" y="267883"/>
                    <a:pt x="125919" y="256609"/>
                  </a:cubicBezTo>
                  <a:cubicBezTo>
                    <a:pt x="125919" y="245336"/>
                    <a:pt x="135058" y="236197"/>
                    <a:pt x="146332" y="236197"/>
                  </a:cubicBezTo>
                  <a:close/>
                  <a:moveTo>
                    <a:pt x="97555" y="236197"/>
                  </a:moveTo>
                  <a:cubicBezTo>
                    <a:pt x="108829" y="236197"/>
                    <a:pt x="117968" y="245336"/>
                    <a:pt x="117968" y="256609"/>
                  </a:cubicBezTo>
                  <a:cubicBezTo>
                    <a:pt x="117968" y="267883"/>
                    <a:pt x="108829" y="277022"/>
                    <a:pt x="97555" y="277022"/>
                  </a:cubicBezTo>
                  <a:cubicBezTo>
                    <a:pt x="86281" y="277022"/>
                    <a:pt x="77142" y="267883"/>
                    <a:pt x="77142" y="256609"/>
                  </a:cubicBezTo>
                  <a:cubicBezTo>
                    <a:pt x="77142" y="245336"/>
                    <a:pt x="86281" y="236197"/>
                    <a:pt x="97555" y="236197"/>
                  </a:cubicBezTo>
                  <a:close/>
                  <a:moveTo>
                    <a:pt x="48778" y="236197"/>
                  </a:moveTo>
                  <a:cubicBezTo>
                    <a:pt x="60052" y="236197"/>
                    <a:pt x="69191" y="245336"/>
                    <a:pt x="69191" y="256609"/>
                  </a:cubicBezTo>
                  <a:cubicBezTo>
                    <a:pt x="69191" y="267883"/>
                    <a:pt x="60052" y="277022"/>
                    <a:pt x="48778" y="277022"/>
                  </a:cubicBezTo>
                  <a:cubicBezTo>
                    <a:pt x="37504" y="277022"/>
                    <a:pt x="28365" y="267883"/>
                    <a:pt x="28365" y="256609"/>
                  </a:cubicBezTo>
                  <a:cubicBezTo>
                    <a:pt x="28365" y="245336"/>
                    <a:pt x="37504" y="236197"/>
                    <a:pt x="48778" y="236197"/>
                  </a:cubicBezTo>
                  <a:close/>
                  <a:moveTo>
                    <a:pt x="2" y="236197"/>
                  </a:moveTo>
                  <a:cubicBezTo>
                    <a:pt x="11275" y="236197"/>
                    <a:pt x="20414" y="245336"/>
                    <a:pt x="20414" y="256609"/>
                  </a:cubicBezTo>
                  <a:cubicBezTo>
                    <a:pt x="20414" y="267883"/>
                    <a:pt x="11275" y="277022"/>
                    <a:pt x="2" y="277022"/>
                  </a:cubicBezTo>
                  <a:lnTo>
                    <a:pt x="0" y="277021"/>
                  </a:lnTo>
                  <a:lnTo>
                    <a:pt x="0" y="236198"/>
                  </a:lnTo>
                  <a:close/>
                  <a:moveTo>
                    <a:pt x="975542" y="182110"/>
                  </a:moveTo>
                  <a:cubicBezTo>
                    <a:pt x="981179" y="182110"/>
                    <a:pt x="986282" y="184395"/>
                    <a:pt x="989976" y="188089"/>
                  </a:cubicBezTo>
                  <a:lnTo>
                    <a:pt x="992557" y="194320"/>
                  </a:lnTo>
                  <a:lnTo>
                    <a:pt x="990601" y="207139"/>
                  </a:lnTo>
                  <a:lnTo>
                    <a:pt x="987678" y="218507"/>
                  </a:lnTo>
                  <a:lnTo>
                    <a:pt x="983488" y="221332"/>
                  </a:lnTo>
                  <a:cubicBezTo>
                    <a:pt x="981046" y="222365"/>
                    <a:pt x="978360" y="222936"/>
                    <a:pt x="975542" y="222936"/>
                  </a:cubicBezTo>
                  <a:cubicBezTo>
                    <a:pt x="964268" y="222936"/>
                    <a:pt x="955129" y="213797"/>
                    <a:pt x="955129" y="202523"/>
                  </a:cubicBezTo>
                  <a:cubicBezTo>
                    <a:pt x="955129" y="191250"/>
                    <a:pt x="964268" y="182110"/>
                    <a:pt x="975542" y="182110"/>
                  </a:cubicBezTo>
                  <a:close/>
                  <a:moveTo>
                    <a:pt x="926765" y="182110"/>
                  </a:moveTo>
                  <a:cubicBezTo>
                    <a:pt x="938039" y="182110"/>
                    <a:pt x="947178" y="191250"/>
                    <a:pt x="947178" y="202523"/>
                  </a:cubicBezTo>
                  <a:cubicBezTo>
                    <a:pt x="947178" y="213797"/>
                    <a:pt x="938039" y="222936"/>
                    <a:pt x="926765" y="222936"/>
                  </a:cubicBezTo>
                  <a:cubicBezTo>
                    <a:pt x="915491" y="222936"/>
                    <a:pt x="906352" y="213797"/>
                    <a:pt x="906352" y="202523"/>
                  </a:cubicBezTo>
                  <a:cubicBezTo>
                    <a:pt x="906352" y="191250"/>
                    <a:pt x="915491" y="182110"/>
                    <a:pt x="926765" y="182110"/>
                  </a:cubicBezTo>
                  <a:close/>
                  <a:moveTo>
                    <a:pt x="877988" y="182110"/>
                  </a:moveTo>
                  <a:cubicBezTo>
                    <a:pt x="889262" y="182110"/>
                    <a:pt x="898401" y="191250"/>
                    <a:pt x="898401" y="202523"/>
                  </a:cubicBezTo>
                  <a:cubicBezTo>
                    <a:pt x="898401" y="213797"/>
                    <a:pt x="889262" y="222936"/>
                    <a:pt x="877988" y="222936"/>
                  </a:cubicBezTo>
                  <a:cubicBezTo>
                    <a:pt x="866714" y="222936"/>
                    <a:pt x="857575" y="213797"/>
                    <a:pt x="857575" y="202523"/>
                  </a:cubicBezTo>
                  <a:cubicBezTo>
                    <a:pt x="857575" y="191250"/>
                    <a:pt x="866714" y="182110"/>
                    <a:pt x="877988" y="182110"/>
                  </a:cubicBezTo>
                  <a:close/>
                  <a:moveTo>
                    <a:pt x="829211" y="182110"/>
                  </a:moveTo>
                  <a:cubicBezTo>
                    <a:pt x="840485" y="182110"/>
                    <a:pt x="849624" y="191250"/>
                    <a:pt x="849624" y="202523"/>
                  </a:cubicBezTo>
                  <a:cubicBezTo>
                    <a:pt x="849624" y="213797"/>
                    <a:pt x="840485" y="222936"/>
                    <a:pt x="829211" y="222936"/>
                  </a:cubicBezTo>
                  <a:cubicBezTo>
                    <a:pt x="817937" y="222936"/>
                    <a:pt x="808798" y="213797"/>
                    <a:pt x="808798" y="202523"/>
                  </a:cubicBezTo>
                  <a:cubicBezTo>
                    <a:pt x="808798" y="191250"/>
                    <a:pt x="817937" y="182110"/>
                    <a:pt x="829211" y="182110"/>
                  </a:cubicBezTo>
                  <a:close/>
                  <a:moveTo>
                    <a:pt x="780434" y="182110"/>
                  </a:moveTo>
                  <a:cubicBezTo>
                    <a:pt x="791708" y="182110"/>
                    <a:pt x="800847" y="191250"/>
                    <a:pt x="800847" y="202523"/>
                  </a:cubicBezTo>
                  <a:cubicBezTo>
                    <a:pt x="800847" y="213797"/>
                    <a:pt x="791708" y="222936"/>
                    <a:pt x="780434" y="222936"/>
                  </a:cubicBezTo>
                  <a:cubicBezTo>
                    <a:pt x="769160" y="222936"/>
                    <a:pt x="760021" y="213797"/>
                    <a:pt x="760021" y="202523"/>
                  </a:cubicBezTo>
                  <a:cubicBezTo>
                    <a:pt x="760021" y="191250"/>
                    <a:pt x="769160" y="182110"/>
                    <a:pt x="780434" y="182110"/>
                  </a:cubicBezTo>
                  <a:close/>
                  <a:moveTo>
                    <a:pt x="731657" y="182110"/>
                  </a:moveTo>
                  <a:cubicBezTo>
                    <a:pt x="742931" y="182110"/>
                    <a:pt x="752070" y="191250"/>
                    <a:pt x="752070" y="202523"/>
                  </a:cubicBezTo>
                  <a:cubicBezTo>
                    <a:pt x="752070" y="213797"/>
                    <a:pt x="742931" y="222936"/>
                    <a:pt x="731657" y="222936"/>
                  </a:cubicBezTo>
                  <a:cubicBezTo>
                    <a:pt x="720383" y="222936"/>
                    <a:pt x="711244" y="213797"/>
                    <a:pt x="711244" y="202523"/>
                  </a:cubicBezTo>
                  <a:cubicBezTo>
                    <a:pt x="711244" y="191250"/>
                    <a:pt x="720383" y="182110"/>
                    <a:pt x="731657" y="182110"/>
                  </a:cubicBezTo>
                  <a:close/>
                  <a:moveTo>
                    <a:pt x="682880" y="182110"/>
                  </a:moveTo>
                  <a:cubicBezTo>
                    <a:pt x="694153" y="182110"/>
                    <a:pt x="703293" y="191250"/>
                    <a:pt x="703293" y="202523"/>
                  </a:cubicBezTo>
                  <a:cubicBezTo>
                    <a:pt x="703293" y="213797"/>
                    <a:pt x="694153" y="222936"/>
                    <a:pt x="682880" y="222936"/>
                  </a:cubicBezTo>
                  <a:cubicBezTo>
                    <a:pt x="671606" y="222936"/>
                    <a:pt x="662467" y="213797"/>
                    <a:pt x="662467" y="202523"/>
                  </a:cubicBezTo>
                  <a:cubicBezTo>
                    <a:pt x="662467" y="191250"/>
                    <a:pt x="671606" y="182110"/>
                    <a:pt x="682880" y="182110"/>
                  </a:cubicBezTo>
                  <a:close/>
                  <a:moveTo>
                    <a:pt x="634103" y="182110"/>
                  </a:moveTo>
                  <a:cubicBezTo>
                    <a:pt x="645377" y="182110"/>
                    <a:pt x="654516" y="191250"/>
                    <a:pt x="654516" y="202523"/>
                  </a:cubicBezTo>
                  <a:cubicBezTo>
                    <a:pt x="654516" y="213797"/>
                    <a:pt x="645377" y="222936"/>
                    <a:pt x="634103" y="222936"/>
                  </a:cubicBezTo>
                  <a:cubicBezTo>
                    <a:pt x="622829" y="222936"/>
                    <a:pt x="613690" y="213797"/>
                    <a:pt x="613690" y="202523"/>
                  </a:cubicBezTo>
                  <a:cubicBezTo>
                    <a:pt x="613690" y="191250"/>
                    <a:pt x="622829" y="182110"/>
                    <a:pt x="634103" y="182110"/>
                  </a:cubicBezTo>
                  <a:close/>
                  <a:moveTo>
                    <a:pt x="585326" y="182110"/>
                  </a:moveTo>
                  <a:cubicBezTo>
                    <a:pt x="596599" y="182110"/>
                    <a:pt x="605738" y="191250"/>
                    <a:pt x="605738" y="202523"/>
                  </a:cubicBezTo>
                  <a:cubicBezTo>
                    <a:pt x="605738" y="213797"/>
                    <a:pt x="596599" y="222936"/>
                    <a:pt x="585326" y="222936"/>
                  </a:cubicBezTo>
                  <a:cubicBezTo>
                    <a:pt x="574052" y="222936"/>
                    <a:pt x="564913" y="213797"/>
                    <a:pt x="564913" y="202523"/>
                  </a:cubicBezTo>
                  <a:cubicBezTo>
                    <a:pt x="564913" y="191250"/>
                    <a:pt x="574052" y="182110"/>
                    <a:pt x="585326" y="182110"/>
                  </a:cubicBezTo>
                  <a:close/>
                  <a:moveTo>
                    <a:pt x="536549" y="182110"/>
                  </a:moveTo>
                  <a:cubicBezTo>
                    <a:pt x="547822" y="182110"/>
                    <a:pt x="556961" y="191250"/>
                    <a:pt x="556961" y="202523"/>
                  </a:cubicBezTo>
                  <a:cubicBezTo>
                    <a:pt x="556961" y="213797"/>
                    <a:pt x="547822" y="222936"/>
                    <a:pt x="536549" y="222936"/>
                  </a:cubicBezTo>
                  <a:cubicBezTo>
                    <a:pt x="525275" y="222936"/>
                    <a:pt x="516136" y="213797"/>
                    <a:pt x="516136" y="202523"/>
                  </a:cubicBezTo>
                  <a:cubicBezTo>
                    <a:pt x="516136" y="191250"/>
                    <a:pt x="525275" y="182110"/>
                    <a:pt x="536549" y="182110"/>
                  </a:cubicBezTo>
                  <a:close/>
                  <a:moveTo>
                    <a:pt x="487772" y="182110"/>
                  </a:moveTo>
                  <a:cubicBezTo>
                    <a:pt x="499045" y="182110"/>
                    <a:pt x="508184" y="191250"/>
                    <a:pt x="508184" y="202523"/>
                  </a:cubicBezTo>
                  <a:cubicBezTo>
                    <a:pt x="508184" y="213797"/>
                    <a:pt x="499045" y="222936"/>
                    <a:pt x="487772" y="222936"/>
                  </a:cubicBezTo>
                  <a:cubicBezTo>
                    <a:pt x="476498" y="222936"/>
                    <a:pt x="467359" y="213797"/>
                    <a:pt x="467359" y="202523"/>
                  </a:cubicBezTo>
                  <a:cubicBezTo>
                    <a:pt x="467359" y="191250"/>
                    <a:pt x="476498" y="182110"/>
                    <a:pt x="487772" y="182110"/>
                  </a:cubicBezTo>
                  <a:close/>
                  <a:moveTo>
                    <a:pt x="438994" y="182110"/>
                  </a:moveTo>
                  <a:cubicBezTo>
                    <a:pt x="450268" y="182110"/>
                    <a:pt x="459407" y="191250"/>
                    <a:pt x="459407" y="202523"/>
                  </a:cubicBezTo>
                  <a:cubicBezTo>
                    <a:pt x="459407" y="213797"/>
                    <a:pt x="450268" y="222936"/>
                    <a:pt x="438994" y="222936"/>
                  </a:cubicBezTo>
                  <a:cubicBezTo>
                    <a:pt x="427721" y="222936"/>
                    <a:pt x="418582" y="213797"/>
                    <a:pt x="418582" y="202523"/>
                  </a:cubicBezTo>
                  <a:cubicBezTo>
                    <a:pt x="418582" y="191250"/>
                    <a:pt x="427721" y="182110"/>
                    <a:pt x="438994" y="182110"/>
                  </a:cubicBezTo>
                  <a:close/>
                  <a:moveTo>
                    <a:pt x="390217" y="182110"/>
                  </a:moveTo>
                  <a:cubicBezTo>
                    <a:pt x="401491" y="182110"/>
                    <a:pt x="410630" y="191250"/>
                    <a:pt x="410630" y="202523"/>
                  </a:cubicBezTo>
                  <a:cubicBezTo>
                    <a:pt x="410630" y="213797"/>
                    <a:pt x="401491" y="222936"/>
                    <a:pt x="390217" y="222936"/>
                  </a:cubicBezTo>
                  <a:cubicBezTo>
                    <a:pt x="378944" y="222936"/>
                    <a:pt x="369805" y="213797"/>
                    <a:pt x="369805" y="202523"/>
                  </a:cubicBezTo>
                  <a:cubicBezTo>
                    <a:pt x="369805" y="191250"/>
                    <a:pt x="378944" y="182110"/>
                    <a:pt x="390217" y="182110"/>
                  </a:cubicBezTo>
                  <a:close/>
                  <a:moveTo>
                    <a:pt x="341440" y="182110"/>
                  </a:moveTo>
                  <a:cubicBezTo>
                    <a:pt x="352714" y="182110"/>
                    <a:pt x="361853" y="191250"/>
                    <a:pt x="361853" y="202523"/>
                  </a:cubicBezTo>
                  <a:cubicBezTo>
                    <a:pt x="361853" y="213797"/>
                    <a:pt x="352714" y="222936"/>
                    <a:pt x="341440" y="222936"/>
                  </a:cubicBezTo>
                  <a:cubicBezTo>
                    <a:pt x="330166" y="222936"/>
                    <a:pt x="321028" y="213797"/>
                    <a:pt x="321028" y="202523"/>
                  </a:cubicBezTo>
                  <a:cubicBezTo>
                    <a:pt x="321028" y="191250"/>
                    <a:pt x="330166" y="182110"/>
                    <a:pt x="341440" y="182110"/>
                  </a:cubicBezTo>
                  <a:close/>
                  <a:moveTo>
                    <a:pt x="292663" y="182110"/>
                  </a:moveTo>
                  <a:cubicBezTo>
                    <a:pt x="303937" y="182110"/>
                    <a:pt x="313076" y="191250"/>
                    <a:pt x="313076" y="202523"/>
                  </a:cubicBezTo>
                  <a:cubicBezTo>
                    <a:pt x="313076" y="213797"/>
                    <a:pt x="303937" y="222936"/>
                    <a:pt x="292663" y="222936"/>
                  </a:cubicBezTo>
                  <a:cubicBezTo>
                    <a:pt x="281389" y="222936"/>
                    <a:pt x="272251" y="213797"/>
                    <a:pt x="272251" y="202523"/>
                  </a:cubicBezTo>
                  <a:cubicBezTo>
                    <a:pt x="272251" y="191250"/>
                    <a:pt x="281389" y="182110"/>
                    <a:pt x="292663" y="182110"/>
                  </a:cubicBezTo>
                  <a:close/>
                  <a:moveTo>
                    <a:pt x="243886" y="182110"/>
                  </a:moveTo>
                  <a:cubicBezTo>
                    <a:pt x="255160" y="182110"/>
                    <a:pt x="264299" y="191250"/>
                    <a:pt x="264299" y="202523"/>
                  </a:cubicBezTo>
                  <a:cubicBezTo>
                    <a:pt x="264299" y="213797"/>
                    <a:pt x="255160" y="222936"/>
                    <a:pt x="243886" y="222936"/>
                  </a:cubicBezTo>
                  <a:cubicBezTo>
                    <a:pt x="232612" y="222936"/>
                    <a:pt x="223473" y="213797"/>
                    <a:pt x="223473" y="202523"/>
                  </a:cubicBezTo>
                  <a:cubicBezTo>
                    <a:pt x="223473" y="191250"/>
                    <a:pt x="232612" y="182110"/>
                    <a:pt x="243886" y="182110"/>
                  </a:cubicBezTo>
                  <a:close/>
                  <a:moveTo>
                    <a:pt x="195109" y="182110"/>
                  </a:moveTo>
                  <a:cubicBezTo>
                    <a:pt x="206383" y="182110"/>
                    <a:pt x="215522" y="191250"/>
                    <a:pt x="215522" y="202523"/>
                  </a:cubicBezTo>
                  <a:cubicBezTo>
                    <a:pt x="215522" y="213797"/>
                    <a:pt x="206383" y="222936"/>
                    <a:pt x="195109" y="222936"/>
                  </a:cubicBezTo>
                  <a:cubicBezTo>
                    <a:pt x="183835" y="222936"/>
                    <a:pt x="174696" y="213797"/>
                    <a:pt x="174696" y="202523"/>
                  </a:cubicBezTo>
                  <a:cubicBezTo>
                    <a:pt x="174696" y="191250"/>
                    <a:pt x="183835" y="182110"/>
                    <a:pt x="195109" y="182110"/>
                  </a:cubicBezTo>
                  <a:close/>
                  <a:moveTo>
                    <a:pt x="146332" y="182110"/>
                  </a:moveTo>
                  <a:cubicBezTo>
                    <a:pt x="157606" y="182110"/>
                    <a:pt x="166745" y="191250"/>
                    <a:pt x="166745" y="202523"/>
                  </a:cubicBezTo>
                  <a:cubicBezTo>
                    <a:pt x="166745" y="213797"/>
                    <a:pt x="157606" y="222936"/>
                    <a:pt x="146332" y="222936"/>
                  </a:cubicBezTo>
                  <a:cubicBezTo>
                    <a:pt x="135058" y="222936"/>
                    <a:pt x="125919" y="213797"/>
                    <a:pt x="125919" y="202523"/>
                  </a:cubicBezTo>
                  <a:cubicBezTo>
                    <a:pt x="125919" y="191250"/>
                    <a:pt x="135058" y="182110"/>
                    <a:pt x="146332" y="182110"/>
                  </a:cubicBezTo>
                  <a:close/>
                  <a:moveTo>
                    <a:pt x="97555" y="182110"/>
                  </a:moveTo>
                  <a:cubicBezTo>
                    <a:pt x="108829" y="182110"/>
                    <a:pt x="117968" y="191250"/>
                    <a:pt x="117968" y="202523"/>
                  </a:cubicBezTo>
                  <a:cubicBezTo>
                    <a:pt x="117968" y="213797"/>
                    <a:pt x="108829" y="222936"/>
                    <a:pt x="97555" y="222936"/>
                  </a:cubicBezTo>
                  <a:cubicBezTo>
                    <a:pt x="86281" y="222936"/>
                    <a:pt x="77142" y="213797"/>
                    <a:pt x="77142" y="202523"/>
                  </a:cubicBezTo>
                  <a:cubicBezTo>
                    <a:pt x="77142" y="191250"/>
                    <a:pt x="86281" y="182110"/>
                    <a:pt x="97555" y="182110"/>
                  </a:cubicBezTo>
                  <a:close/>
                  <a:moveTo>
                    <a:pt x="48778" y="182110"/>
                  </a:moveTo>
                  <a:cubicBezTo>
                    <a:pt x="60052" y="182110"/>
                    <a:pt x="69191" y="191250"/>
                    <a:pt x="69191" y="202523"/>
                  </a:cubicBezTo>
                  <a:cubicBezTo>
                    <a:pt x="69191" y="213797"/>
                    <a:pt x="60052" y="222936"/>
                    <a:pt x="48778" y="222936"/>
                  </a:cubicBezTo>
                  <a:cubicBezTo>
                    <a:pt x="37504" y="222936"/>
                    <a:pt x="28365" y="213797"/>
                    <a:pt x="28365" y="202523"/>
                  </a:cubicBezTo>
                  <a:cubicBezTo>
                    <a:pt x="28365" y="191250"/>
                    <a:pt x="37504" y="182110"/>
                    <a:pt x="48778" y="182110"/>
                  </a:cubicBezTo>
                  <a:close/>
                  <a:moveTo>
                    <a:pt x="2" y="182110"/>
                  </a:moveTo>
                  <a:cubicBezTo>
                    <a:pt x="11275" y="182110"/>
                    <a:pt x="20414" y="191250"/>
                    <a:pt x="20414" y="202523"/>
                  </a:cubicBezTo>
                  <a:cubicBezTo>
                    <a:pt x="20414" y="213797"/>
                    <a:pt x="11275" y="222936"/>
                    <a:pt x="2" y="222936"/>
                  </a:cubicBezTo>
                  <a:lnTo>
                    <a:pt x="0" y="222935"/>
                  </a:lnTo>
                  <a:lnTo>
                    <a:pt x="0" y="182111"/>
                  </a:lnTo>
                  <a:close/>
                  <a:moveTo>
                    <a:pt x="975542" y="128024"/>
                  </a:moveTo>
                  <a:cubicBezTo>
                    <a:pt x="986816" y="128024"/>
                    <a:pt x="995955" y="137163"/>
                    <a:pt x="995955" y="148437"/>
                  </a:cubicBezTo>
                  <a:cubicBezTo>
                    <a:pt x="995955" y="159711"/>
                    <a:pt x="986816" y="168850"/>
                    <a:pt x="975542" y="168850"/>
                  </a:cubicBezTo>
                  <a:cubicBezTo>
                    <a:pt x="964268" y="168850"/>
                    <a:pt x="955129" y="159711"/>
                    <a:pt x="955129" y="148437"/>
                  </a:cubicBezTo>
                  <a:cubicBezTo>
                    <a:pt x="955129" y="137163"/>
                    <a:pt x="964268" y="128024"/>
                    <a:pt x="975542" y="128024"/>
                  </a:cubicBezTo>
                  <a:close/>
                  <a:moveTo>
                    <a:pt x="926765" y="128024"/>
                  </a:moveTo>
                  <a:cubicBezTo>
                    <a:pt x="938039" y="128024"/>
                    <a:pt x="947178" y="137163"/>
                    <a:pt x="947178" y="148437"/>
                  </a:cubicBezTo>
                  <a:cubicBezTo>
                    <a:pt x="947178" y="159711"/>
                    <a:pt x="938039" y="168850"/>
                    <a:pt x="926765" y="168850"/>
                  </a:cubicBezTo>
                  <a:cubicBezTo>
                    <a:pt x="915491" y="168850"/>
                    <a:pt x="906352" y="159711"/>
                    <a:pt x="906352" y="148437"/>
                  </a:cubicBezTo>
                  <a:cubicBezTo>
                    <a:pt x="906352" y="137163"/>
                    <a:pt x="915491" y="128024"/>
                    <a:pt x="926765" y="128024"/>
                  </a:cubicBezTo>
                  <a:close/>
                  <a:moveTo>
                    <a:pt x="877988" y="128024"/>
                  </a:moveTo>
                  <a:cubicBezTo>
                    <a:pt x="889262" y="128024"/>
                    <a:pt x="898401" y="137163"/>
                    <a:pt x="898401" y="148437"/>
                  </a:cubicBezTo>
                  <a:cubicBezTo>
                    <a:pt x="898401" y="159711"/>
                    <a:pt x="889262" y="168850"/>
                    <a:pt x="877988" y="168850"/>
                  </a:cubicBezTo>
                  <a:cubicBezTo>
                    <a:pt x="866714" y="168850"/>
                    <a:pt x="857575" y="159711"/>
                    <a:pt x="857575" y="148437"/>
                  </a:cubicBezTo>
                  <a:cubicBezTo>
                    <a:pt x="857575" y="137163"/>
                    <a:pt x="866714" y="128024"/>
                    <a:pt x="877988" y="128024"/>
                  </a:cubicBezTo>
                  <a:close/>
                  <a:moveTo>
                    <a:pt x="829211" y="128024"/>
                  </a:moveTo>
                  <a:cubicBezTo>
                    <a:pt x="840485" y="128024"/>
                    <a:pt x="849624" y="137163"/>
                    <a:pt x="849624" y="148437"/>
                  </a:cubicBezTo>
                  <a:cubicBezTo>
                    <a:pt x="849624" y="159711"/>
                    <a:pt x="840485" y="168850"/>
                    <a:pt x="829211" y="168850"/>
                  </a:cubicBezTo>
                  <a:cubicBezTo>
                    <a:pt x="817937" y="168850"/>
                    <a:pt x="808798" y="159711"/>
                    <a:pt x="808798" y="148437"/>
                  </a:cubicBezTo>
                  <a:cubicBezTo>
                    <a:pt x="808798" y="137163"/>
                    <a:pt x="817937" y="128024"/>
                    <a:pt x="829211" y="128024"/>
                  </a:cubicBezTo>
                  <a:close/>
                  <a:moveTo>
                    <a:pt x="780434" y="128024"/>
                  </a:moveTo>
                  <a:cubicBezTo>
                    <a:pt x="791708" y="128024"/>
                    <a:pt x="800847" y="137163"/>
                    <a:pt x="800847" y="148437"/>
                  </a:cubicBezTo>
                  <a:cubicBezTo>
                    <a:pt x="800847" y="159711"/>
                    <a:pt x="791708" y="168850"/>
                    <a:pt x="780434" y="168850"/>
                  </a:cubicBezTo>
                  <a:cubicBezTo>
                    <a:pt x="769160" y="168850"/>
                    <a:pt x="760021" y="159711"/>
                    <a:pt x="760021" y="148437"/>
                  </a:cubicBezTo>
                  <a:cubicBezTo>
                    <a:pt x="760021" y="137163"/>
                    <a:pt x="769160" y="128024"/>
                    <a:pt x="780434" y="128024"/>
                  </a:cubicBezTo>
                  <a:close/>
                  <a:moveTo>
                    <a:pt x="731657" y="128024"/>
                  </a:moveTo>
                  <a:cubicBezTo>
                    <a:pt x="742931" y="128024"/>
                    <a:pt x="752070" y="137163"/>
                    <a:pt x="752070" y="148437"/>
                  </a:cubicBezTo>
                  <a:cubicBezTo>
                    <a:pt x="752070" y="159711"/>
                    <a:pt x="742931" y="168850"/>
                    <a:pt x="731657" y="168850"/>
                  </a:cubicBezTo>
                  <a:cubicBezTo>
                    <a:pt x="720383" y="168850"/>
                    <a:pt x="711244" y="159711"/>
                    <a:pt x="711244" y="148437"/>
                  </a:cubicBezTo>
                  <a:cubicBezTo>
                    <a:pt x="711244" y="137163"/>
                    <a:pt x="720383" y="128024"/>
                    <a:pt x="731657" y="128024"/>
                  </a:cubicBezTo>
                  <a:close/>
                  <a:moveTo>
                    <a:pt x="682880" y="128024"/>
                  </a:moveTo>
                  <a:cubicBezTo>
                    <a:pt x="694153" y="128024"/>
                    <a:pt x="703293" y="137163"/>
                    <a:pt x="703293" y="148437"/>
                  </a:cubicBezTo>
                  <a:cubicBezTo>
                    <a:pt x="703293" y="159711"/>
                    <a:pt x="694153" y="168850"/>
                    <a:pt x="682880" y="168850"/>
                  </a:cubicBezTo>
                  <a:cubicBezTo>
                    <a:pt x="671606" y="168850"/>
                    <a:pt x="662467" y="159711"/>
                    <a:pt x="662467" y="148437"/>
                  </a:cubicBezTo>
                  <a:cubicBezTo>
                    <a:pt x="662467" y="137163"/>
                    <a:pt x="671606" y="128024"/>
                    <a:pt x="682880" y="128024"/>
                  </a:cubicBezTo>
                  <a:close/>
                  <a:moveTo>
                    <a:pt x="634103" y="128024"/>
                  </a:moveTo>
                  <a:cubicBezTo>
                    <a:pt x="645377" y="128024"/>
                    <a:pt x="654516" y="137163"/>
                    <a:pt x="654516" y="148437"/>
                  </a:cubicBezTo>
                  <a:cubicBezTo>
                    <a:pt x="654516" y="159711"/>
                    <a:pt x="645377" y="168850"/>
                    <a:pt x="634103" y="168850"/>
                  </a:cubicBezTo>
                  <a:cubicBezTo>
                    <a:pt x="622829" y="168850"/>
                    <a:pt x="613690" y="159711"/>
                    <a:pt x="613690" y="148437"/>
                  </a:cubicBezTo>
                  <a:cubicBezTo>
                    <a:pt x="613690" y="137163"/>
                    <a:pt x="622829" y="128024"/>
                    <a:pt x="634103" y="128024"/>
                  </a:cubicBezTo>
                  <a:close/>
                  <a:moveTo>
                    <a:pt x="585326" y="128024"/>
                  </a:moveTo>
                  <a:cubicBezTo>
                    <a:pt x="596599" y="128024"/>
                    <a:pt x="605738" y="137163"/>
                    <a:pt x="605738" y="148437"/>
                  </a:cubicBezTo>
                  <a:cubicBezTo>
                    <a:pt x="605738" y="159711"/>
                    <a:pt x="596599" y="168850"/>
                    <a:pt x="585326" y="168850"/>
                  </a:cubicBezTo>
                  <a:cubicBezTo>
                    <a:pt x="574052" y="168850"/>
                    <a:pt x="564913" y="159711"/>
                    <a:pt x="564913" y="148437"/>
                  </a:cubicBezTo>
                  <a:cubicBezTo>
                    <a:pt x="564913" y="137163"/>
                    <a:pt x="574052" y="128024"/>
                    <a:pt x="585326" y="128024"/>
                  </a:cubicBezTo>
                  <a:close/>
                  <a:moveTo>
                    <a:pt x="536549" y="128024"/>
                  </a:moveTo>
                  <a:cubicBezTo>
                    <a:pt x="547822" y="128024"/>
                    <a:pt x="556961" y="137163"/>
                    <a:pt x="556961" y="148437"/>
                  </a:cubicBezTo>
                  <a:cubicBezTo>
                    <a:pt x="556961" y="159711"/>
                    <a:pt x="547822" y="168850"/>
                    <a:pt x="536549" y="168850"/>
                  </a:cubicBezTo>
                  <a:cubicBezTo>
                    <a:pt x="525275" y="168850"/>
                    <a:pt x="516136" y="159711"/>
                    <a:pt x="516136" y="148437"/>
                  </a:cubicBezTo>
                  <a:cubicBezTo>
                    <a:pt x="516136" y="137163"/>
                    <a:pt x="525275" y="128024"/>
                    <a:pt x="536549" y="128024"/>
                  </a:cubicBezTo>
                  <a:close/>
                  <a:moveTo>
                    <a:pt x="487772" y="128024"/>
                  </a:moveTo>
                  <a:cubicBezTo>
                    <a:pt x="499045" y="128024"/>
                    <a:pt x="508184" y="137163"/>
                    <a:pt x="508184" y="148437"/>
                  </a:cubicBezTo>
                  <a:cubicBezTo>
                    <a:pt x="508184" y="159711"/>
                    <a:pt x="499045" y="168850"/>
                    <a:pt x="487772" y="168850"/>
                  </a:cubicBezTo>
                  <a:cubicBezTo>
                    <a:pt x="476498" y="168850"/>
                    <a:pt x="467359" y="159711"/>
                    <a:pt x="467359" y="148437"/>
                  </a:cubicBezTo>
                  <a:cubicBezTo>
                    <a:pt x="467359" y="137163"/>
                    <a:pt x="476498" y="128024"/>
                    <a:pt x="487772" y="128024"/>
                  </a:cubicBezTo>
                  <a:close/>
                  <a:moveTo>
                    <a:pt x="438994" y="128024"/>
                  </a:moveTo>
                  <a:cubicBezTo>
                    <a:pt x="450268" y="128024"/>
                    <a:pt x="459407" y="137163"/>
                    <a:pt x="459407" y="148437"/>
                  </a:cubicBezTo>
                  <a:cubicBezTo>
                    <a:pt x="459407" y="159711"/>
                    <a:pt x="450268" y="168850"/>
                    <a:pt x="438994" y="168850"/>
                  </a:cubicBezTo>
                  <a:cubicBezTo>
                    <a:pt x="427721" y="168850"/>
                    <a:pt x="418582" y="159711"/>
                    <a:pt x="418582" y="148437"/>
                  </a:cubicBezTo>
                  <a:cubicBezTo>
                    <a:pt x="418582" y="137163"/>
                    <a:pt x="427721" y="128024"/>
                    <a:pt x="438994" y="128024"/>
                  </a:cubicBezTo>
                  <a:close/>
                  <a:moveTo>
                    <a:pt x="390217" y="128024"/>
                  </a:moveTo>
                  <a:cubicBezTo>
                    <a:pt x="401491" y="128024"/>
                    <a:pt x="410630" y="137163"/>
                    <a:pt x="410630" y="148437"/>
                  </a:cubicBezTo>
                  <a:cubicBezTo>
                    <a:pt x="410630" y="159711"/>
                    <a:pt x="401491" y="168850"/>
                    <a:pt x="390217" y="168850"/>
                  </a:cubicBezTo>
                  <a:cubicBezTo>
                    <a:pt x="378944" y="168850"/>
                    <a:pt x="369805" y="159711"/>
                    <a:pt x="369805" y="148437"/>
                  </a:cubicBezTo>
                  <a:cubicBezTo>
                    <a:pt x="369805" y="137163"/>
                    <a:pt x="378944" y="128024"/>
                    <a:pt x="390217" y="128024"/>
                  </a:cubicBezTo>
                  <a:close/>
                  <a:moveTo>
                    <a:pt x="341440" y="128024"/>
                  </a:moveTo>
                  <a:cubicBezTo>
                    <a:pt x="352714" y="128024"/>
                    <a:pt x="361853" y="137163"/>
                    <a:pt x="361853" y="148437"/>
                  </a:cubicBezTo>
                  <a:cubicBezTo>
                    <a:pt x="361853" y="159711"/>
                    <a:pt x="352714" y="168850"/>
                    <a:pt x="341440" y="168850"/>
                  </a:cubicBezTo>
                  <a:cubicBezTo>
                    <a:pt x="330166" y="168850"/>
                    <a:pt x="321028" y="159711"/>
                    <a:pt x="321028" y="148437"/>
                  </a:cubicBezTo>
                  <a:cubicBezTo>
                    <a:pt x="321028" y="137163"/>
                    <a:pt x="330166" y="128024"/>
                    <a:pt x="341440" y="128024"/>
                  </a:cubicBezTo>
                  <a:close/>
                  <a:moveTo>
                    <a:pt x="292663" y="128024"/>
                  </a:moveTo>
                  <a:cubicBezTo>
                    <a:pt x="303937" y="128024"/>
                    <a:pt x="313076" y="137163"/>
                    <a:pt x="313076" y="148437"/>
                  </a:cubicBezTo>
                  <a:cubicBezTo>
                    <a:pt x="313076" y="159711"/>
                    <a:pt x="303937" y="168850"/>
                    <a:pt x="292663" y="168850"/>
                  </a:cubicBezTo>
                  <a:cubicBezTo>
                    <a:pt x="281389" y="168850"/>
                    <a:pt x="272251" y="159711"/>
                    <a:pt x="272251" y="148437"/>
                  </a:cubicBezTo>
                  <a:cubicBezTo>
                    <a:pt x="272251" y="137163"/>
                    <a:pt x="281389" y="128024"/>
                    <a:pt x="292663" y="128024"/>
                  </a:cubicBezTo>
                  <a:close/>
                  <a:moveTo>
                    <a:pt x="243886" y="128024"/>
                  </a:moveTo>
                  <a:cubicBezTo>
                    <a:pt x="255160" y="128024"/>
                    <a:pt x="264299" y="137163"/>
                    <a:pt x="264299" y="148437"/>
                  </a:cubicBezTo>
                  <a:cubicBezTo>
                    <a:pt x="264299" y="159711"/>
                    <a:pt x="255160" y="168850"/>
                    <a:pt x="243886" y="168850"/>
                  </a:cubicBezTo>
                  <a:cubicBezTo>
                    <a:pt x="232612" y="168850"/>
                    <a:pt x="223473" y="159711"/>
                    <a:pt x="223473" y="148437"/>
                  </a:cubicBezTo>
                  <a:cubicBezTo>
                    <a:pt x="223473" y="137163"/>
                    <a:pt x="232612" y="128024"/>
                    <a:pt x="243886" y="128024"/>
                  </a:cubicBezTo>
                  <a:close/>
                  <a:moveTo>
                    <a:pt x="195109" y="128024"/>
                  </a:moveTo>
                  <a:cubicBezTo>
                    <a:pt x="206383" y="128024"/>
                    <a:pt x="215522" y="137163"/>
                    <a:pt x="215522" y="148437"/>
                  </a:cubicBezTo>
                  <a:cubicBezTo>
                    <a:pt x="215522" y="159711"/>
                    <a:pt x="206383" y="168850"/>
                    <a:pt x="195109" y="168850"/>
                  </a:cubicBezTo>
                  <a:cubicBezTo>
                    <a:pt x="183835" y="168850"/>
                    <a:pt x="174696" y="159711"/>
                    <a:pt x="174696" y="148437"/>
                  </a:cubicBezTo>
                  <a:cubicBezTo>
                    <a:pt x="174696" y="137163"/>
                    <a:pt x="183835" y="128024"/>
                    <a:pt x="195109" y="128024"/>
                  </a:cubicBezTo>
                  <a:close/>
                  <a:moveTo>
                    <a:pt x="146332" y="128024"/>
                  </a:moveTo>
                  <a:cubicBezTo>
                    <a:pt x="157606" y="128024"/>
                    <a:pt x="166745" y="137163"/>
                    <a:pt x="166745" y="148437"/>
                  </a:cubicBezTo>
                  <a:cubicBezTo>
                    <a:pt x="166745" y="159711"/>
                    <a:pt x="157606" y="168850"/>
                    <a:pt x="146332" y="168850"/>
                  </a:cubicBezTo>
                  <a:cubicBezTo>
                    <a:pt x="135058" y="168850"/>
                    <a:pt x="125919" y="159711"/>
                    <a:pt x="125919" y="148437"/>
                  </a:cubicBezTo>
                  <a:cubicBezTo>
                    <a:pt x="125919" y="137163"/>
                    <a:pt x="135058" y="128024"/>
                    <a:pt x="146332" y="128024"/>
                  </a:cubicBezTo>
                  <a:close/>
                  <a:moveTo>
                    <a:pt x="97555" y="128024"/>
                  </a:moveTo>
                  <a:cubicBezTo>
                    <a:pt x="108829" y="128024"/>
                    <a:pt x="117968" y="137163"/>
                    <a:pt x="117968" y="148437"/>
                  </a:cubicBezTo>
                  <a:cubicBezTo>
                    <a:pt x="117968" y="159711"/>
                    <a:pt x="108829" y="168850"/>
                    <a:pt x="97555" y="168850"/>
                  </a:cubicBezTo>
                  <a:cubicBezTo>
                    <a:pt x="86281" y="168850"/>
                    <a:pt x="77142" y="159711"/>
                    <a:pt x="77142" y="148437"/>
                  </a:cubicBezTo>
                  <a:cubicBezTo>
                    <a:pt x="77142" y="137163"/>
                    <a:pt x="86281" y="128024"/>
                    <a:pt x="97555" y="128024"/>
                  </a:cubicBezTo>
                  <a:close/>
                  <a:moveTo>
                    <a:pt x="48778" y="128024"/>
                  </a:moveTo>
                  <a:cubicBezTo>
                    <a:pt x="60052" y="128024"/>
                    <a:pt x="69191" y="137163"/>
                    <a:pt x="69191" y="148437"/>
                  </a:cubicBezTo>
                  <a:cubicBezTo>
                    <a:pt x="69191" y="159711"/>
                    <a:pt x="60052" y="168850"/>
                    <a:pt x="48778" y="168850"/>
                  </a:cubicBezTo>
                  <a:cubicBezTo>
                    <a:pt x="37504" y="168850"/>
                    <a:pt x="28365" y="159711"/>
                    <a:pt x="28365" y="148437"/>
                  </a:cubicBezTo>
                  <a:cubicBezTo>
                    <a:pt x="28365" y="137163"/>
                    <a:pt x="37504" y="128024"/>
                    <a:pt x="48778" y="128024"/>
                  </a:cubicBezTo>
                  <a:close/>
                  <a:moveTo>
                    <a:pt x="2" y="128024"/>
                  </a:moveTo>
                  <a:cubicBezTo>
                    <a:pt x="11275" y="128024"/>
                    <a:pt x="20414" y="137163"/>
                    <a:pt x="20414" y="148437"/>
                  </a:cubicBezTo>
                  <a:cubicBezTo>
                    <a:pt x="20414" y="159711"/>
                    <a:pt x="11275" y="168850"/>
                    <a:pt x="2" y="168850"/>
                  </a:cubicBezTo>
                  <a:lnTo>
                    <a:pt x="0" y="168849"/>
                  </a:lnTo>
                  <a:lnTo>
                    <a:pt x="0" y="128025"/>
                  </a:lnTo>
                  <a:close/>
                  <a:moveTo>
                    <a:pt x="1006915" y="87087"/>
                  </a:moveTo>
                  <a:lnTo>
                    <a:pt x="1006262" y="100037"/>
                  </a:lnTo>
                  <a:lnTo>
                    <a:pt x="1003906" y="94351"/>
                  </a:lnTo>
                  <a:close/>
                  <a:moveTo>
                    <a:pt x="975542" y="73938"/>
                  </a:moveTo>
                  <a:cubicBezTo>
                    <a:pt x="986816" y="73938"/>
                    <a:pt x="995955" y="83077"/>
                    <a:pt x="995955" y="94351"/>
                  </a:cubicBezTo>
                  <a:cubicBezTo>
                    <a:pt x="995955" y="105625"/>
                    <a:pt x="986816" y="114764"/>
                    <a:pt x="975542" y="114764"/>
                  </a:cubicBezTo>
                  <a:cubicBezTo>
                    <a:pt x="964268" y="114764"/>
                    <a:pt x="955129" y="105625"/>
                    <a:pt x="955129" y="94351"/>
                  </a:cubicBezTo>
                  <a:cubicBezTo>
                    <a:pt x="955129" y="83077"/>
                    <a:pt x="964268" y="73938"/>
                    <a:pt x="975542" y="73938"/>
                  </a:cubicBezTo>
                  <a:close/>
                  <a:moveTo>
                    <a:pt x="926765" y="73938"/>
                  </a:moveTo>
                  <a:cubicBezTo>
                    <a:pt x="938039" y="73938"/>
                    <a:pt x="947178" y="83077"/>
                    <a:pt x="947178" y="94351"/>
                  </a:cubicBezTo>
                  <a:cubicBezTo>
                    <a:pt x="947178" y="105625"/>
                    <a:pt x="938039" y="114764"/>
                    <a:pt x="926765" y="114764"/>
                  </a:cubicBezTo>
                  <a:cubicBezTo>
                    <a:pt x="915491" y="114764"/>
                    <a:pt x="906352" y="105625"/>
                    <a:pt x="906352" y="94351"/>
                  </a:cubicBezTo>
                  <a:cubicBezTo>
                    <a:pt x="906352" y="83077"/>
                    <a:pt x="915491" y="73938"/>
                    <a:pt x="926765" y="73938"/>
                  </a:cubicBezTo>
                  <a:close/>
                  <a:moveTo>
                    <a:pt x="877988" y="73938"/>
                  </a:moveTo>
                  <a:cubicBezTo>
                    <a:pt x="889262" y="73938"/>
                    <a:pt x="898401" y="83077"/>
                    <a:pt x="898401" y="94351"/>
                  </a:cubicBezTo>
                  <a:cubicBezTo>
                    <a:pt x="898401" y="105625"/>
                    <a:pt x="889262" y="114764"/>
                    <a:pt x="877988" y="114764"/>
                  </a:cubicBezTo>
                  <a:cubicBezTo>
                    <a:pt x="866714" y="114764"/>
                    <a:pt x="857575" y="105625"/>
                    <a:pt x="857575" y="94351"/>
                  </a:cubicBezTo>
                  <a:cubicBezTo>
                    <a:pt x="857575" y="83077"/>
                    <a:pt x="866714" y="73938"/>
                    <a:pt x="877988" y="73938"/>
                  </a:cubicBezTo>
                  <a:close/>
                  <a:moveTo>
                    <a:pt x="829211" y="73938"/>
                  </a:moveTo>
                  <a:cubicBezTo>
                    <a:pt x="840485" y="73938"/>
                    <a:pt x="849624" y="83077"/>
                    <a:pt x="849624" y="94351"/>
                  </a:cubicBezTo>
                  <a:cubicBezTo>
                    <a:pt x="849624" y="105625"/>
                    <a:pt x="840485" y="114764"/>
                    <a:pt x="829211" y="114764"/>
                  </a:cubicBezTo>
                  <a:cubicBezTo>
                    <a:pt x="817937" y="114764"/>
                    <a:pt x="808798" y="105625"/>
                    <a:pt x="808798" y="94351"/>
                  </a:cubicBezTo>
                  <a:cubicBezTo>
                    <a:pt x="808798" y="83077"/>
                    <a:pt x="817937" y="73938"/>
                    <a:pt x="829211" y="73938"/>
                  </a:cubicBezTo>
                  <a:close/>
                  <a:moveTo>
                    <a:pt x="780434" y="73938"/>
                  </a:moveTo>
                  <a:cubicBezTo>
                    <a:pt x="791708" y="73938"/>
                    <a:pt x="800847" y="83077"/>
                    <a:pt x="800847" y="94351"/>
                  </a:cubicBezTo>
                  <a:cubicBezTo>
                    <a:pt x="800847" y="105625"/>
                    <a:pt x="791708" y="114764"/>
                    <a:pt x="780434" y="114764"/>
                  </a:cubicBezTo>
                  <a:cubicBezTo>
                    <a:pt x="769160" y="114764"/>
                    <a:pt x="760021" y="105625"/>
                    <a:pt x="760021" y="94351"/>
                  </a:cubicBezTo>
                  <a:cubicBezTo>
                    <a:pt x="760021" y="83077"/>
                    <a:pt x="769160" y="73938"/>
                    <a:pt x="780434" y="73938"/>
                  </a:cubicBezTo>
                  <a:close/>
                  <a:moveTo>
                    <a:pt x="731657" y="73938"/>
                  </a:moveTo>
                  <a:cubicBezTo>
                    <a:pt x="742931" y="73938"/>
                    <a:pt x="752070" y="83077"/>
                    <a:pt x="752070" y="94351"/>
                  </a:cubicBezTo>
                  <a:cubicBezTo>
                    <a:pt x="752070" y="105625"/>
                    <a:pt x="742931" y="114764"/>
                    <a:pt x="731657" y="114764"/>
                  </a:cubicBezTo>
                  <a:cubicBezTo>
                    <a:pt x="720383" y="114764"/>
                    <a:pt x="711244" y="105625"/>
                    <a:pt x="711244" y="94351"/>
                  </a:cubicBezTo>
                  <a:cubicBezTo>
                    <a:pt x="711244" y="83077"/>
                    <a:pt x="720383" y="73938"/>
                    <a:pt x="731657" y="73938"/>
                  </a:cubicBezTo>
                  <a:close/>
                  <a:moveTo>
                    <a:pt x="682880" y="73938"/>
                  </a:moveTo>
                  <a:cubicBezTo>
                    <a:pt x="694153" y="73938"/>
                    <a:pt x="703293" y="83077"/>
                    <a:pt x="703293" y="94351"/>
                  </a:cubicBezTo>
                  <a:cubicBezTo>
                    <a:pt x="703293" y="105625"/>
                    <a:pt x="694153" y="114764"/>
                    <a:pt x="682880" y="114764"/>
                  </a:cubicBezTo>
                  <a:cubicBezTo>
                    <a:pt x="671606" y="114764"/>
                    <a:pt x="662467" y="105625"/>
                    <a:pt x="662467" y="94351"/>
                  </a:cubicBezTo>
                  <a:cubicBezTo>
                    <a:pt x="662467" y="83077"/>
                    <a:pt x="671606" y="73938"/>
                    <a:pt x="682880" y="73938"/>
                  </a:cubicBezTo>
                  <a:close/>
                  <a:moveTo>
                    <a:pt x="634103" y="73938"/>
                  </a:moveTo>
                  <a:cubicBezTo>
                    <a:pt x="645377" y="73938"/>
                    <a:pt x="654516" y="83077"/>
                    <a:pt x="654516" y="94351"/>
                  </a:cubicBezTo>
                  <a:cubicBezTo>
                    <a:pt x="654516" y="105625"/>
                    <a:pt x="645377" y="114764"/>
                    <a:pt x="634103" y="114764"/>
                  </a:cubicBezTo>
                  <a:cubicBezTo>
                    <a:pt x="622829" y="114764"/>
                    <a:pt x="613690" y="105625"/>
                    <a:pt x="613690" y="94351"/>
                  </a:cubicBezTo>
                  <a:cubicBezTo>
                    <a:pt x="613690" y="83077"/>
                    <a:pt x="622829" y="73938"/>
                    <a:pt x="634103" y="73938"/>
                  </a:cubicBezTo>
                  <a:close/>
                  <a:moveTo>
                    <a:pt x="585326" y="73938"/>
                  </a:moveTo>
                  <a:cubicBezTo>
                    <a:pt x="596599" y="73938"/>
                    <a:pt x="605738" y="83077"/>
                    <a:pt x="605738" y="94351"/>
                  </a:cubicBezTo>
                  <a:cubicBezTo>
                    <a:pt x="605738" y="105625"/>
                    <a:pt x="596599" y="114764"/>
                    <a:pt x="585326" y="114764"/>
                  </a:cubicBezTo>
                  <a:cubicBezTo>
                    <a:pt x="574052" y="114764"/>
                    <a:pt x="564913" y="105625"/>
                    <a:pt x="564913" y="94351"/>
                  </a:cubicBezTo>
                  <a:cubicBezTo>
                    <a:pt x="564913" y="83077"/>
                    <a:pt x="574052" y="73938"/>
                    <a:pt x="585326" y="73938"/>
                  </a:cubicBezTo>
                  <a:close/>
                  <a:moveTo>
                    <a:pt x="536549" y="73938"/>
                  </a:moveTo>
                  <a:cubicBezTo>
                    <a:pt x="547822" y="73938"/>
                    <a:pt x="556961" y="83077"/>
                    <a:pt x="556961" y="94351"/>
                  </a:cubicBezTo>
                  <a:cubicBezTo>
                    <a:pt x="556961" y="105625"/>
                    <a:pt x="547822" y="114764"/>
                    <a:pt x="536549" y="114764"/>
                  </a:cubicBezTo>
                  <a:cubicBezTo>
                    <a:pt x="525275" y="114764"/>
                    <a:pt x="516136" y="105625"/>
                    <a:pt x="516136" y="94351"/>
                  </a:cubicBezTo>
                  <a:cubicBezTo>
                    <a:pt x="516136" y="83077"/>
                    <a:pt x="525275" y="73938"/>
                    <a:pt x="536549" y="73938"/>
                  </a:cubicBezTo>
                  <a:close/>
                  <a:moveTo>
                    <a:pt x="487772" y="73938"/>
                  </a:moveTo>
                  <a:cubicBezTo>
                    <a:pt x="499045" y="73938"/>
                    <a:pt x="508184" y="83077"/>
                    <a:pt x="508184" y="94351"/>
                  </a:cubicBezTo>
                  <a:cubicBezTo>
                    <a:pt x="508184" y="105625"/>
                    <a:pt x="499045" y="114764"/>
                    <a:pt x="487772" y="114764"/>
                  </a:cubicBezTo>
                  <a:cubicBezTo>
                    <a:pt x="476498" y="114764"/>
                    <a:pt x="467359" y="105625"/>
                    <a:pt x="467359" y="94351"/>
                  </a:cubicBezTo>
                  <a:cubicBezTo>
                    <a:pt x="467359" y="83077"/>
                    <a:pt x="476498" y="73938"/>
                    <a:pt x="487772" y="73938"/>
                  </a:cubicBezTo>
                  <a:close/>
                  <a:moveTo>
                    <a:pt x="438994" y="73938"/>
                  </a:moveTo>
                  <a:cubicBezTo>
                    <a:pt x="450268" y="73938"/>
                    <a:pt x="459407" y="83077"/>
                    <a:pt x="459407" y="94351"/>
                  </a:cubicBezTo>
                  <a:cubicBezTo>
                    <a:pt x="459407" y="105625"/>
                    <a:pt x="450268" y="114764"/>
                    <a:pt x="438994" y="114764"/>
                  </a:cubicBezTo>
                  <a:cubicBezTo>
                    <a:pt x="427721" y="114764"/>
                    <a:pt x="418582" y="105625"/>
                    <a:pt x="418582" y="94351"/>
                  </a:cubicBezTo>
                  <a:cubicBezTo>
                    <a:pt x="418582" y="83077"/>
                    <a:pt x="427721" y="73938"/>
                    <a:pt x="438994" y="73938"/>
                  </a:cubicBezTo>
                  <a:close/>
                  <a:moveTo>
                    <a:pt x="390217" y="73938"/>
                  </a:moveTo>
                  <a:cubicBezTo>
                    <a:pt x="401491" y="73938"/>
                    <a:pt x="410630" y="83077"/>
                    <a:pt x="410630" y="94351"/>
                  </a:cubicBezTo>
                  <a:cubicBezTo>
                    <a:pt x="410630" y="105625"/>
                    <a:pt x="401491" y="114764"/>
                    <a:pt x="390217" y="114764"/>
                  </a:cubicBezTo>
                  <a:cubicBezTo>
                    <a:pt x="378944" y="114764"/>
                    <a:pt x="369805" y="105625"/>
                    <a:pt x="369805" y="94351"/>
                  </a:cubicBezTo>
                  <a:cubicBezTo>
                    <a:pt x="369805" y="83077"/>
                    <a:pt x="378944" y="73938"/>
                    <a:pt x="390217" y="73938"/>
                  </a:cubicBezTo>
                  <a:close/>
                  <a:moveTo>
                    <a:pt x="341440" y="73938"/>
                  </a:moveTo>
                  <a:cubicBezTo>
                    <a:pt x="352714" y="73938"/>
                    <a:pt x="361853" y="83077"/>
                    <a:pt x="361853" y="94351"/>
                  </a:cubicBezTo>
                  <a:cubicBezTo>
                    <a:pt x="361853" y="105625"/>
                    <a:pt x="352714" y="114764"/>
                    <a:pt x="341440" y="114764"/>
                  </a:cubicBezTo>
                  <a:cubicBezTo>
                    <a:pt x="330166" y="114764"/>
                    <a:pt x="321028" y="105625"/>
                    <a:pt x="321028" y="94351"/>
                  </a:cubicBezTo>
                  <a:cubicBezTo>
                    <a:pt x="321028" y="83077"/>
                    <a:pt x="330166" y="73938"/>
                    <a:pt x="341440" y="73938"/>
                  </a:cubicBezTo>
                  <a:close/>
                  <a:moveTo>
                    <a:pt x="292663" y="73938"/>
                  </a:moveTo>
                  <a:cubicBezTo>
                    <a:pt x="303937" y="73938"/>
                    <a:pt x="313076" y="83077"/>
                    <a:pt x="313076" y="94351"/>
                  </a:cubicBezTo>
                  <a:cubicBezTo>
                    <a:pt x="313076" y="105625"/>
                    <a:pt x="303937" y="114764"/>
                    <a:pt x="292663" y="114764"/>
                  </a:cubicBezTo>
                  <a:cubicBezTo>
                    <a:pt x="281389" y="114764"/>
                    <a:pt x="272251" y="105625"/>
                    <a:pt x="272251" y="94351"/>
                  </a:cubicBezTo>
                  <a:cubicBezTo>
                    <a:pt x="272251" y="83077"/>
                    <a:pt x="281389" y="73938"/>
                    <a:pt x="292663" y="73938"/>
                  </a:cubicBezTo>
                  <a:close/>
                  <a:moveTo>
                    <a:pt x="243886" y="73938"/>
                  </a:moveTo>
                  <a:cubicBezTo>
                    <a:pt x="255160" y="73938"/>
                    <a:pt x="264299" y="83077"/>
                    <a:pt x="264299" y="94351"/>
                  </a:cubicBezTo>
                  <a:cubicBezTo>
                    <a:pt x="264299" y="105625"/>
                    <a:pt x="255160" y="114764"/>
                    <a:pt x="243886" y="114764"/>
                  </a:cubicBezTo>
                  <a:cubicBezTo>
                    <a:pt x="232612" y="114764"/>
                    <a:pt x="223473" y="105625"/>
                    <a:pt x="223473" y="94351"/>
                  </a:cubicBezTo>
                  <a:cubicBezTo>
                    <a:pt x="223473" y="83077"/>
                    <a:pt x="232612" y="73938"/>
                    <a:pt x="243886" y="73938"/>
                  </a:cubicBezTo>
                  <a:close/>
                  <a:moveTo>
                    <a:pt x="195109" y="73938"/>
                  </a:moveTo>
                  <a:cubicBezTo>
                    <a:pt x="206383" y="73938"/>
                    <a:pt x="215522" y="83077"/>
                    <a:pt x="215522" y="94351"/>
                  </a:cubicBezTo>
                  <a:cubicBezTo>
                    <a:pt x="215522" y="105625"/>
                    <a:pt x="206383" y="114764"/>
                    <a:pt x="195109" y="114764"/>
                  </a:cubicBezTo>
                  <a:cubicBezTo>
                    <a:pt x="183835" y="114764"/>
                    <a:pt x="174696" y="105625"/>
                    <a:pt x="174696" y="94351"/>
                  </a:cubicBezTo>
                  <a:cubicBezTo>
                    <a:pt x="174696" y="83077"/>
                    <a:pt x="183835" y="73938"/>
                    <a:pt x="195109" y="73938"/>
                  </a:cubicBezTo>
                  <a:close/>
                  <a:moveTo>
                    <a:pt x="146332" y="73938"/>
                  </a:moveTo>
                  <a:cubicBezTo>
                    <a:pt x="157606" y="73938"/>
                    <a:pt x="166745" y="83077"/>
                    <a:pt x="166745" y="94351"/>
                  </a:cubicBezTo>
                  <a:cubicBezTo>
                    <a:pt x="166745" y="105625"/>
                    <a:pt x="157606" y="114764"/>
                    <a:pt x="146332" y="114764"/>
                  </a:cubicBezTo>
                  <a:cubicBezTo>
                    <a:pt x="135058" y="114764"/>
                    <a:pt x="125919" y="105625"/>
                    <a:pt x="125919" y="94351"/>
                  </a:cubicBezTo>
                  <a:cubicBezTo>
                    <a:pt x="125919" y="83077"/>
                    <a:pt x="135058" y="73938"/>
                    <a:pt x="146332" y="73938"/>
                  </a:cubicBezTo>
                  <a:close/>
                  <a:moveTo>
                    <a:pt x="97555" y="73938"/>
                  </a:moveTo>
                  <a:cubicBezTo>
                    <a:pt x="108829" y="73938"/>
                    <a:pt x="117968" y="83077"/>
                    <a:pt x="117968" y="94351"/>
                  </a:cubicBezTo>
                  <a:cubicBezTo>
                    <a:pt x="117968" y="105625"/>
                    <a:pt x="108829" y="114764"/>
                    <a:pt x="97555" y="114764"/>
                  </a:cubicBezTo>
                  <a:cubicBezTo>
                    <a:pt x="86281" y="114764"/>
                    <a:pt x="77142" y="105625"/>
                    <a:pt x="77142" y="94351"/>
                  </a:cubicBezTo>
                  <a:cubicBezTo>
                    <a:pt x="77142" y="83077"/>
                    <a:pt x="86281" y="73938"/>
                    <a:pt x="97555" y="73938"/>
                  </a:cubicBezTo>
                  <a:close/>
                  <a:moveTo>
                    <a:pt x="48778" y="73938"/>
                  </a:moveTo>
                  <a:cubicBezTo>
                    <a:pt x="60052" y="73938"/>
                    <a:pt x="69191" y="83077"/>
                    <a:pt x="69191" y="94351"/>
                  </a:cubicBezTo>
                  <a:cubicBezTo>
                    <a:pt x="69191" y="105625"/>
                    <a:pt x="60052" y="114764"/>
                    <a:pt x="48778" y="114764"/>
                  </a:cubicBezTo>
                  <a:cubicBezTo>
                    <a:pt x="37504" y="114764"/>
                    <a:pt x="28365" y="105625"/>
                    <a:pt x="28365" y="94351"/>
                  </a:cubicBezTo>
                  <a:cubicBezTo>
                    <a:pt x="28365" y="83077"/>
                    <a:pt x="37504" y="73938"/>
                    <a:pt x="48778" y="73938"/>
                  </a:cubicBezTo>
                  <a:close/>
                  <a:moveTo>
                    <a:pt x="2" y="73938"/>
                  </a:moveTo>
                  <a:cubicBezTo>
                    <a:pt x="11275" y="73938"/>
                    <a:pt x="20414" y="83077"/>
                    <a:pt x="20414" y="94351"/>
                  </a:cubicBezTo>
                  <a:cubicBezTo>
                    <a:pt x="20414" y="105625"/>
                    <a:pt x="11275" y="114764"/>
                    <a:pt x="2" y="114764"/>
                  </a:cubicBezTo>
                  <a:lnTo>
                    <a:pt x="0" y="114763"/>
                  </a:lnTo>
                  <a:lnTo>
                    <a:pt x="0" y="73939"/>
                  </a:lnTo>
                  <a:close/>
                  <a:moveTo>
                    <a:pt x="1010013" y="25745"/>
                  </a:moveTo>
                  <a:lnTo>
                    <a:pt x="1008696" y="51828"/>
                  </a:lnTo>
                  <a:lnTo>
                    <a:pt x="1003906" y="40265"/>
                  </a:lnTo>
                  <a:cubicBezTo>
                    <a:pt x="1003906" y="34628"/>
                    <a:pt x="1006192" y="29525"/>
                    <a:pt x="1009885" y="25831"/>
                  </a:cubicBezTo>
                  <a:close/>
                  <a:moveTo>
                    <a:pt x="975542" y="19852"/>
                  </a:moveTo>
                  <a:cubicBezTo>
                    <a:pt x="986816" y="19852"/>
                    <a:pt x="995955" y="28991"/>
                    <a:pt x="995955" y="40265"/>
                  </a:cubicBezTo>
                  <a:cubicBezTo>
                    <a:pt x="995955" y="51539"/>
                    <a:pt x="986816" y="60678"/>
                    <a:pt x="975542" y="60678"/>
                  </a:cubicBezTo>
                  <a:cubicBezTo>
                    <a:pt x="964268" y="60678"/>
                    <a:pt x="955129" y="51539"/>
                    <a:pt x="955129" y="40265"/>
                  </a:cubicBezTo>
                  <a:cubicBezTo>
                    <a:pt x="955129" y="28991"/>
                    <a:pt x="964268" y="19852"/>
                    <a:pt x="975542" y="19852"/>
                  </a:cubicBezTo>
                  <a:close/>
                  <a:moveTo>
                    <a:pt x="926765" y="19852"/>
                  </a:moveTo>
                  <a:cubicBezTo>
                    <a:pt x="938039" y="19852"/>
                    <a:pt x="947178" y="28991"/>
                    <a:pt x="947178" y="40265"/>
                  </a:cubicBezTo>
                  <a:cubicBezTo>
                    <a:pt x="947178" y="51539"/>
                    <a:pt x="938039" y="60678"/>
                    <a:pt x="926765" y="60678"/>
                  </a:cubicBezTo>
                  <a:cubicBezTo>
                    <a:pt x="915491" y="60678"/>
                    <a:pt x="906352" y="51539"/>
                    <a:pt x="906352" y="40265"/>
                  </a:cubicBezTo>
                  <a:cubicBezTo>
                    <a:pt x="906352" y="28991"/>
                    <a:pt x="915491" y="19852"/>
                    <a:pt x="926765" y="19852"/>
                  </a:cubicBezTo>
                  <a:close/>
                  <a:moveTo>
                    <a:pt x="877988" y="19852"/>
                  </a:moveTo>
                  <a:cubicBezTo>
                    <a:pt x="889262" y="19852"/>
                    <a:pt x="898401" y="28991"/>
                    <a:pt x="898401" y="40265"/>
                  </a:cubicBezTo>
                  <a:cubicBezTo>
                    <a:pt x="898401" y="51539"/>
                    <a:pt x="889262" y="60678"/>
                    <a:pt x="877988" y="60678"/>
                  </a:cubicBezTo>
                  <a:cubicBezTo>
                    <a:pt x="866714" y="60678"/>
                    <a:pt x="857575" y="51539"/>
                    <a:pt x="857575" y="40265"/>
                  </a:cubicBezTo>
                  <a:cubicBezTo>
                    <a:pt x="857575" y="28991"/>
                    <a:pt x="866714" y="19852"/>
                    <a:pt x="877988" y="19852"/>
                  </a:cubicBezTo>
                  <a:close/>
                  <a:moveTo>
                    <a:pt x="829211" y="19852"/>
                  </a:moveTo>
                  <a:cubicBezTo>
                    <a:pt x="840485" y="19852"/>
                    <a:pt x="849624" y="28991"/>
                    <a:pt x="849624" y="40265"/>
                  </a:cubicBezTo>
                  <a:cubicBezTo>
                    <a:pt x="849624" y="51539"/>
                    <a:pt x="840485" y="60678"/>
                    <a:pt x="829211" y="60678"/>
                  </a:cubicBezTo>
                  <a:cubicBezTo>
                    <a:pt x="817937" y="60678"/>
                    <a:pt x="808798" y="51539"/>
                    <a:pt x="808798" y="40265"/>
                  </a:cubicBezTo>
                  <a:cubicBezTo>
                    <a:pt x="808798" y="28991"/>
                    <a:pt x="817937" y="19852"/>
                    <a:pt x="829211" y="19852"/>
                  </a:cubicBezTo>
                  <a:close/>
                  <a:moveTo>
                    <a:pt x="780434" y="19852"/>
                  </a:moveTo>
                  <a:cubicBezTo>
                    <a:pt x="791708" y="19852"/>
                    <a:pt x="800847" y="28991"/>
                    <a:pt x="800847" y="40265"/>
                  </a:cubicBezTo>
                  <a:cubicBezTo>
                    <a:pt x="800847" y="51539"/>
                    <a:pt x="791708" y="60678"/>
                    <a:pt x="780434" y="60678"/>
                  </a:cubicBezTo>
                  <a:cubicBezTo>
                    <a:pt x="769160" y="60678"/>
                    <a:pt x="760021" y="51539"/>
                    <a:pt x="760021" y="40265"/>
                  </a:cubicBezTo>
                  <a:cubicBezTo>
                    <a:pt x="760021" y="28991"/>
                    <a:pt x="769160" y="19852"/>
                    <a:pt x="780434" y="19852"/>
                  </a:cubicBezTo>
                  <a:close/>
                  <a:moveTo>
                    <a:pt x="731657" y="19852"/>
                  </a:moveTo>
                  <a:cubicBezTo>
                    <a:pt x="742931" y="19852"/>
                    <a:pt x="752070" y="28991"/>
                    <a:pt x="752070" y="40265"/>
                  </a:cubicBezTo>
                  <a:cubicBezTo>
                    <a:pt x="752070" y="51539"/>
                    <a:pt x="742931" y="60678"/>
                    <a:pt x="731657" y="60678"/>
                  </a:cubicBezTo>
                  <a:cubicBezTo>
                    <a:pt x="720383" y="60678"/>
                    <a:pt x="711244" y="51539"/>
                    <a:pt x="711244" y="40265"/>
                  </a:cubicBezTo>
                  <a:cubicBezTo>
                    <a:pt x="711244" y="28991"/>
                    <a:pt x="720383" y="19852"/>
                    <a:pt x="731657" y="19852"/>
                  </a:cubicBezTo>
                  <a:close/>
                  <a:moveTo>
                    <a:pt x="682880" y="19852"/>
                  </a:moveTo>
                  <a:cubicBezTo>
                    <a:pt x="694153" y="19852"/>
                    <a:pt x="703293" y="28991"/>
                    <a:pt x="703293" y="40265"/>
                  </a:cubicBezTo>
                  <a:cubicBezTo>
                    <a:pt x="703293" y="51539"/>
                    <a:pt x="694153" y="60678"/>
                    <a:pt x="682880" y="60678"/>
                  </a:cubicBezTo>
                  <a:cubicBezTo>
                    <a:pt x="671606" y="60678"/>
                    <a:pt x="662467" y="51539"/>
                    <a:pt x="662467" y="40265"/>
                  </a:cubicBezTo>
                  <a:cubicBezTo>
                    <a:pt x="662467" y="28991"/>
                    <a:pt x="671606" y="19852"/>
                    <a:pt x="682880" y="19852"/>
                  </a:cubicBezTo>
                  <a:close/>
                  <a:moveTo>
                    <a:pt x="634103" y="19852"/>
                  </a:moveTo>
                  <a:cubicBezTo>
                    <a:pt x="645377" y="19852"/>
                    <a:pt x="654516" y="28991"/>
                    <a:pt x="654516" y="40265"/>
                  </a:cubicBezTo>
                  <a:cubicBezTo>
                    <a:pt x="654516" y="51539"/>
                    <a:pt x="645377" y="60678"/>
                    <a:pt x="634103" y="60678"/>
                  </a:cubicBezTo>
                  <a:cubicBezTo>
                    <a:pt x="622829" y="60678"/>
                    <a:pt x="613690" y="51539"/>
                    <a:pt x="613690" y="40265"/>
                  </a:cubicBezTo>
                  <a:cubicBezTo>
                    <a:pt x="613690" y="28991"/>
                    <a:pt x="622829" y="19852"/>
                    <a:pt x="634103" y="19852"/>
                  </a:cubicBezTo>
                  <a:close/>
                  <a:moveTo>
                    <a:pt x="585326" y="19852"/>
                  </a:moveTo>
                  <a:cubicBezTo>
                    <a:pt x="596599" y="19852"/>
                    <a:pt x="605738" y="28991"/>
                    <a:pt x="605738" y="40265"/>
                  </a:cubicBezTo>
                  <a:cubicBezTo>
                    <a:pt x="605738" y="51539"/>
                    <a:pt x="596599" y="60678"/>
                    <a:pt x="585326" y="60678"/>
                  </a:cubicBezTo>
                  <a:cubicBezTo>
                    <a:pt x="574052" y="60678"/>
                    <a:pt x="564913" y="51539"/>
                    <a:pt x="564913" y="40265"/>
                  </a:cubicBezTo>
                  <a:cubicBezTo>
                    <a:pt x="564913" y="28991"/>
                    <a:pt x="574052" y="19852"/>
                    <a:pt x="585326" y="19852"/>
                  </a:cubicBezTo>
                  <a:close/>
                  <a:moveTo>
                    <a:pt x="536549" y="19852"/>
                  </a:moveTo>
                  <a:cubicBezTo>
                    <a:pt x="547822" y="19852"/>
                    <a:pt x="556961" y="28991"/>
                    <a:pt x="556961" y="40265"/>
                  </a:cubicBezTo>
                  <a:cubicBezTo>
                    <a:pt x="556961" y="51539"/>
                    <a:pt x="547822" y="60678"/>
                    <a:pt x="536549" y="60678"/>
                  </a:cubicBezTo>
                  <a:cubicBezTo>
                    <a:pt x="525275" y="60678"/>
                    <a:pt x="516136" y="51539"/>
                    <a:pt x="516136" y="40265"/>
                  </a:cubicBezTo>
                  <a:cubicBezTo>
                    <a:pt x="516136" y="28991"/>
                    <a:pt x="525275" y="19852"/>
                    <a:pt x="536549" y="19852"/>
                  </a:cubicBezTo>
                  <a:close/>
                  <a:moveTo>
                    <a:pt x="487772" y="19852"/>
                  </a:moveTo>
                  <a:cubicBezTo>
                    <a:pt x="499045" y="19852"/>
                    <a:pt x="508184" y="28991"/>
                    <a:pt x="508184" y="40265"/>
                  </a:cubicBezTo>
                  <a:cubicBezTo>
                    <a:pt x="508184" y="51539"/>
                    <a:pt x="499045" y="60678"/>
                    <a:pt x="487772" y="60678"/>
                  </a:cubicBezTo>
                  <a:cubicBezTo>
                    <a:pt x="476498" y="60678"/>
                    <a:pt x="467359" y="51539"/>
                    <a:pt x="467359" y="40265"/>
                  </a:cubicBezTo>
                  <a:cubicBezTo>
                    <a:pt x="467359" y="28991"/>
                    <a:pt x="476498" y="19852"/>
                    <a:pt x="487772" y="19852"/>
                  </a:cubicBezTo>
                  <a:close/>
                  <a:moveTo>
                    <a:pt x="438994" y="19852"/>
                  </a:moveTo>
                  <a:cubicBezTo>
                    <a:pt x="450268" y="19852"/>
                    <a:pt x="459407" y="28991"/>
                    <a:pt x="459407" y="40265"/>
                  </a:cubicBezTo>
                  <a:cubicBezTo>
                    <a:pt x="459407" y="51539"/>
                    <a:pt x="450268" y="60678"/>
                    <a:pt x="438994" y="60678"/>
                  </a:cubicBezTo>
                  <a:cubicBezTo>
                    <a:pt x="427721" y="60678"/>
                    <a:pt x="418582" y="51539"/>
                    <a:pt x="418582" y="40265"/>
                  </a:cubicBezTo>
                  <a:cubicBezTo>
                    <a:pt x="418582" y="28991"/>
                    <a:pt x="427721" y="19852"/>
                    <a:pt x="438994" y="19852"/>
                  </a:cubicBezTo>
                  <a:close/>
                  <a:moveTo>
                    <a:pt x="390217" y="19852"/>
                  </a:moveTo>
                  <a:cubicBezTo>
                    <a:pt x="401491" y="19852"/>
                    <a:pt x="410630" y="28991"/>
                    <a:pt x="410630" y="40265"/>
                  </a:cubicBezTo>
                  <a:cubicBezTo>
                    <a:pt x="410630" y="51539"/>
                    <a:pt x="401491" y="60678"/>
                    <a:pt x="390217" y="60678"/>
                  </a:cubicBezTo>
                  <a:cubicBezTo>
                    <a:pt x="378944" y="60678"/>
                    <a:pt x="369805" y="51539"/>
                    <a:pt x="369805" y="40265"/>
                  </a:cubicBezTo>
                  <a:cubicBezTo>
                    <a:pt x="369805" y="28991"/>
                    <a:pt x="378944" y="19852"/>
                    <a:pt x="390217" y="19852"/>
                  </a:cubicBezTo>
                  <a:close/>
                  <a:moveTo>
                    <a:pt x="341440" y="19852"/>
                  </a:moveTo>
                  <a:cubicBezTo>
                    <a:pt x="352714" y="19852"/>
                    <a:pt x="361853" y="28991"/>
                    <a:pt x="361853" y="40265"/>
                  </a:cubicBezTo>
                  <a:cubicBezTo>
                    <a:pt x="361853" y="51539"/>
                    <a:pt x="352714" y="60678"/>
                    <a:pt x="341440" y="60678"/>
                  </a:cubicBezTo>
                  <a:cubicBezTo>
                    <a:pt x="330166" y="60678"/>
                    <a:pt x="321028" y="51539"/>
                    <a:pt x="321028" y="40265"/>
                  </a:cubicBezTo>
                  <a:cubicBezTo>
                    <a:pt x="321028" y="28991"/>
                    <a:pt x="330166" y="19852"/>
                    <a:pt x="341440" y="19852"/>
                  </a:cubicBezTo>
                  <a:close/>
                  <a:moveTo>
                    <a:pt x="292663" y="19852"/>
                  </a:moveTo>
                  <a:cubicBezTo>
                    <a:pt x="303937" y="19852"/>
                    <a:pt x="313076" y="28991"/>
                    <a:pt x="313076" y="40265"/>
                  </a:cubicBezTo>
                  <a:cubicBezTo>
                    <a:pt x="313076" y="51539"/>
                    <a:pt x="303937" y="60678"/>
                    <a:pt x="292663" y="60678"/>
                  </a:cubicBezTo>
                  <a:cubicBezTo>
                    <a:pt x="281389" y="60678"/>
                    <a:pt x="272251" y="51539"/>
                    <a:pt x="272251" y="40265"/>
                  </a:cubicBezTo>
                  <a:cubicBezTo>
                    <a:pt x="272251" y="28991"/>
                    <a:pt x="281389" y="19852"/>
                    <a:pt x="292663" y="19852"/>
                  </a:cubicBezTo>
                  <a:close/>
                  <a:moveTo>
                    <a:pt x="243886" y="19852"/>
                  </a:moveTo>
                  <a:cubicBezTo>
                    <a:pt x="255160" y="19852"/>
                    <a:pt x="264299" y="28991"/>
                    <a:pt x="264299" y="40265"/>
                  </a:cubicBezTo>
                  <a:cubicBezTo>
                    <a:pt x="264299" y="51539"/>
                    <a:pt x="255160" y="60678"/>
                    <a:pt x="243886" y="60678"/>
                  </a:cubicBezTo>
                  <a:cubicBezTo>
                    <a:pt x="232612" y="60678"/>
                    <a:pt x="223473" y="51539"/>
                    <a:pt x="223473" y="40265"/>
                  </a:cubicBezTo>
                  <a:cubicBezTo>
                    <a:pt x="223473" y="28991"/>
                    <a:pt x="232612" y="19852"/>
                    <a:pt x="243886" y="19852"/>
                  </a:cubicBezTo>
                  <a:close/>
                  <a:moveTo>
                    <a:pt x="195109" y="19852"/>
                  </a:moveTo>
                  <a:cubicBezTo>
                    <a:pt x="206383" y="19852"/>
                    <a:pt x="215522" y="28991"/>
                    <a:pt x="215522" y="40265"/>
                  </a:cubicBezTo>
                  <a:cubicBezTo>
                    <a:pt x="215522" y="51539"/>
                    <a:pt x="206383" y="60678"/>
                    <a:pt x="195109" y="60678"/>
                  </a:cubicBezTo>
                  <a:cubicBezTo>
                    <a:pt x="183835" y="60678"/>
                    <a:pt x="174696" y="51539"/>
                    <a:pt x="174696" y="40265"/>
                  </a:cubicBezTo>
                  <a:cubicBezTo>
                    <a:pt x="174696" y="28991"/>
                    <a:pt x="183835" y="19852"/>
                    <a:pt x="195109" y="19852"/>
                  </a:cubicBezTo>
                  <a:close/>
                  <a:moveTo>
                    <a:pt x="146332" y="19852"/>
                  </a:moveTo>
                  <a:cubicBezTo>
                    <a:pt x="157606" y="19852"/>
                    <a:pt x="166745" y="28991"/>
                    <a:pt x="166745" y="40265"/>
                  </a:cubicBezTo>
                  <a:cubicBezTo>
                    <a:pt x="166745" y="51539"/>
                    <a:pt x="157606" y="60678"/>
                    <a:pt x="146332" y="60678"/>
                  </a:cubicBezTo>
                  <a:cubicBezTo>
                    <a:pt x="135058" y="60678"/>
                    <a:pt x="125919" y="51539"/>
                    <a:pt x="125919" y="40265"/>
                  </a:cubicBezTo>
                  <a:cubicBezTo>
                    <a:pt x="125919" y="28991"/>
                    <a:pt x="135058" y="19852"/>
                    <a:pt x="146332" y="19852"/>
                  </a:cubicBezTo>
                  <a:close/>
                  <a:moveTo>
                    <a:pt x="97555" y="19852"/>
                  </a:moveTo>
                  <a:cubicBezTo>
                    <a:pt x="108829" y="19852"/>
                    <a:pt x="117968" y="28991"/>
                    <a:pt x="117968" y="40265"/>
                  </a:cubicBezTo>
                  <a:cubicBezTo>
                    <a:pt x="117968" y="51539"/>
                    <a:pt x="108829" y="60678"/>
                    <a:pt x="97555" y="60678"/>
                  </a:cubicBezTo>
                  <a:cubicBezTo>
                    <a:pt x="86281" y="60678"/>
                    <a:pt x="77142" y="51539"/>
                    <a:pt x="77142" y="40265"/>
                  </a:cubicBezTo>
                  <a:cubicBezTo>
                    <a:pt x="77142" y="28991"/>
                    <a:pt x="86281" y="19852"/>
                    <a:pt x="97555" y="19852"/>
                  </a:cubicBezTo>
                  <a:close/>
                  <a:moveTo>
                    <a:pt x="48778" y="19852"/>
                  </a:moveTo>
                  <a:cubicBezTo>
                    <a:pt x="60052" y="19852"/>
                    <a:pt x="69191" y="28991"/>
                    <a:pt x="69191" y="40265"/>
                  </a:cubicBezTo>
                  <a:cubicBezTo>
                    <a:pt x="69191" y="51539"/>
                    <a:pt x="60052" y="60678"/>
                    <a:pt x="48778" y="60678"/>
                  </a:cubicBezTo>
                  <a:cubicBezTo>
                    <a:pt x="37504" y="60678"/>
                    <a:pt x="28365" y="51539"/>
                    <a:pt x="28365" y="40265"/>
                  </a:cubicBezTo>
                  <a:cubicBezTo>
                    <a:pt x="28365" y="28991"/>
                    <a:pt x="37504" y="19852"/>
                    <a:pt x="48778" y="19852"/>
                  </a:cubicBezTo>
                  <a:close/>
                  <a:moveTo>
                    <a:pt x="2" y="19852"/>
                  </a:moveTo>
                  <a:cubicBezTo>
                    <a:pt x="11275" y="19852"/>
                    <a:pt x="20414" y="28991"/>
                    <a:pt x="20414" y="40265"/>
                  </a:cubicBezTo>
                  <a:cubicBezTo>
                    <a:pt x="20414" y="51539"/>
                    <a:pt x="11275" y="60678"/>
                    <a:pt x="2" y="60678"/>
                  </a:cubicBezTo>
                  <a:lnTo>
                    <a:pt x="0" y="60677"/>
                  </a:lnTo>
                  <a:lnTo>
                    <a:pt x="0" y="19853"/>
                  </a:lnTo>
                  <a:close/>
                  <a:moveTo>
                    <a:pt x="1009631" y="0"/>
                  </a:moveTo>
                  <a:lnTo>
                    <a:pt x="1010974" y="0"/>
                  </a:lnTo>
                  <a:lnTo>
                    <a:pt x="1011044" y="1394"/>
                  </a:lnTo>
                  <a:lnTo>
                    <a:pt x="1009885" y="613"/>
                  </a:lnTo>
                  <a:close/>
                  <a:moveTo>
                    <a:pt x="960854" y="0"/>
                  </a:moveTo>
                  <a:lnTo>
                    <a:pt x="990230" y="0"/>
                  </a:lnTo>
                  <a:lnTo>
                    <a:pt x="989976" y="613"/>
                  </a:lnTo>
                  <a:cubicBezTo>
                    <a:pt x="986282" y="4307"/>
                    <a:pt x="981179" y="6592"/>
                    <a:pt x="975542" y="6592"/>
                  </a:cubicBezTo>
                  <a:cubicBezTo>
                    <a:pt x="969905" y="6592"/>
                    <a:pt x="964802" y="4307"/>
                    <a:pt x="961108" y="613"/>
                  </a:cubicBezTo>
                  <a:close/>
                  <a:moveTo>
                    <a:pt x="912077" y="0"/>
                  </a:moveTo>
                  <a:lnTo>
                    <a:pt x="941453" y="0"/>
                  </a:lnTo>
                  <a:lnTo>
                    <a:pt x="941199" y="613"/>
                  </a:lnTo>
                  <a:cubicBezTo>
                    <a:pt x="937505" y="4307"/>
                    <a:pt x="932402" y="6592"/>
                    <a:pt x="926765" y="6592"/>
                  </a:cubicBezTo>
                  <a:cubicBezTo>
                    <a:pt x="921128" y="6592"/>
                    <a:pt x="916025" y="4307"/>
                    <a:pt x="912331" y="613"/>
                  </a:cubicBezTo>
                  <a:close/>
                  <a:moveTo>
                    <a:pt x="863300" y="0"/>
                  </a:moveTo>
                  <a:lnTo>
                    <a:pt x="892676" y="0"/>
                  </a:lnTo>
                  <a:lnTo>
                    <a:pt x="892422" y="613"/>
                  </a:lnTo>
                  <a:cubicBezTo>
                    <a:pt x="888728" y="4307"/>
                    <a:pt x="883625" y="6592"/>
                    <a:pt x="877988" y="6592"/>
                  </a:cubicBezTo>
                  <a:cubicBezTo>
                    <a:pt x="872351" y="6592"/>
                    <a:pt x="867248" y="4307"/>
                    <a:pt x="863554" y="613"/>
                  </a:cubicBezTo>
                  <a:close/>
                  <a:moveTo>
                    <a:pt x="814523" y="0"/>
                  </a:moveTo>
                  <a:lnTo>
                    <a:pt x="843899" y="0"/>
                  </a:lnTo>
                  <a:lnTo>
                    <a:pt x="843645" y="613"/>
                  </a:lnTo>
                  <a:cubicBezTo>
                    <a:pt x="839951" y="4307"/>
                    <a:pt x="834848" y="6592"/>
                    <a:pt x="829211" y="6592"/>
                  </a:cubicBezTo>
                  <a:cubicBezTo>
                    <a:pt x="823574" y="6592"/>
                    <a:pt x="818471" y="4307"/>
                    <a:pt x="814777" y="613"/>
                  </a:cubicBezTo>
                  <a:close/>
                  <a:moveTo>
                    <a:pt x="765746" y="0"/>
                  </a:moveTo>
                  <a:lnTo>
                    <a:pt x="795122" y="0"/>
                  </a:lnTo>
                  <a:lnTo>
                    <a:pt x="794868" y="613"/>
                  </a:lnTo>
                  <a:cubicBezTo>
                    <a:pt x="791174" y="4307"/>
                    <a:pt x="786071" y="6592"/>
                    <a:pt x="780434" y="6592"/>
                  </a:cubicBezTo>
                  <a:cubicBezTo>
                    <a:pt x="774797" y="6592"/>
                    <a:pt x="769694" y="4307"/>
                    <a:pt x="766000" y="613"/>
                  </a:cubicBezTo>
                  <a:close/>
                  <a:moveTo>
                    <a:pt x="716969" y="0"/>
                  </a:moveTo>
                  <a:lnTo>
                    <a:pt x="746345" y="0"/>
                  </a:lnTo>
                  <a:lnTo>
                    <a:pt x="746091" y="613"/>
                  </a:lnTo>
                  <a:cubicBezTo>
                    <a:pt x="742397" y="4307"/>
                    <a:pt x="737294" y="6592"/>
                    <a:pt x="731657" y="6592"/>
                  </a:cubicBezTo>
                  <a:cubicBezTo>
                    <a:pt x="726020" y="6592"/>
                    <a:pt x="720917" y="4307"/>
                    <a:pt x="717223" y="613"/>
                  </a:cubicBezTo>
                  <a:close/>
                  <a:moveTo>
                    <a:pt x="668192" y="0"/>
                  </a:moveTo>
                  <a:lnTo>
                    <a:pt x="697568" y="0"/>
                  </a:lnTo>
                  <a:lnTo>
                    <a:pt x="697314" y="613"/>
                  </a:lnTo>
                  <a:cubicBezTo>
                    <a:pt x="693620" y="4307"/>
                    <a:pt x="688517" y="6592"/>
                    <a:pt x="682880" y="6592"/>
                  </a:cubicBezTo>
                  <a:cubicBezTo>
                    <a:pt x="677243" y="6592"/>
                    <a:pt x="672140" y="4307"/>
                    <a:pt x="668446" y="613"/>
                  </a:cubicBezTo>
                  <a:close/>
                  <a:moveTo>
                    <a:pt x="619415" y="0"/>
                  </a:moveTo>
                  <a:lnTo>
                    <a:pt x="648791" y="0"/>
                  </a:lnTo>
                  <a:lnTo>
                    <a:pt x="648537" y="613"/>
                  </a:lnTo>
                  <a:cubicBezTo>
                    <a:pt x="644843" y="4307"/>
                    <a:pt x="639740" y="6592"/>
                    <a:pt x="634103" y="6592"/>
                  </a:cubicBezTo>
                  <a:cubicBezTo>
                    <a:pt x="628466" y="6592"/>
                    <a:pt x="623363" y="4307"/>
                    <a:pt x="619669" y="613"/>
                  </a:cubicBezTo>
                  <a:close/>
                  <a:moveTo>
                    <a:pt x="570638" y="0"/>
                  </a:moveTo>
                  <a:lnTo>
                    <a:pt x="600013" y="0"/>
                  </a:lnTo>
                  <a:lnTo>
                    <a:pt x="599760" y="613"/>
                  </a:lnTo>
                  <a:cubicBezTo>
                    <a:pt x="596066" y="4307"/>
                    <a:pt x="590963" y="6592"/>
                    <a:pt x="585326" y="6592"/>
                  </a:cubicBezTo>
                  <a:cubicBezTo>
                    <a:pt x="579689" y="6592"/>
                    <a:pt x="574586" y="4307"/>
                    <a:pt x="570892" y="613"/>
                  </a:cubicBezTo>
                  <a:close/>
                  <a:moveTo>
                    <a:pt x="521861" y="0"/>
                  </a:moveTo>
                  <a:lnTo>
                    <a:pt x="551237" y="0"/>
                  </a:lnTo>
                  <a:lnTo>
                    <a:pt x="550983" y="613"/>
                  </a:lnTo>
                  <a:cubicBezTo>
                    <a:pt x="547289" y="4307"/>
                    <a:pt x="542185" y="6592"/>
                    <a:pt x="536549" y="6592"/>
                  </a:cubicBezTo>
                  <a:cubicBezTo>
                    <a:pt x="530912" y="6592"/>
                    <a:pt x="525808" y="4307"/>
                    <a:pt x="522114" y="613"/>
                  </a:cubicBezTo>
                  <a:close/>
                  <a:moveTo>
                    <a:pt x="473084" y="0"/>
                  </a:moveTo>
                  <a:lnTo>
                    <a:pt x="502459" y="0"/>
                  </a:lnTo>
                  <a:lnTo>
                    <a:pt x="502206" y="613"/>
                  </a:lnTo>
                  <a:cubicBezTo>
                    <a:pt x="498512" y="4307"/>
                    <a:pt x="493408" y="6592"/>
                    <a:pt x="487772" y="6592"/>
                  </a:cubicBezTo>
                  <a:cubicBezTo>
                    <a:pt x="482135" y="6592"/>
                    <a:pt x="477031" y="4307"/>
                    <a:pt x="473337" y="613"/>
                  </a:cubicBezTo>
                  <a:close/>
                  <a:moveTo>
                    <a:pt x="424307" y="0"/>
                  </a:moveTo>
                  <a:lnTo>
                    <a:pt x="453682" y="0"/>
                  </a:lnTo>
                  <a:lnTo>
                    <a:pt x="453429" y="613"/>
                  </a:lnTo>
                  <a:cubicBezTo>
                    <a:pt x="449735" y="4307"/>
                    <a:pt x="444631" y="6592"/>
                    <a:pt x="438994" y="6592"/>
                  </a:cubicBezTo>
                  <a:cubicBezTo>
                    <a:pt x="433358" y="6592"/>
                    <a:pt x="428254" y="4307"/>
                    <a:pt x="424560" y="613"/>
                  </a:cubicBezTo>
                  <a:close/>
                  <a:moveTo>
                    <a:pt x="375529" y="0"/>
                  </a:moveTo>
                  <a:lnTo>
                    <a:pt x="404905" y="0"/>
                  </a:lnTo>
                  <a:lnTo>
                    <a:pt x="404651" y="613"/>
                  </a:lnTo>
                  <a:cubicBezTo>
                    <a:pt x="400957" y="4307"/>
                    <a:pt x="395854" y="6592"/>
                    <a:pt x="390217" y="6592"/>
                  </a:cubicBezTo>
                  <a:cubicBezTo>
                    <a:pt x="384580" y="6592"/>
                    <a:pt x="379477" y="4307"/>
                    <a:pt x="375783" y="613"/>
                  </a:cubicBezTo>
                  <a:close/>
                  <a:moveTo>
                    <a:pt x="326752" y="0"/>
                  </a:moveTo>
                  <a:lnTo>
                    <a:pt x="356128" y="0"/>
                  </a:lnTo>
                  <a:lnTo>
                    <a:pt x="355874" y="613"/>
                  </a:lnTo>
                  <a:cubicBezTo>
                    <a:pt x="352180" y="4307"/>
                    <a:pt x="347077" y="6592"/>
                    <a:pt x="341440" y="6592"/>
                  </a:cubicBezTo>
                  <a:cubicBezTo>
                    <a:pt x="335803" y="6592"/>
                    <a:pt x="330700" y="4307"/>
                    <a:pt x="327006" y="613"/>
                  </a:cubicBezTo>
                  <a:close/>
                  <a:moveTo>
                    <a:pt x="277975" y="0"/>
                  </a:moveTo>
                  <a:lnTo>
                    <a:pt x="307351" y="0"/>
                  </a:lnTo>
                  <a:lnTo>
                    <a:pt x="307097" y="613"/>
                  </a:lnTo>
                  <a:cubicBezTo>
                    <a:pt x="303403" y="4307"/>
                    <a:pt x="298300" y="6592"/>
                    <a:pt x="292663" y="6592"/>
                  </a:cubicBezTo>
                  <a:cubicBezTo>
                    <a:pt x="287026" y="6592"/>
                    <a:pt x="281923" y="4307"/>
                    <a:pt x="278229" y="613"/>
                  </a:cubicBezTo>
                  <a:close/>
                  <a:moveTo>
                    <a:pt x="229198" y="0"/>
                  </a:moveTo>
                  <a:lnTo>
                    <a:pt x="258574" y="0"/>
                  </a:lnTo>
                  <a:lnTo>
                    <a:pt x="258320" y="613"/>
                  </a:lnTo>
                  <a:cubicBezTo>
                    <a:pt x="254626" y="4307"/>
                    <a:pt x="249523" y="6592"/>
                    <a:pt x="243886" y="6592"/>
                  </a:cubicBezTo>
                  <a:cubicBezTo>
                    <a:pt x="238249" y="6592"/>
                    <a:pt x="233146" y="4307"/>
                    <a:pt x="229452" y="613"/>
                  </a:cubicBezTo>
                  <a:close/>
                  <a:moveTo>
                    <a:pt x="180421" y="0"/>
                  </a:moveTo>
                  <a:lnTo>
                    <a:pt x="209797" y="0"/>
                  </a:lnTo>
                  <a:lnTo>
                    <a:pt x="209543" y="613"/>
                  </a:lnTo>
                  <a:cubicBezTo>
                    <a:pt x="205849" y="4307"/>
                    <a:pt x="200746" y="6592"/>
                    <a:pt x="195109" y="6592"/>
                  </a:cubicBezTo>
                  <a:cubicBezTo>
                    <a:pt x="189472" y="6592"/>
                    <a:pt x="184369" y="4307"/>
                    <a:pt x="180675" y="613"/>
                  </a:cubicBezTo>
                  <a:close/>
                  <a:moveTo>
                    <a:pt x="131644" y="0"/>
                  </a:moveTo>
                  <a:lnTo>
                    <a:pt x="161020" y="0"/>
                  </a:lnTo>
                  <a:lnTo>
                    <a:pt x="160766" y="613"/>
                  </a:lnTo>
                  <a:cubicBezTo>
                    <a:pt x="157072" y="4307"/>
                    <a:pt x="151969" y="6592"/>
                    <a:pt x="146332" y="6592"/>
                  </a:cubicBezTo>
                  <a:cubicBezTo>
                    <a:pt x="140695" y="6592"/>
                    <a:pt x="135592" y="4307"/>
                    <a:pt x="131898" y="613"/>
                  </a:cubicBezTo>
                  <a:close/>
                  <a:moveTo>
                    <a:pt x="82867" y="0"/>
                  </a:moveTo>
                  <a:lnTo>
                    <a:pt x="112243" y="0"/>
                  </a:lnTo>
                  <a:lnTo>
                    <a:pt x="111989" y="613"/>
                  </a:lnTo>
                  <a:cubicBezTo>
                    <a:pt x="108295" y="4307"/>
                    <a:pt x="103192" y="6592"/>
                    <a:pt x="97555" y="6592"/>
                  </a:cubicBezTo>
                  <a:cubicBezTo>
                    <a:pt x="91918" y="6592"/>
                    <a:pt x="86815" y="4307"/>
                    <a:pt x="83121" y="613"/>
                  </a:cubicBezTo>
                  <a:close/>
                  <a:moveTo>
                    <a:pt x="34090" y="0"/>
                  </a:moveTo>
                  <a:lnTo>
                    <a:pt x="63466" y="0"/>
                  </a:lnTo>
                  <a:lnTo>
                    <a:pt x="63212" y="613"/>
                  </a:lnTo>
                  <a:cubicBezTo>
                    <a:pt x="59518" y="4307"/>
                    <a:pt x="54415" y="6592"/>
                    <a:pt x="48778" y="6592"/>
                  </a:cubicBezTo>
                  <a:cubicBezTo>
                    <a:pt x="43141" y="6592"/>
                    <a:pt x="38038" y="4307"/>
                    <a:pt x="34344" y="613"/>
                  </a:cubicBezTo>
                  <a:close/>
                  <a:moveTo>
                    <a:pt x="0" y="0"/>
                  </a:moveTo>
                  <a:lnTo>
                    <a:pt x="14689" y="0"/>
                  </a:lnTo>
                  <a:lnTo>
                    <a:pt x="14435" y="613"/>
                  </a:lnTo>
                  <a:cubicBezTo>
                    <a:pt x="10741" y="4307"/>
                    <a:pt x="5638" y="6592"/>
                    <a:pt x="2" y="6592"/>
                  </a:cubicBezTo>
                  <a:lnTo>
                    <a:pt x="0" y="659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57;p5"/>
            <p:cNvSpPr/>
            <p:nvPr/>
          </p:nvSpPr>
          <p:spPr>
            <a:xfrm>
              <a:off x="1" y="1"/>
              <a:ext cx="302530" cy="372598"/>
            </a:xfrm>
            <a:custGeom>
              <a:avLst/>
              <a:gdLst/>
              <a:ahLst/>
              <a:cxnLst/>
              <a:rect l="l" t="t" r="r" b="b"/>
              <a:pathLst>
                <a:path w="403373" h="496797" extrusionOk="0">
                  <a:moveTo>
                    <a:pt x="229368" y="0"/>
                  </a:moveTo>
                  <a:lnTo>
                    <a:pt x="384512" y="0"/>
                  </a:lnTo>
                  <a:lnTo>
                    <a:pt x="403373" y="93424"/>
                  </a:lnTo>
                  <a:cubicBezTo>
                    <a:pt x="403373" y="316201"/>
                    <a:pt x="222777" y="496797"/>
                    <a:pt x="0" y="496797"/>
                  </a:cubicBezTo>
                  <a:lnTo>
                    <a:pt x="0" y="341654"/>
                  </a:lnTo>
                  <a:cubicBezTo>
                    <a:pt x="137093" y="341654"/>
                    <a:pt x="248230" y="230517"/>
                    <a:pt x="248230" y="93424"/>
                  </a:cubicBezTo>
                  <a:close/>
                </a:path>
              </a:pathLst>
            </a:custGeom>
            <a:gradFill>
              <a:gsLst>
                <a:gs pos="0">
                  <a:srgbClr val="FF4E02"/>
                </a:gs>
                <a:gs pos="48000">
                  <a:srgbClr val="F69323"/>
                </a:gs>
                <a:gs pos="100000">
                  <a:srgbClr val="FABC75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8" name="Google Shape;58;p5">
            <a:hlinkClick r:id="rId2"/>
          </p:cNvPr>
          <p:cNvSpPr/>
          <p:nvPr/>
        </p:nvSpPr>
        <p:spPr>
          <a:xfrm>
            <a:off x="3396050" y="3687400"/>
            <a:ext cx="1738200" cy="12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Trebuchet MS"/>
              <a:buNone/>
            </a:pPr>
            <a:r>
              <a:rPr lang="en" sz="1200" b="1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www.tigeranalytics.com</a:t>
            </a:r>
            <a:endParaRPr sz="110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59;p5">
            <a:hlinkClick r:id="rId3"/>
          </p:cNvPr>
          <p:cNvSpPr/>
          <p:nvPr/>
        </p:nvSpPr>
        <p:spPr>
          <a:xfrm>
            <a:off x="4030690" y="3923772"/>
            <a:ext cx="243000" cy="243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" name="Google Shape;60;p5">
            <a:hlinkClick r:id="rId3"/>
          </p:cNvPr>
          <p:cNvSpPr/>
          <p:nvPr/>
        </p:nvSpPr>
        <p:spPr>
          <a:xfrm>
            <a:off x="4088728" y="3981818"/>
            <a:ext cx="126016" cy="126000"/>
          </a:xfrm>
          <a:custGeom>
            <a:avLst/>
            <a:gdLst/>
            <a:ahLst/>
            <a:cxnLst/>
            <a:rect l="l" t="t" r="r" b="b"/>
            <a:pathLst>
              <a:path w="3600450" h="3600000" extrusionOk="0">
                <a:moveTo>
                  <a:pt x="2443351" y="598336"/>
                </a:moveTo>
                <a:cubicBezTo>
                  <a:pt x="2344604" y="591283"/>
                  <a:pt x="2247735" y="605917"/>
                  <a:pt x="2175442" y="640945"/>
                </a:cubicBezTo>
                <a:cubicBezTo>
                  <a:pt x="1896180" y="785483"/>
                  <a:pt x="1772372" y="991259"/>
                  <a:pt x="1822862" y="1347778"/>
                </a:cubicBezTo>
                <a:cubicBezTo>
                  <a:pt x="1368677" y="1358195"/>
                  <a:pt x="773170" y="1076549"/>
                  <a:pt x="573365" y="710108"/>
                </a:cubicBezTo>
                <a:cubicBezTo>
                  <a:pt x="385362" y="875792"/>
                  <a:pt x="470466" y="1411198"/>
                  <a:pt x="774927" y="1531630"/>
                </a:cubicBezTo>
                <a:cubicBezTo>
                  <a:pt x="636580" y="1529584"/>
                  <a:pt x="591043" y="1502544"/>
                  <a:pt x="454598" y="1456258"/>
                </a:cubicBezTo>
                <a:cubicBezTo>
                  <a:pt x="501872" y="1904597"/>
                  <a:pt x="763983" y="1980208"/>
                  <a:pt x="973777" y="2064155"/>
                </a:cubicBezTo>
                <a:cubicBezTo>
                  <a:pt x="852534" y="2142597"/>
                  <a:pt x="745426" y="2079715"/>
                  <a:pt x="666580" y="2073364"/>
                </a:cubicBezTo>
                <a:cubicBezTo>
                  <a:pt x="760010" y="2372399"/>
                  <a:pt x="1073128" y="2490107"/>
                  <a:pt x="1270553" y="2449863"/>
                </a:cubicBezTo>
                <a:cubicBezTo>
                  <a:pt x="1134133" y="2645905"/>
                  <a:pt x="923075" y="2722647"/>
                  <a:pt x="376665" y="2759915"/>
                </a:cubicBezTo>
                <a:cubicBezTo>
                  <a:pt x="684120" y="2913251"/>
                  <a:pt x="911493" y="3028902"/>
                  <a:pt x="1355560" y="2998518"/>
                </a:cubicBezTo>
                <a:cubicBezTo>
                  <a:pt x="1849783" y="2992786"/>
                  <a:pt x="2282768" y="2746806"/>
                  <a:pt x="2447240" y="2585619"/>
                </a:cubicBezTo>
                <a:cubicBezTo>
                  <a:pt x="2693768" y="2358293"/>
                  <a:pt x="3006247" y="1801218"/>
                  <a:pt x="3003106" y="1197035"/>
                </a:cubicBezTo>
                <a:lnTo>
                  <a:pt x="3317867" y="907530"/>
                </a:lnTo>
                <a:lnTo>
                  <a:pt x="2965917" y="984828"/>
                </a:lnTo>
                <a:lnTo>
                  <a:pt x="3242424" y="653580"/>
                </a:lnTo>
                <a:cubicBezTo>
                  <a:pt x="3178746" y="675623"/>
                  <a:pt x="3001926" y="754111"/>
                  <a:pt x="2847650" y="820309"/>
                </a:cubicBezTo>
                <a:cubicBezTo>
                  <a:pt x="2777725" y="682087"/>
                  <a:pt x="2607930" y="610091"/>
                  <a:pt x="2443351" y="598336"/>
                </a:cubicBezTo>
                <a:close/>
                <a:moveTo>
                  <a:pt x="353268" y="0"/>
                </a:moveTo>
                <a:lnTo>
                  <a:pt x="3247182" y="0"/>
                </a:lnTo>
                <a:cubicBezTo>
                  <a:pt x="3442287" y="0"/>
                  <a:pt x="3600450" y="158163"/>
                  <a:pt x="3600450" y="353268"/>
                </a:cubicBezTo>
                <a:lnTo>
                  <a:pt x="3600450" y="3246732"/>
                </a:lnTo>
                <a:cubicBezTo>
                  <a:pt x="3600450" y="3441837"/>
                  <a:pt x="3442287" y="3600000"/>
                  <a:pt x="3247182" y="3600000"/>
                </a:cubicBezTo>
                <a:lnTo>
                  <a:pt x="353268" y="3600000"/>
                </a:lnTo>
                <a:cubicBezTo>
                  <a:pt x="158163" y="3600000"/>
                  <a:pt x="0" y="3441837"/>
                  <a:pt x="0" y="3246732"/>
                </a:cubicBezTo>
                <a:lnTo>
                  <a:pt x="0" y="353268"/>
                </a:lnTo>
                <a:cubicBezTo>
                  <a:pt x="0" y="158163"/>
                  <a:pt x="158163" y="0"/>
                  <a:pt x="35326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" name="Google Shape;61;p5">
            <a:hlinkClick r:id="rId4"/>
          </p:cNvPr>
          <p:cNvSpPr/>
          <p:nvPr/>
        </p:nvSpPr>
        <p:spPr>
          <a:xfrm>
            <a:off x="3713370" y="3923772"/>
            <a:ext cx="243000" cy="243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" name="Google Shape;62;p5">
            <a:hlinkClick r:id="rId4"/>
          </p:cNvPr>
          <p:cNvSpPr/>
          <p:nvPr/>
        </p:nvSpPr>
        <p:spPr>
          <a:xfrm>
            <a:off x="3772848" y="3983251"/>
            <a:ext cx="119175" cy="119175"/>
          </a:xfrm>
          <a:custGeom>
            <a:avLst/>
            <a:gdLst/>
            <a:ahLst/>
            <a:cxnLst/>
            <a:rect l="l" t="t" r="r" b="b"/>
            <a:pathLst>
              <a:path w="4333647" h="4333647" extrusionOk="0">
                <a:moveTo>
                  <a:pt x="937082" y="1651039"/>
                </a:moveTo>
                <a:lnTo>
                  <a:pt x="937082" y="3354087"/>
                </a:lnTo>
                <a:lnTo>
                  <a:pt x="1469284" y="3354087"/>
                </a:lnTo>
                <a:lnTo>
                  <a:pt x="1469284" y="1651039"/>
                </a:lnTo>
                <a:lnTo>
                  <a:pt x="937082" y="1651039"/>
                </a:lnTo>
                <a:close/>
                <a:moveTo>
                  <a:pt x="2832769" y="1616621"/>
                </a:moveTo>
                <a:cubicBezTo>
                  <a:pt x="2664206" y="1616621"/>
                  <a:pt x="2516100" y="1654237"/>
                  <a:pt x="2405635" y="1758689"/>
                </a:cubicBezTo>
                <a:lnTo>
                  <a:pt x="2304094" y="1865710"/>
                </a:lnTo>
                <a:cubicBezTo>
                  <a:pt x="2300124" y="1749259"/>
                  <a:pt x="2300919" y="1715091"/>
                  <a:pt x="2299331" y="1651027"/>
                </a:cubicBezTo>
                <a:lnTo>
                  <a:pt x="1795366" y="1651027"/>
                </a:lnTo>
                <a:lnTo>
                  <a:pt x="1795366" y="3353420"/>
                </a:lnTo>
                <a:lnTo>
                  <a:pt x="2318381" y="3353150"/>
                </a:lnTo>
                <a:cubicBezTo>
                  <a:pt x="2319884" y="3034704"/>
                  <a:pt x="2319075" y="2716239"/>
                  <a:pt x="2322890" y="2397812"/>
                </a:cubicBezTo>
                <a:cubicBezTo>
                  <a:pt x="2327866" y="1982497"/>
                  <a:pt x="2877210" y="1989236"/>
                  <a:pt x="2899974" y="2349718"/>
                </a:cubicBezTo>
                <a:lnTo>
                  <a:pt x="2911179" y="3350999"/>
                </a:lnTo>
                <a:lnTo>
                  <a:pt x="3434195" y="3348350"/>
                </a:lnTo>
                <a:cubicBezTo>
                  <a:pt x="3431814" y="2937575"/>
                  <a:pt x="3427581" y="2508785"/>
                  <a:pt x="3418056" y="2102772"/>
                </a:cubicBezTo>
                <a:cubicBezTo>
                  <a:pt x="3334312" y="1659711"/>
                  <a:pt x="3010503" y="1642480"/>
                  <a:pt x="2832769" y="1616621"/>
                </a:cubicBezTo>
                <a:close/>
                <a:moveTo>
                  <a:pt x="1203183" y="812039"/>
                </a:moveTo>
                <a:cubicBezTo>
                  <a:pt x="1035222" y="812039"/>
                  <a:pt x="899067" y="948195"/>
                  <a:pt x="899067" y="1116155"/>
                </a:cubicBezTo>
                <a:cubicBezTo>
                  <a:pt x="899067" y="1284116"/>
                  <a:pt x="1035222" y="1420271"/>
                  <a:pt x="1203183" y="1420271"/>
                </a:cubicBezTo>
                <a:cubicBezTo>
                  <a:pt x="1371143" y="1420271"/>
                  <a:pt x="1507298" y="1284116"/>
                  <a:pt x="1507298" y="1116155"/>
                </a:cubicBezTo>
                <a:cubicBezTo>
                  <a:pt x="1507298" y="948195"/>
                  <a:pt x="1371143" y="812039"/>
                  <a:pt x="1203183" y="812039"/>
                </a:cubicBezTo>
                <a:close/>
                <a:moveTo>
                  <a:pt x="446104" y="0"/>
                </a:moveTo>
                <a:lnTo>
                  <a:pt x="3887543" y="0"/>
                </a:lnTo>
                <a:cubicBezTo>
                  <a:pt x="4133919" y="0"/>
                  <a:pt x="4333647" y="199728"/>
                  <a:pt x="4333647" y="446104"/>
                </a:cubicBezTo>
                <a:lnTo>
                  <a:pt x="4333647" y="3887543"/>
                </a:lnTo>
                <a:cubicBezTo>
                  <a:pt x="4333647" y="4133919"/>
                  <a:pt x="4133919" y="4333647"/>
                  <a:pt x="3887543" y="4333647"/>
                </a:cubicBezTo>
                <a:lnTo>
                  <a:pt x="446104" y="4333647"/>
                </a:lnTo>
                <a:cubicBezTo>
                  <a:pt x="199728" y="4333647"/>
                  <a:pt x="0" y="4133919"/>
                  <a:pt x="0" y="3887543"/>
                </a:cubicBezTo>
                <a:lnTo>
                  <a:pt x="0" y="446104"/>
                </a:lnTo>
                <a:cubicBezTo>
                  <a:pt x="0" y="199728"/>
                  <a:pt x="199728" y="0"/>
                  <a:pt x="44610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" name="Google Shape;63;p5">
            <a:hlinkClick r:id="rId5"/>
          </p:cNvPr>
          <p:cNvSpPr/>
          <p:nvPr/>
        </p:nvSpPr>
        <p:spPr>
          <a:xfrm>
            <a:off x="3396050" y="3923772"/>
            <a:ext cx="243000" cy="243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5">
            <a:hlinkClick r:id="rId5"/>
          </p:cNvPr>
          <p:cNvSpPr/>
          <p:nvPr/>
        </p:nvSpPr>
        <p:spPr>
          <a:xfrm>
            <a:off x="3481787" y="3969222"/>
            <a:ext cx="70755" cy="150465"/>
          </a:xfrm>
          <a:custGeom>
            <a:avLst/>
            <a:gdLst/>
            <a:ahLst/>
            <a:cxnLst/>
            <a:rect l="l" t="t" r="r" b="b"/>
            <a:pathLst>
              <a:path w="1415106" h="3009296" extrusionOk="0">
                <a:moveTo>
                  <a:pt x="1125580" y="0"/>
                </a:moveTo>
                <a:cubicBezTo>
                  <a:pt x="1374672" y="0"/>
                  <a:pt x="1406457" y="1262"/>
                  <a:pt x="1410322" y="11311"/>
                </a:cubicBezTo>
                <a:cubicBezTo>
                  <a:pt x="1412700" y="17533"/>
                  <a:pt x="1414646" y="134349"/>
                  <a:pt x="1414646" y="270901"/>
                </a:cubicBezTo>
                <a:cubicBezTo>
                  <a:pt x="1414646" y="454470"/>
                  <a:pt x="1412430" y="521414"/>
                  <a:pt x="1406078" y="527757"/>
                </a:cubicBezTo>
                <a:cubicBezTo>
                  <a:pt x="1399862" y="533982"/>
                  <a:pt x="1347779" y="536341"/>
                  <a:pt x="1216719" y="536341"/>
                </a:cubicBezTo>
                <a:cubicBezTo>
                  <a:pt x="1010440" y="536341"/>
                  <a:pt x="990574" y="540169"/>
                  <a:pt x="962492" y="585333"/>
                </a:cubicBezTo>
                <a:cubicBezTo>
                  <a:pt x="947275" y="609761"/>
                  <a:pt x="946113" y="620445"/>
                  <a:pt x="943924" y="752664"/>
                </a:cubicBezTo>
                <a:lnTo>
                  <a:pt x="941599" y="893900"/>
                </a:lnTo>
                <a:lnTo>
                  <a:pt x="1173690" y="893900"/>
                </a:lnTo>
                <a:cubicBezTo>
                  <a:pt x="1350860" y="893900"/>
                  <a:pt x="1407403" y="896016"/>
                  <a:pt x="1412727" y="902838"/>
                </a:cubicBezTo>
                <a:cubicBezTo>
                  <a:pt x="1417295" y="908709"/>
                  <a:pt x="1415268" y="958419"/>
                  <a:pt x="1406808" y="1047652"/>
                </a:cubicBezTo>
                <a:cubicBezTo>
                  <a:pt x="1399727" y="1122383"/>
                  <a:pt x="1387537" y="1252761"/>
                  <a:pt x="1379699" y="1337386"/>
                </a:cubicBezTo>
                <a:cubicBezTo>
                  <a:pt x="1371861" y="1422011"/>
                  <a:pt x="1363293" y="1496831"/>
                  <a:pt x="1360671" y="1503653"/>
                </a:cubicBezTo>
                <a:cubicBezTo>
                  <a:pt x="1356293" y="1515045"/>
                  <a:pt x="1338238" y="1516056"/>
                  <a:pt x="1138608" y="1516056"/>
                </a:cubicBezTo>
                <a:lnTo>
                  <a:pt x="921301" y="1516056"/>
                </a:lnTo>
                <a:lnTo>
                  <a:pt x="919463" y="2261569"/>
                </a:lnTo>
                <a:lnTo>
                  <a:pt x="917652" y="3007087"/>
                </a:lnTo>
                <a:lnTo>
                  <a:pt x="613202" y="3008952"/>
                </a:lnTo>
                <a:cubicBezTo>
                  <a:pt x="445757" y="3009979"/>
                  <a:pt x="306575" y="3008627"/>
                  <a:pt x="303910" y="3005979"/>
                </a:cubicBezTo>
                <a:cubicBezTo>
                  <a:pt x="301248" y="3003303"/>
                  <a:pt x="299069" y="2667045"/>
                  <a:pt x="299069" y="2258731"/>
                </a:cubicBezTo>
                <a:lnTo>
                  <a:pt x="299069" y="1516345"/>
                </a:lnTo>
                <a:lnTo>
                  <a:pt x="150682" y="1514413"/>
                </a:lnTo>
                <a:lnTo>
                  <a:pt x="2292" y="1512480"/>
                </a:lnTo>
                <a:lnTo>
                  <a:pt x="427" y="1212957"/>
                </a:lnTo>
                <a:cubicBezTo>
                  <a:pt x="-916" y="997785"/>
                  <a:pt x="843" y="910684"/>
                  <a:pt x="6665" y="903668"/>
                </a:cubicBezTo>
                <a:cubicBezTo>
                  <a:pt x="13019" y="896011"/>
                  <a:pt x="45497" y="893900"/>
                  <a:pt x="156920" y="893900"/>
                </a:cubicBezTo>
                <a:lnTo>
                  <a:pt x="299069" y="893900"/>
                </a:lnTo>
                <a:lnTo>
                  <a:pt x="299069" y="725433"/>
                </a:lnTo>
                <a:cubicBezTo>
                  <a:pt x="299069" y="542193"/>
                  <a:pt x="309354" y="464187"/>
                  <a:pt x="346631" y="364710"/>
                </a:cubicBezTo>
                <a:cubicBezTo>
                  <a:pt x="392425" y="242510"/>
                  <a:pt x="487918" y="132443"/>
                  <a:pt x="595844" y="77468"/>
                </a:cubicBezTo>
                <a:cubicBezTo>
                  <a:pt x="734266" y="6960"/>
                  <a:pt x="781863" y="0"/>
                  <a:pt x="112558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" name="Google Shape;65;p5"/>
          <p:cNvSpPr txBox="1">
            <a:spLocks noGrp="1"/>
          </p:cNvSpPr>
          <p:nvPr>
            <p:ph type="subTitle" idx="1"/>
          </p:nvPr>
        </p:nvSpPr>
        <p:spPr>
          <a:xfrm>
            <a:off x="3396050" y="2125925"/>
            <a:ext cx="4648200" cy="231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Poppins Medium"/>
              <a:buNone/>
              <a:defRPr>
                <a:solidFill>
                  <a:schemeClr val="accen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5"/>
          <p:cNvSpPr txBox="1">
            <a:spLocks noGrp="1"/>
          </p:cNvSpPr>
          <p:nvPr>
            <p:ph type="subTitle" idx="2"/>
          </p:nvPr>
        </p:nvSpPr>
        <p:spPr>
          <a:xfrm>
            <a:off x="3396050" y="2452499"/>
            <a:ext cx="4648200" cy="190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5"/>
          <p:cNvSpPr txBox="1">
            <a:spLocks noGrp="1"/>
          </p:cNvSpPr>
          <p:nvPr>
            <p:ph type="subTitle" idx="3"/>
          </p:nvPr>
        </p:nvSpPr>
        <p:spPr>
          <a:xfrm>
            <a:off x="3396050" y="2671599"/>
            <a:ext cx="4648200" cy="1902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5"/>
          <p:cNvSpPr/>
          <p:nvPr/>
        </p:nvSpPr>
        <p:spPr>
          <a:xfrm rot="10800000">
            <a:off x="294" y="0"/>
            <a:ext cx="2888706" cy="2888509"/>
          </a:xfrm>
          <a:custGeom>
            <a:avLst/>
            <a:gdLst/>
            <a:ahLst/>
            <a:cxnLst/>
            <a:rect l="l" t="t" r="r" b="b"/>
            <a:pathLst>
              <a:path w="3826101" h="3851345" extrusionOk="0">
                <a:moveTo>
                  <a:pt x="3826101" y="0"/>
                </a:moveTo>
                <a:lnTo>
                  <a:pt x="3826101" y="584257"/>
                </a:lnTo>
                <a:lnTo>
                  <a:pt x="3672624" y="588138"/>
                </a:lnTo>
                <a:cubicBezTo>
                  <a:pt x="1952295" y="675341"/>
                  <a:pt x="584255" y="2097818"/>
                  <a:pt x="584255" y="3839818"/>
                </a:cubicBezTo>
                <a:lnTo>
                  <a:pt x="584819" y="3851345"/>
                </a:lnTo>
                <a:lnTo>
                  <a:pt x="564" y="3851345"/>
                </a:lnTo>
                <a:lnTo>
                  <a:pt x="0" y="3839817"/>
                </a:lnTo>
                <a:cubicBezTo>
                  <a:pt x="0" y="1785226"/>
                  <a:pt x="1613526" y="107493"/>
                  <a:pt x="3642558" y="4641"/>
                </a:cubicBezTo>
                <a:close/>
              </a:path>
            </a:pathLst>
          </a:custGeom>
          <a:gradFill>
            <a:gsLst>
              <a:gs pos="0">
                <a:srgbClr val="FF4E02"/>
              </a:gs>
              <a:gs pos="48000">
                <a:srgbClr val="F69323"/>
              </a:gs>
              <a:gs pos="100000">
                <a:srgbClr val="FABC75"/>
              </a:gs>
            </a:gsLst>
            <a:lin ang="16200038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9" name="Google Shape;69;p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716337" y="414902"/>
            <a:ext cx="1012014" cy="345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FA7B17"/>
          </p15:clr>
        </p15:guide>
        <p15:guide id="2" pos="5501">
          <p15:clr>
            <a:srgbClr val="FA7B17"/>
          </p15:clr>
        </p15:guide>
        <p15:guide id="3" orient="horz" pos="576">
          <p15:clr>
            <a:srgbClr val="FA7B17"/>
          </p15:clr>
        </p15:guide>
        <p15:guide id="4" orient="horz" pos="2938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">
  <p:cSld name="Section 1_4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Google Shape;87;p7"/>
          <p:cNvSpPr txBox="1">
            <a:spLocks noGrp="1"/>
          </p:cNvSpPr>
          <p:nvPr>
            <p:ph type="title"/>
          </p:nvPr>
        </p:nvSpPr>
        <p:spPr>
          <a:xfrm>
            <a:off x="378414" y="1822625"/>
            <a:ext cx="1374600" cy="1112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Font typeface="Poppins"/>
              <a:buNone/>
              <a:defRPr sz="720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8" name="Google Shape;88;p7"/>
          <p:cNvSpPr txBox="1">
            <a:spLocks noGrp="1"/>
          </p:cNvSpPr>
          <p:nvPr>
            <p:ph type="title" idx="2"/>
          </p:nvPr>
        </p:nvSpPr>
        <p:spPr>
          <a:xfrm>
            <a:off x="409329" y="2787467"/>
            <a:ext cx="2973300" cy="11121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oppins"/>
              <a:buNone/>
              <a:defRPr sz="24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9" name="Google Shape;89;p7"/>
          <p:cNvSpPr/>
          <p:nvPr/>
        </p:nvSpPr>
        <p:spPr>
          <a:xfrm rot="10800000" flipH="1">
            <a:off x="6255000" y="0"/>
            <a:ext cx="2888706" cy="2888509"/>
          </a:xfrm>
          <a:custGeom>
            <a:avLst/>
            <a:gdLst/>
            <a:ahLst/>
            <a:cxnLst/>
            <a:rect l="l" t="t" r="r" b="b"/>
            <a:pathLst>
              <a:path w="3826101" h="3851345" extrusionOk="0">
                <a:moveTo>
                  <a:pt x="3826101" y="0"/>
                </a:moveTo>
                <a:lnTo>
                  <a:pt x="3826101" y="584257"/>
                </a:lnTo>
                <a:lnTo>
                  <a:pt x="3672624" y="588138"/>
                </a:lnTo>
                <a:cubicBezTo>
                  <a:pt x="1952295" y="675341"/>
                  <a:pt x="584255" y="2097818"/>
                  <a:pt x="584255" y="3839818"/>
                </a:cubicBezTo>
                <a:lnTo>
                  <a:pt x="584819" y="3851345"/>
                </a:lnTo>
                <a:lnTo>
                  <a:pt x="564" y="3851345"/>
                </a:lnTo>
                <a:lnTo>
                  <a:pt x="0" y="3839817"/>
                </a:lnTo>
                <a:cubicBezTo>
                  <a:pt x="0" y="1785226"/>
                  <a:pt x="1613526" y="107493"/>
                  <a:pt x="3642558" y="4641"/>
                </a:cubicBezTo>
                <a:close/>
              </a:path>
            </a:pathLst>
          </a:custGeom>
          <a:gradFill>
            <a:gsLst>
              <a:gs pos="0">
                <a:srgbClr val="FF4E02"/>
              </a:gs>
              <a:gs pos="48000">
                <a:srgbClr val="F69323"/>
              </a:gs>
              <a:gs pos="100000">
                <a:srgbClr val="FABC75"/>
              </a:gs>
            </a:gsLst>
            <a:lin ang="16200038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FA7B17"/>
          </p15:clr>
        </p15:guide>
        <p15:guide id="2" pos="5501">
          <p15:clr>
            <a:srgbClr val="FA7B17"/>
          </p15:clr>
        </p15:guide>
        <p15:guide id="3" orient="horz" pos="288">
          <p15:clr>
            <a:srgbClr val="FA7B17"/>
          </p15:clr>
        </p15:guide>
        <p15:guide id="4" orient="horz" pos="2952">
          <p15:clr>
            <a:srgbClr val="FA7B17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One Column">
  <p:cSld name="Title Only 1_3"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14"/>
          <p:cNvSpPr txBox="1">
            <a:spLocks noGrp="1"/>
          </p:cNvSpPr>
          <p:nvPr>
            <p:ph type="title"/>
          </p:nvPr>
        </p:nvSpPr>
        <p:spPr>
          <a:xfrm>
            <a:off x="415625" y="372600"/>
            <a:ext cx="83127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40" name="Google Shape;440;p14"/>
          <p:cNvSpPr/>
          <p:nvPr/>
        </p:nvSpPr>
        <p:spPr>
          <a:xfrm>
            <a:off x="8844446" y="4871162"/>
            <a:ext cx="228600" cy="2295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7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1" name="Google Shape;441;p14"/>
          <p:cNvSpPr/>
          <p:nvPr/>
        </p:nvSpPr>
        <p:spPr>
          <a:xfrm>
            <a:off x="2" y="0"/>
            <a:ext cx="226157" cy="260447"/>
          </a:xfrm>
          <a:custGeom>
            <a:avLst/>
            <a:gdLst/>
            <a:ahLst/>
            <a:cxnLst/>
            <a:rect l="l" t="t" r="r" b="b"/>
            <a:pathLst>
              <a:path w="1675237" h="1929234" extrusionOk="0">
                <a:moveTo>
                  <a:pt x="461556" y="1897854"/>
                </a:moveTo>
                <a:lnTo>
                  <a:pt x="469774" y="1899513"/>
                </a:lnTo>
                <a:lnTo>
                  <a:pt x="443985" y="1904118"/>
                </a:lnTo>
                <a:lnTo>
                  <a:pt x="449737" y="1900240"/>
                </a:lnTo>
                <a:cubicBezTo>
                  <a:pt x="453370" y="1898704"/>
                  <a:pt x="457364" y="1897854"/>
                  <a:pt x="461556" y="1897854"/>
                </a:cubicBezTo>
                <a:close/>
                <a:moveTo>
                  <a:pt x="389002" y="1897854"/>
                </a:moveTo>
                <a:cubicBezTo>
                  <a:pt x="397386" y="1897854"/>
                  <a:pt x="404977" y="1901253"/>
                  <a:pt x="410472" y="1906747"/>
                </a:cubicBezTo>
                <a:lnTo>
                  <a:pt x="411766" y="1909872"/>
                </a:lnTo>
                <a:lnTo>
                  <a:pt x="400388" y="1911904"/>
                </a:lnTo>
                <a:lnTo>
                  <a:pt x="363451" y="1916598"/>
                </a:lnTo>
                <a:lnTo>
                  <a:pt x="367531" y="1906747"/>
                </a:lnTo>
                <a:cubicBezTo>
                  <a:pt x="373026" y="1901253"/>
                  <a:pt x="380617" y="1897854"/>
                  <a:pt x="389002" y="1897854"/>
                </a:cubicBezTo>
                <a:close/>
                <a:moveTo>
                  <a:pt x="316447" y="1897854"/>
                </a:moveTo>
                <a:cubicBezTo>
                  <a:pt x="324832" y="1897854"/>
                  <a:pt x="332422" y="1901253"/>
                  <a:pt x="337917" y="1906747"/>
                </a:cubicBezTo>
                <a:lnTo>
                  <a:pt x="343070" y="1919187"/>
                </a:lnTo>
                <a:lnTo>
                  <a:pt x="325117" y="1921469"/>
                </a:lnTo>
                <a:lnTo>
                  <a:pt x="287700" y="1924314"/>
                </a:lnTo>
                <a:lnTo>
                  <a:pt x="294977" y="1906747"/>
                </a:lnTo>
                <a:cubicBezTo>
                  <a:pt x="300471" y="1901253"/>
                  <a:pt x="308062" y="1897854"/>
                  <a:pt x="316447" y="1897854"/>
                </a:cubicBezTo>
                <a:close/>
                <a:moveTo>
                  <a:pt x="243892" y="1897854"/>
                </a:moveTo>
                <a:cubicBezTo>
                  <a:pt x="252277" y="1897854"/>
                  <a:pt x="259868" y="1901253"/>
                  <a:pt x="265363" y="1906747"/>
                </a:cubicBezTo>
                <a:lnTo>
                  <a:pt x="273099" y="1925425"/>
                </a:lnTo>
                <a:lnTo>
                  <a:pt x="248735" y="1927277"/>
                </a:lnTo>
                <a:lnTo>
                  <a:pt x="213550" y="1928167"/>
                </a:lnTo>
                <a:lnTo>
                  <a:pt x="222422" y="1906747"/>
                </a:lnTo>
                <a:cubicBezTo>
                  <a:pt x="227917" y="1901253"/>
                  <a:pt x="235508" y="1897854"/>
                  <a:pt x="243892" y="1897854"/>
                </a:cubicBezTo>
                <a:close/>
                <a:moveTo>
                  <a:pt x="171339" y="1897854"/>
                </a:moveTo>
                <a:cubicBezTo>
                  <a:pt x="188107" y="1897854"/>
                  <a:pt x="201701" y="1911448"/>
                  <a:pt x="201701" y="1928218"/>
                </a:cubicBezTo>
                <a:lnTo>
                  <a:pt x="201597" y="1928469"/>
                </a:lnTo>
                <a:lnTo>
                  <a:pt x="171336" y="1929234"/>
                </a:lnTo>
                <a:lnTo>
                  <a:pt x="141087" y="1928469"/>
                </a:lnTo>
                <a:lnTo>
                  <a:pt x="140982" y="1928218"/>
                </a:lnTo>
                <a:cubicBezTo>
                  <a:pt x="140982" y="1911448"/>
                  <a:pt x="154577" y="1897854"/>
                  <a:pt x="171339" y="1897854"/>
                </a:cubicBezTo>
                <a:close/>
                <a:moveTo>
                  <a:pt x="98792" y="1897854"/>
                </a:moveTo>
                <a:cubicBezTo>
                  <a:pt x="107177" y="1897854"/>
                  <a:pt x="114768" y="1901253"/>
                  <a:pt x="120263" y="1906747"/>
                </a:cubicBezTo>
                <a:lnTo>
                  <a:pt x="129135" y="1928167"/>
                </a:lnTo>
                <a:lnTo>
                  <a:pt x="93938" y="1927277"/>
                </a:lnTo>
                <a:lnTo>
                  <a:pt x="69586" y="1925425"/>
                </a:lnTo>
                <a:lnTo>
                  <a:pt x="77322" y="1906747"/>
                </a:lnTo>
                <a:cubicBezTo>
                  <a:pt x="82817" y="1901253"/>
                  <a:pt x="90408" y="1897854"/>
                  <a:pt x="98792" y="1897854"/>
                </a:cubicBezTo>
                <a:close/>
                <a:moveTo>
                  <a:pt x="26239" y="1897854"/>
                </a:moveTo>
                <a:cubicBezTo>
                  <a:pt x="34623" y="1897854"/>
                  <a:pt x="42214" y="1901253"/>
                  <a:pt x="47709" y="1906747"/>
                </a:cubicBezTo>
                <a:lnTo>
                  <a:pt x="54985" y="1924315"/>
                </a:lnTo>
                <a:lnTo>
                  <a:pt x="17556" y="1921469"/>
                </a:lnTo>
                <a:lnTo>
                  <a:pt x="0" y="1919238"/>
                </a:lnTo>
                <a:lnTo>
                  <a:pt x="0" y="1918259"/>
                </a:lnTo>
                <a:lnTo>
                  <a:pt x="4768" y="1906747"/>
                </a:lnTo>
                <a:cubicBezTo>
                  <a:pt x="10263" y="1901253"/>
                  <a:pt x="17854" y="1897854"/>
                  <a:pt x="26239" y="1897854"/>
                </a:cubicBezTo>
                <a:close/>
                <a:moveTo>
                  <a:pt x="679220" y="1817400"/>
                </a:moveTo>
                <a:cubicBezTo>
                  <a:pt x="687604" y="1817400"/>
                  <a:pt x="695195" y="1820799"/>
                  <a:pt x="700690" y="1826293"/>
                </a:cubicBezTo>
                <a:lnTo>
                  <a:pt x="702587" y="1830873"/>
                </a:lnTo>
                <a:lnTo>
                  <a:pt x="649855" y="1850174"/>
                </a:lnTo>
                <a:lnTo>
                  <a:pt x="648856" y="1847763"/>
                </a:lnTo>
                <a:cubicBezTo>
                  <a:pt x="648856" y="1830994"/>
                  <a:pt x="662450" y="1817400"/>
                  <a:pt x="679220" y="1817400"/>
                </a:cubicBezTo>
                <a:close/>
                <a:moveTo>
                  <a:pt x="606665" y="1817400"/>
                </a:moveTo>
                <a:cubicBezTo>
                  <a:pt x="623435" y="1817400"/>
                  <a:pt x="637029" y="1830994"/>
                  <a:pt x="637029" y="1847763"/>
                </a:cubicBezTo>
                <a:lnTo>
                  <a:pt x="633560" y="1856138"/>
                </a:lnTo>
                <a:lnTo>
                  <a:pt x="618594" y="1861615"/>
                </a:lnTo>
                <a:lnTo>
                  <a:pt x="587142" y="1870547"/>
                </a:lnTo>
                <a:lnTo>
                  <a:pt x="585195" y="1869234"/>
                </a:lnTo>
                <a:cubicBezTo>
                  <a:pt x="579700" y="1863739"/>
                  <a:pt x="576302" y="1856148"/>
                  <a:pt x="576302" y="1847763"/>
                </a:cubicBezTo>
                <a:cubicBezTo>
                  <a:pt x="576302" y="1830994"/>
                  <a:pt x="589896" y="1817400"/>
                  <a:pt x="606665" y="1817400"/>
                </a:cubicBezTo>
                <a:close/>
                <a:moveTo>
                  <a:pt x="534111" y="1817400"/>
                </a:moveTo>
                <a:cubicBezTo>
                  <a:pt x="550880" y="1817400"/>
                  <a:pt x="564474" y="1830994"/>
                  <a:pt x="564474" y="1847763"/>
                </a:cubicBezTo>
                <a:cubicBezTo>
                  <a:pt x="564474" y="1864533"/>
                  <a:pt x="550880" y="1878127"/>
                  <a:pt x="534111" y="1878127"/>
                </a:cubicBezTo>
                <a:cubicBezTo>
                  <a:pt x="517341" y="1878127"/>
                  <a:pt x="503747" y="1864533"/>
                  <a:pt x="503747" y="1847763"/>
                </a:cubicBezTo>
                <a:cubicBezTo>
                  <a:pt x="503747" y="1830994"/>
                  <a:pt x="517341" y="1817400"/>
                  <a:pt x="534111" y="1817400"/>
                </a:cubicBezTo>
                <a:close/>
                <a:moveTo>
                  <a:pt x="461556" y="1817400"/>
                </a:moveTo>
                <a:cubicBezTo>
                  <a:pt x="478326" y="1817400"/>
                  <a:pt x="491920" y="1830994"/>
                  <a:pt x="491920" y="1847763"/>
                </a:cubicBezTo>
                <a:cubicBezTo>
                  <a:pt x="491920" y="1864533"/>
                  <a:pt x="478326" y="1878127"/>
                  <a:pt x="461556" y="1878127"/>
                </a:cubicBezTo>
                <a:cubicBezTo>
                  <a:pt x="444787" y="1878127"/>
                  <a:pt x="431192" y="1864533"/>
                  <a:pt x="431192" y="1847763"/>
                </a:cubicBezTo>
                <a:cubicBezTo>
                  <a:pt x="431192" y="1830994"/>
                  <a:pt x="444787" y="1817400"/>
                  <a:pt x="461556" y="1817400"/>
                </a:cubicBezTo>
                <a:close/>
                <a:moveTo>
                  <a:pt x="389002" y="1817400"/>
                </a:moveTo>
                <a:cubicBezTo>
                  <a:pt x="405771" y="1817400"/>
                  <a:pt x="419365" y="1830994"/>
                  <a:pt x="419365" y="1847763"/>
                </a:cubicBezTo>
                <a:cubicBezTo>
                  <a:pt x="419365" y="1864533"/>
                  <a:pt x="405771" y="1878127"/>
                  <a:pt x="389002" y="1878127"/>
                </a:cubicBezTo>
                <a:cubicBezTo>
                  <a:pt x="372232" y="1878127"/>
                  <a:pt x="358638" y="1864533"/>
                  <a:pt x="358638" y="1847763"/>
                </a:cubicBezTo>
                <a:cubicBezTo>
                  <a:pt x="358638" y="1830994"/>
                  <a:pt x="372232" y="1817400"/>
                  <a:pt x="389002" y="1817400"/>
                </a:cubicBezTo>
                <a:close/>
                <a:moveTo>
                  <a:pt x="316447" y="1817400"/>
                </a:moveTo>
                <a:cubicBezTo>
                  <a:pt x="333216" y="1817400"/>
                  <a:pt x="346810" y="1830994"/>
                  <a:pt x="346810" y="1847763"/>
                </a:cubicBezTo>
                <a:cubicBezTo>
                  <a:pt x="346810" y="1864533"/>
                  <a:pt x="333216" y="1878127"/>
                  <a:pt x="316447" y="1878127"/>
                </a:cubicBezTo>
                <a:cubicBezTo>
                  <a:pt x="299677" y="1878127"/>
                  <a:pt x="286084" y="1864533"/>
                  <a:pt x="286084" y="1847763"/>
                </a:cubicBezTo>
                <a:cubicBezTo>
                  <a:pt x="286084" y="1830994"/>
                  <a:pt x="299677" y="1817400"/>
                  <a:pt x="316447" y="1817400"/>
                </a:cubicBezTo>
                <a:close/>
                <a:moveTo>
                  <a:pt x="243892" y="1817400"/>
                </a:moveTo>
                <a:cubicBezTo>
                  <a:pt x="260662" y="1817400"/>
                  <a:pt x="274256" y="1830994"/>
                  <a:pt x="274256" y="1847763"/>
                </a:cubicBezTo>
                <a:cubicBezTo>
                  <a:pt x="274256" y="1864533"/>
                  <a:pt x="260662" y="1878127"/>
                  <a:pt x="243892" y="1878127"/>
                </a:cubicBezTo>
                <a:cubicBezTo>
                  <a:pt x="227123" y="1878127"/>
                  <a:pt x="213529" y="1864533"/>
                  <a:pt x="213529" y="1847763"/>
                </a:cubicBezTo>
                <a:cubicBezTo>
                  <a:pt x="213529" y="1830994"/>
                  <a:pt x="227123" y="1817400"/>
                  <a:pt x="243892" y="1817400"/>
                </a:cubicBezTo>
                <a:close/>
                <a:moveTo>
                  <a:pt x="171339" y="1817400"/>
                </a:moveTo>
                <a:cubicBezTo>
                  <a:pt x="188107" y="1817400"/>
                  <a:pt x="201701" y="1830994"/>
                  <a:pt x="201701" y="1847763"/>
                </a:cubicBezTo>
                <a:cubicBezTo>
                  <a:pt x="201701" y="1864533"/>
                  <a:pt x="188107" y="1878127"/>
                  <a:pt x="171339" y="1878127"/>
                </a:cubicBezTo>
                <a:cubicBezTo>
                  <a:pt x="154583" y="1878127"/>
                  <a:pt x="140989" y="1864533"/>
                  <a:pt x="140989" y="1847763"/>
                </a:cubicBezTo>
                <a:cubicBezTo>
                  <a:pt x="140989" y="1830994"/>
                  <a:pt x="154583" y="1817400"/>
                  <a:pt x="171339" y="1817400"/>
                </a:cubicBezTo>
                <a:close/>
                <a:moveTo>
                  <a:pt x="98799" y="1817400"/>
                </a:moveTo>
                <a:cubicBezTo>
                  <a:pt x="115568" y="1817400"/>
                  <a:pt x="129162" y="1830994"/>
                  <a:pt x="129162" y="1847763"/>
                </a:cubicBezTo>
                <a:cubicBezTo>
                  <a:pt x="129162" y="1864533"/>
                  <a:pt x="115568" y="1878127"/>
                  <a:pt x="98799" y="1878127"/>
                </a:cubicBezTo>
                <a:cubicBezTo>
                  <a:pt x="82029" y="1878127"/>
                  <a:pt x="68435" y="1864533"/>
                  <a:pt x="68435" y="1847763"/>
                </a:cubicBezTo>
                <a:cubicBezTo>
                  <a:pt x="68435" y="1830994"/>
                  <a:pt x="82029" y="1817400"/>
                  <a:pt x="98799" y="1817400"/>
                </a:cubicBezTo>
                <a:close/>
                <a:moveTo>
                  <a:pt x="26245" y="1817400"/>
                </a:moveTo>
                <a:cubicBezTo>
                  <a:pt x="43014" y="1817400"/>
                  <a:pt x="56608" y="1830994"/>
                  <a:pt x="56608" y="1847763"/>
                </a:cubicBezTo>
                <a:cubicBezTo>
                  <a:pt x="56608" y="1864533"/>
                  <a:pt x="43014" y="1878127"/>
                  <a:pt x="26245" y="1878127"/>
                </a:cubicBezTo>
                <a:cubicBezTo>
                  <a:pt x="17860" y="1878127"/>
                  <a:pt x="10269" y="1874729"/>
                  <a:pt x="4775" y="1869234"/>
                </a:cubicBezTo>
                <a:lnTo>
                  <a:pt x="0" y="1857707"/>
                </a:lnTo>
                <a:lnTo>
                  <a:pt x="0" y="1837819"/>
                </a:lnTo>
                <a:lnTo>
                  <a:pt x="4775" y="1826293"/>
                </a:lnTo>
                <a:cubicBezTo>
                  <a:pt x="10269" y="1820799"/>
                  <a:pt x="17860" y="1817400"/>
                  <a:pt x="26245" y="1817400"/>
                </a:cubicBezTo>
                <a:close/>
                <a:moveTo>
                  <a:pt x="896883" y="1736948"/>
                </a:moveTo>
                <a:lnTo>
                  <a:pt x="903696" y="1738324"/>
                </a:lnTo>
                <a:lnTo>
                  <a:pt x="888255" y="1747704"/>
                </a:lnTo>
                <a:lnTo>
                  <a:pt x="871248" y="1755896"/>
                </a:lnTo>
                <a:lnTo>
                  <a:pt x="875413" y="1745841"/>
                </a:lnTo>
                <a:cubicBezTo>
                  <a:pt x="880908" y="1740347"/>
                  <a:pt x="888499" y="1736948"/>
                  <a:pt x="896883" y="1736948"/>
                </a:cubicBezTo>
                <a:close/>
                <a:moveTo>
                  <a:pt x="824329" y="1736948"/>
                </a:moveTo>
                <a:cubicBezTo>
                  <a:pt x="832714" y="1736948"/>
                  <a:pt x="840304" y="1740347"/>
                  <a:pt x="845799" y="1745841"/>
                </a:cubicBezTo>
                <a:lnTo>
                  <a:pt x="853504" y="1764444"/>
                </a:lnTo>
                <a:lnTo>
                  <a:pt x="802910" y="1788817"/>
                </a:lnTo>
                <a:lnTo>
                  <a:pt x="802858" y="1788782"/>
                </a:lnTo>
                <a:cubicBezTo>
                  <a:pt x="797364" y="1783287"/>
                  <a:pt x="793965" y="1775696"/>
                  <a:pt x="793965" y="1767312"/>
                </a:cubicBezTo>
                <a:cubicBezTo>
                  <a:pt x="793965" y="1750542"/>
                  <a:pt x="807559" y="1736948"/>
                  <a:pt x="824329" y="1736948"/>
                </a:cubicBezTo>
                <a:close/>
                <a:moveTo>
                  <a:pt x="751774" y="1736948"/>
                </a:moveTo>
                <a:cubicBezTo>
                  <a:pt x="768544" y="1736948"/>
                  <a:pt x="782138" y="1750542"/>
                  <a:pt x="782138" y="1767312"/>
                </a:cubicBezTo>
                <a:cubicBezTo>
                  <a:pt x="782138" y="1784081"/>
                  <a:pt x="768544" y="1797675"/>
                  <a:pt x="751774" y="1797675"/>
                </a:cubicBezTo>
                <a:cubicBezTo>
                  <a:pt x="735005" y="1797675"/>
                  <a:pt x="721411" y="1784081"/>
                  <a:pt x="721411" y="1767312"/>
                </a:cubicBezTo>
                <a:cubicBezTo>
                  <a:pt x="721411" y="1750542"/>
                  <a:pt x="735005" y="1736948"/>
                  <a:pt x="751774" y="1736948"/>
                </a:cubicBezTo>
                <a:close/>
                <a:moveTo>
                  <a:pt x="679220" y="1736948"/>
                </a:moveTo>
                <a:cubicBezTo>
                  <a:pt x="695989" y="1736948"/>
                  <a:pt x="709583" y="1750542"/>
                  <a:pt x="709583" y="1767312"/>
                </a:cubicBezTo>
                <a:cubicBezTo>
                  <a:pt x="709583" y="1784081"/>
                  <a:pt x="695989" y="1797675"/>
                  <a:pt x="679220" y="1797675"/>
                </a:cubicBezTo>
                <a:cubicBezTo>
                  <a:pt x="662450" y="1797675"/>
                  <a:pt x="648856" y="1784081"/>
                  <a:pt x="648856" y="1767312"/>
                </a:cubicBezTo>
                <a:cubicBezTo>
                  <a:pt x="648856" y="1750542"/>
                  <a:pt x="662450" y="1736948"/>
                  <a:pt x="679220" y="1736948"/>
                </a:cubicBezTo>
                <a:close/>
                <a:moveTo>
                  <a:pt x="606665" y="1736948"/>
                </a:moveTo>
                <a:cubicBezTo>
                  <a:pt x="623435" y="1736948"/>
                  <a:pt x="637029" y="1750542"/>
                  <a:pt x="637029" y="1767312"/>
                </a:cubicBezTo>
                <a:cubicBezTo>
                  <a:pt x="637029" y="1784081"/>
                  <a:pt x="623435" y="1797675"/>
                  <a:pt x="606665" y="1797675"/>
                </a:cubicBezTo>
                <a:cubicBezTo>
                  <a:pt x="589896" y="1797675"/>
                  <a:pt x="576302" y="1784081"/>
                  <a:pt x="576302" y="1767312"/>
                </a:cubicBezTo>
                <a:cubicBezTo>
                  <a:pt x="576302" y="1750542"/>
                  <a:pt x="589896" y="1736948"/>
                  <a:pt x="606665" y="1736948"/>
                </a:cubicBezTo>
                <a:close/>
                <a:moveTo>
                  <a:pt x="534111" y="1736948"/>
                </a:moveTo>
                <a:cubicBezTo>
                  <a:pt x="550880" y="1736948"/>
                  <a:pt x="564474" y="1750542"/>
                  <a:pt x="564474" y="1767312"/>
                </a:cubicBezTo>
                <a:cubicBezTo>
                  <a:pt x="564474" y="1784081"/>
                  <a:pt x="550880" y="1797675"/>
                  <a:pt x="534111" y="1797675"/>
                </a:cubicBezTo>
                <a:cubicBezTo>
                  <a:pt x="517341" y="1797675"/>
                  <a:pt x="503747" y="1784081"/>
                  <a:pt x="503747" y="1767312"/>
                </a:cubicBezTo>
                <a:cubicBezTo>
                  <a:pt x="503747" y="1750542"/>
                  <a:pt x="517341" y="1736948"/>
                  <a:pt x="534111" y="1736948"/>
                </a:cubicBezTo>
                <a:close/>
                <a:moveTo>
                  <a:pt x="461556" y="1736948"/>
                </a:moveTo>
                <a:cubicBezTo>
                  <a:pt x="478326" y="1736948"/>
                  <a:pt x="491920" y="1750542"/>
                  <a:pt x="491920" y="1767312"/>
                </a:cubicBezTo>
                <a:cubicBezTo>
                  <a:pt x="491920" y="1784081"/>
                  <a:pt x="478326" y="1797675"/>
                  <a:pt x="461556" y="1797675"/>
                </a:cubicBezTo>
                <a:cubicBezTo>
                  <a:pt x="444787" y="1797675"/>
                  <a:pt x="431192" y="1784081"/>
                  <a:pt x="431192" y="1767312"/>
                </a:cubicBezTo>
                <a:cubicBezTo>
                  <a:pt x="431192" y="1750542"/>
                  <a:pt x="444787" y="1736948"/>
                  <a:pt x="461556" y="1736948"/>
                </a:cubicBezTo>
                <a:close/>
                <a:moveTo>
                  <a:pt x="389002" y="1736948"/>
                </a:moveTo>
                <a:cubicBezTo>
                  <a:pt x="405771" y="1736948"/>
                  <a:pt x="419365" y="1750542"/>
                  <a:pt x="419365" y="1767312"/>
                </a:cubicBezTo>
                <a:cubicBezTo>
                  <a:pt x="419365" y="1784081"/>
                  <a:pt x="405771" y="1797675"/>
                  <a:pt x="389002" y="1797675"/>
                </a:cubicBezTo>
                <a:cubicBezTo>
                  <a:pt x="372232" y="1797675"/>
                  <a:pt x="358638" y="1784081"/>
                  <a:pt x="358638" y="1767312"/>
                </a:cubicBezTo>
                <a:cubicBezTo>
                  <a:pt x="358638" y="1750542"/>
                  <a:pt x="372232" y="1736948"/>
                  <a:pt x="389002" y="1736948"/>
                </a:cubicBezTo>
                <a:close/>
                <a:moveTo>
                  <a:pt x="316447" y="1736948"/>
                </a:moveTo>
                <a:cubicBezTo>
                  <a:pt x="333216" y="1736948"/>
                  <a:pt x="346810" y="1750542"/>
                  <a:pt x="346810" y="1767312"/>
                </a:cubicBezTo>
                <a:cubicBezTo>
                  <a:pt x="346810" y="1784081"/>
                  <a:pt x="333216" y="1797675"/>
                  <a:pt x="316447" y="1797675"/>
                </a:cubicBezTo>
                <a:cubicBezTo>
                  <a:pt x="299677" y="1797675"/>
                  <a:pt x="286084" y="1784081"/>
                  <a:pt x="286084" y="1767312"/>
                </a:cubicBezTo>
                <a:cubicBezTo>
                  <a:pt x="286084" y="1750542"/>
                  <a:pt x="299677" y="1736948"/>
                  <a:pt x="316447" y="1736948"/>
                </a:cubicBezTo>
                <a:close/>
                <a:moveTo>
                  <a:pt x="243892" y="1736948"/>
                </a:moveTo>
                <a:cubicBezTo>
                  <a:pt x="260662" y="1736948"/>
                  <a:pt x="274256" y="1750542"/>
                  <a:pt x="274256" y="1767312"/>
                </a:cubicBezTo>
                <a:cubicBezTo>
                  <a:pt x="274256" y="1784081"/>
                  <a:pt x="260662" y="1797675"/>
                  <a:pt x="243892" y="1797675"/>
                </a:cubicBezTo>
                <a:cubicBezTo>
                  <a:pt x="227123" y="1797675"/>
                  <a:pt x="213529" y="1784081"/>
                  <a:pt x="213529" y="1767312"/>
                </a:cubicBezTo>
                <a:cubicBezTo>
                  <a:pt x="213529" y="1750542"/>
                  <a:pt x="227123" y="1736948"/>
                  <a:pt x="243892" y="1736948"/>
                </a:cubicBezTo>
                <a:close/>
                <a:moveTo>
                  <a:pt x="171339" y="1736948"/>
                </a:moveTo>
                <a:cubicBezTo>
                  <a:pt x="188107" y="1736948"/>
                  <a:pt x="201701" y="1750542"/>
                  <a:pt x="201701" y="1767312"/>
                </a:cubicBezTo>
                <a:cubicBezTo>
                  <a:pt x="201701" y="1784081"/>
                  <a:pt x="188107" y="1797675"/>
                  <a:pt x="171339" y="1797675"/>
                </a:cubicBezTo>
                <a:cubicBezTo>
                  <a:pt x="154588" y="1797675"/>
                  <a:pt x="140995" y="1784081"/>
                  <a:pt x="140995" y="1767312"/>
                </a:cubicBezTo>
                <a:cubicBezTo>
                  <a:pt x="140995" y="1750542"/>
                  <a:pt x="154588" y="1736948"/>
                  <a:pt x="171339" y="1736948"/>
                </a:cubicBezTo>
                <a:close/>
                <a:moveTo>
                  <a:pt x="98806" y="1736948"/>
                </a:moveTo>
                <a:cubicBezTo>
                  <a:pt x="115574" y="1736948"/>
                  <a:pt x="129168" y="1750542"/>
                  <a:pt x="129168" y="1767312"/>
                </a:cubicBezTo>
                <a:cubicBezTo>
                  <a:pt x="129168" y="1784081"/>
                  <a:pt x="115574" y="1797675"/>
                  <a:pt x="98806" y="1797675"/>
                </a:cubicBezTo>
                <a:cubicBezTo>
                  <a:pt x="82035" y="1797675"/>
                  <a:pt x="68442" y="1784081"/>
                  <a:pt x="68442" y="1767312"/>
                </a:cubicBezTo>
                <a:cubicBezTo>
                  <a:pt x="68442" y="1750542"/>
                  <a:pt x="82035" y="1736948"/>
                  <a:pt x="98806" y="1736948"/>
                </a:cubicBezTo>
                <a:close/>
                <a:moveTo>
                  <a:pt x="26251" y="1736948"/>
                </a:moveTo>
                <a:cubicBezTo>
                  <a:pt x="43020" y="1736948"/>
                  <a:pt x="56614" y="1750542"/>
                  <a:pt x="56614" y="1767312"/>
                </a:cubicBezTo>
                <a:cubicBezTo>
                  <a:pt x="56614" y="1784081"/>
                  <a:pt x="43020" y="1797675"/>
                  <a:pt x="26251" y="1797675"/>
                </a:cubicBezTo>
                <a:cubicBezTo>
                  <a:pt x="17866" y="1797675"/>
                  <a:pt x="10276" y="1794277"/>
                  <a:pt x="4781" y="1788782"/>
                </a:cubicBezTo>
                <a:lnTo>
                  <a:pt x="0" y="1777239"/>
                </a:lnTo>
                <a:lnTo>
                  <a:pt x="0" y="1757384"/>
                </a:lnTo>
                <a:lnTo>
                  <a:pt x="4781" y="1745841"/>
                </a:lnTo>
                <a:cubicBezTo>
                  <a:pt x="10276" y="1740347"/>
                  <a:pt x="17866" y="1736948"/>
                  <a:pt x="26251" y="1736948"/>
                </a:cubicBezTo>
                <a:close/>
                <a:moveTo>
                  <a:pt x="1030341" y="1658849"/>
                </a:moveTo>
                <a:lnTo>
                  <a:pt x="1020041" y="1666551"/>
                </a:lnTo>
                <a:lnTo>
                  <a:pt x="1020522" y="1665390"/>
                </a:lnTo>
                <a:cubicBezTo>
                  <a:pt x="1023269" y="1662642"/>
                  <a:pt x="1026541" y="1660419"/>
                  <a:pt x="1030173" y="1658883"/>
                </a:cubicBezTo>
                <a:close/>
                <a:moveTo>
                  <a:pt x="969438" y="1656497"/>
                </a:moveTo>
                <a:cubicBezTo>
                  <a:pt x="977823" y="1656497"/>
                  <a:pt x="985413" y="1659895"/>
                  <a:pt x="990908" y="1665390"/>
                </a:cubicBezTo>
                <a:lnTo>
                  <a:pt x="997511" y="1681329"/>
                </a:lnTo>
                <a:lnTo>
                  <a:pt x="950384" y="1709959"/>
                </a:lnTo>
                <a:lnTo>
                  <a:pt x="947968" y="1708330"/>
                </a:lnTo>
                <a:cubicBezTo>
                  <a:pt x="942473" y="1702836"/>
                  <a:pt x="939075" y="1695245"/>
                  <a:pt x="939075" y="1686860"/>
                </a:cubicBezTo>
                <a:cubicBezTo>
                  <a:pt x="939075" y="1670091"/>
                  <a:pt x="952669" y="1656497"/>
                  <a:pt x="969438" y="1656497"/>
                </a:cubicBezTo>
                <a:close/>
                <a:moveTo>
                  <a:pt x="896883" y="1656497"/>
                </a:moveTo>
                <a:cubicBezTo>
                  <a:pt x="913653" y="1656497"/>
                  <a:pt x="927247" y="1670091"/>
                  <a:pt x="927247" y="1686860"/>
                </a:cubicBezTo>
                <a:cubicBezTo>
                  <a:pt x="927247" y="1703630"/>
                  <a:pt x="913653" y="1717224"/>
                  <a:pt x="896883" y="1717224"/>
                </a:cubicBezTo>
                <a:cubicBezTo>
                  <a:pt x="880114" y="1717224"/>
                  <a:pt x="866520" y="1703630"/>
                  <a:pt x="866520" y="1686860"/>
                </a:cubicBezTo>
                <a:cubicBezTo>
                  <a:pt x="866520" y="1670091"/>
                  <a:pt x="880114" y="1656497"/>
                  <a:pt x="896883" y="1656497"/>
                </a:cubicBezTo>
                <a:close/>
                <a:moveTo>
                  <a:pt x="824329" y="1656497"/>
                </a:moveTo>
                <a:cubicBezTo>
                  <a:pt x="841098" y="1656497"/>
                  <a:pt x="854692" y="1670091"/>
                  <a:pt x="854692" y="1686860"/>
                </a:cubicBezTo>
                <a:cubicBezTo>
                  <a:pt x="854692" y="1703630"/>
                  <a:pt x="841098" y="1717224"/>
                  <a:pt x="824329" y="1717224"/>
                </a:cubicBezTo>
                <a:cubicBezTo>
                  <a:pt x="807559" y="1717224"/>
                  <a:pt x="793965" y="1703630"/>
                  <a:pt x="793965" y="1686860"/>
                </a:cubicBezTo>
                <a:cubicBezTo>
                  <a:pt x="793965" y="1670091"/>
                  <a:pt x="807559" y="1656497"/>
                  <a:pt x="824329" y="1656497"/>
                </a:cubicBezTo>
                <a:close/>
                <a:moveTo>
                  <a:pt x="751774" y="1656497"/>
                </a:moveTo>
                <a:cubicBezTo>
                  <a:pt x="768544" y="1656497"/>
                  <a:pt x="782138" y="1670091"/>
                  <a:pt x="782138" y="1686860"/>
                </a:cubicBezTo>
                <a:cubicBezTo>
                  <a:pt x="782138" y="1703630"/>
                  <a:pt x="768544" y="1717224"/>
                  <a:pt x="751774" y="1717224"/>
                </a:cubicBezTo>
                <a:cubicBezTo>
                  <a:pt x="735005" y="1717224"/>
                  <a:pt x="721411" y="1703630"/>
                  <a:pt x="721411" y="1686860"/>
                </a:cubicBezTo>
                <a:cubicBezTo>
                  <a:pt x="721411" y="1670091"/>
                  <a:pt x="735005" y="1656497"/>
                  <a:pt x="751774" y="1656497"/>
                </a:cubicBezTo>
                <a:close/>
                <a:moveTo>
                  <a:pt x="679220" y="1656497"/>
                </a:moveTo>
                <a:cubicBezTo>
                  <a:pt x="695989" y="1656497"/>
                  <a:pt x="709583" y="1670091"/>
                  <a:pt x="709583" y="1686860"/>
                </a:cubicBezTo>
                <a:cubicBezTo>
                  <a:pt x="709583" y="1703630"/>
                  <a:pt x="695989" y="1717224"/>
                  <a:pt x="679220" y="1717224"/>
                </a:cubicBezTo>
                <a:cubicBezTo>
                  <a:pt x="662450" y="1717224"/>
                  <a:pt x="648856" y="1703630"/>
                  <a:pt x="648856" y="1686860"/>
                </a:cubicBezTo>
                <a:cubicBezTo>
                  <a:pt x="648856" y="1670091"/>
                  <a:pt x="662450" y="1656497"/>
                  <a:pt x="679220" y="1656497"/>
                </a:cubicBezTo>
                <a:close/>
                <a:moveTo>
                  <a:pt x="606665" y="1656497"/>
                </a:moveTo>
                <a:cubicBezTo>
                  <a:pt x="623435" y="1656497"/>
                  <a:pt x="637029" y="1670091"/>
                  <a:pt x="637029" y="1686860"/>
                </a:cubicBezTo>
                <a:cubicBezTo>
                  <a:pt x="637029" y="1703630"/>
                  <a:pt x="623435" y="1717224"/>
                  <a:pt x="606665" y="1717224"/>
                </a:cubicBezTo>
                <a:cubicBezTo>
                  <a:pt x="589896" y="1717224"/>
                  <a:pt x="576302" y="1703630"/>
                  <a:pt x="576302" y="1686860"/>
                </a:cubicBezTo>
                <a:cubicBezTo>
                  <a:pt x="576302" y="1670091"/>
                  <a:pt x="589896" y="1656497"/>
                  <a:pt x="606665" y="1656497"/>
                </a:cubicBezTo>
                <a:close/>
                <a:moveTo>
                  <a:pt x="534111" y="1656497"/>
                </a:moveTo>
                <a:cubicBezTo>
                  <a:pt x="550880" y="1656497"/>
                  <a:pt x="564474" y="1670091"/>
                  <a:pt x="564474" y="1686860"/>
                </a:cubicBezTo>
                <a:cubicBezTo>
                  <a:pt x="564474" y="1703630"/>
                  <a:pt x="550880" y="1717224"/>
                  <a:pt x="534111" y="1717224"/>
                </a:cubicBezTo>
                <a:cubicBezTo>
                  <a:pt x="517341" y="1717224"/>
                  <a:pt x="503747" y="1703630"/>
                  <a:pt x="503747" y="1686860"/>
                </a:cubicBezTo>
                <a:cubicBezTo>
                  <a:pt x="503747" y="1670091"/>
                  <a:pt x="517341" y="1656497"/>
                  <a:pt x="534111" y="1656497"/>
                </a:cubicBezTo>
                <a:close/>
                <a:moveTo>
                  <a:pt x="461556" y="1656497"/>
                </a:moveTo>
                <a:cubicBezTo>
                  <a:pt x="478326" y="1656497"/>
                  <a:pt x="491920" y="1670091"/>
                  <a:pt x="491920" y="1686860"/>
                </a:cubicBezTo>
                <a:cubicBezTo>
                  <a:pt x="491920" y="1703630"/>
                  <a:pt x="478326" y="1717224"/>
                  <a:pt x="461556" y="1717224"/>
                </a:cubicBezTo>
                <a:cubicBezTo>
                  <a:pt x="444787" y="1717224"/>
                  <a:pt x="431192" y="1703630"/>
                  <a:pt x="431192" y="1686860"/>
                </a:cubicBezTo>
                <a:cubicBezTo>
                  <a:pt x="431192" y="1670091"/>
                  <a:pt x="444787" y="1656497"/>
                  <a:pt x="461556" y="1656497"/>
                </a:cubicBezTo>
                <a:close/>
                <a:moveTo>
                  <a:pt x="389002" y="1656497"/>
                </a:moveTo>
                <a:cubicBezTo>
                  <a:pt x="405771" y="1656497"/>
                  <a:pt x="419365" y="1670091"/>
                  <a:pt x="419365" y="1686860"/>
                </a:cubicBezTo>
                <a:cubicBezTo>
                  <a:pt x="419365" y="1703630"/>
                  <a:pt x="405771" y="1717224"/>
                  <a:pt x="389002" y="1717224"/>
                </a:cubicBezTo>
                <a:cubicBezTo>
                  <a:pt x="372232" y="1717224"/>
                  <a:pt x="358638" y="1703630"/>
                  <a:pt x="358638" y="1686860"/>
                </a:cubicBezTo>
                <a:cubicBezTo>
                  <a:pt x="358638" y="1670091"/>
                  <a:pt x="372232" y="1656497"/>
                  <a:pt x="389002" y="1656497"/>
                </a:cubicBezTo>
                <a:close/>
                <a:moveTo>
                  <a:pt x="316447" y="1656497"/>
                </a:moveTo>
                <a:cubicBezTo>
                  <a:pt x="333216" y="1656497"/>
                  <a:pt x="346810" y="1670091"/>
                  <a:pt x="346810" y="1686860"/>
                </a:cubicBezTo>
                <a:cubicBezTo>
                  <a:pt x="346810" y="1703630"/>
                  <a:pt x="333216" y="1717224"/>
                  <a:pt x="316447" y="1717224"/>
                </a:cubicBezTo>
                <a:cubicBezTo>
                  <a:pt x="299677" y="1717224"/>
                  <a:pt x="286084" y="1703630"/>
                  <a:pt x="286084" y="1686860"/>
                </a:cubicBezTo>
                <a:cubicBezTo>
                  <a:pt x="286084" y="1670091"/>
                  <a:pt x="299677" y="1656497"/>
                  <a:pt x="316447" y="1656497"/>
                </a:cubicBezTo>
                <a:close/>
                <a:moveTo>
                  <a:pt x="243892" y="1656497"/>
                </a:moveTo>
                <a:cubicBezTo>
                  <a:pt x="260662" y="1656497"/>
                  <a:pt x="274256" y="1670091"/>
                  <a:pt x="274256" y="1686860"/>
                </a:cubicBezTo>
                <a:cubicBezTo>
                  <a:pt x="274256" y="1703630"/>
                  <a:pt x="260662" y="1717224"/>
                  <a:pt x="243892" y="1717224"/>
                </a:cubicBezTo>
                <a:cubicBezTo>
                  <a:pt x="227123" y="1717224"/>
                  <a:pt x="213529" y="1703630"/>
                  <a:pt x="213529" y="1686860"/>
                </a:cubicBezTo>
                <a:cubicBezTo>
                  <a:pt x="213529" y="1670091"/>
                  <a:pt x="227123" y="1656497"/>
                  <a:pt x="243892" y="1656497"/>
                </a:cubicBezTo>
                <a:close/>
                <a:moveTo>
                  <a:pt x="171339" y="1656497"/>
                </a:moveTo>
                <a:cubicBezTo>
                  <a:pt x="188107" y="1656497"/>
                  <a:pt x="201701" y="1670091"/>
                  <a:pt x="201701" y="1686860"/>
                </a:cubicBezTo>
                <a:cubicBezTo>
                  <a:pt x="201701" y="1703630"/>
                  <a:pt x="188107" y="1717224"/>
                  <a:pt x="171339" y="1717224"/>
                </a:cubicBezTo>
                <a:cubicBezTo>
                  <a:pt x="154594" y="1717224"/>
                  <a:pt x="141001" y="1703630"/>
                  <a:pt x="141001" y="1686860"/>
                </a:cubicBezTo>
                <a:cubicBezTo>
                  <a:pt x="141001" y="1670091"/>
                  <a:pt x="154594" y="1656497"/>
                  <a:pt x="171339" y="1656497"/>
                </a:cubicBezTo>
                <a:close/>
                <a:moveTo>
                  <a:pt x="98812" y="1656497"/>
                </a:moveTo>
                <a:cubicBezTo>
                  <a:pt x="115580" y="1656497"/>
                  <a:pt x="129174" y="1670091"/>
                  <a:pt x="129174" y="1686860"/>
                </a:cubicBezTo>
                <a:cubicBezTo>
                  <a:pt x="129174" y="1703630"/>
                  <a:pt x="115580" y="1717224"/>
                  <a:pt x="98812" y="1717224"/>
                </a:cubicBezTo>
                <a:cubicBezTo>
                  <a:pt x="82042" y="1717224"/>
                  <a:pt x="68448" y="1703630"/>
                  <a:pt x="68448" y="1686860"/>
                </a:cubicBezTo>
                <a:cubicBezTo>
                  <a:pt x="68448" y="1670091"/>
                  <a:pt x="82042" y="1656497"/>
                  <a:pt x="98812" y="1656497"/>
                </a:cubicBezTo>
                <a:close/>
                <a:moveTo>
                  <a:pt x="26257" y="1656497"/>
                </a:moveTo>
                <a:cubicBezTo>
                  <a:pt x="43026" y="1656497"/>
                  <a:pt x="56620" y="1670091"/>
                  <a:pt x="56620" y="1686860"/>
                </a:cubicBezTo>
                <a:cubicBezTo>
                  <a:pt x="56620" y="1703630"/>
                  <a:pt x="43026" y="1717224"/>
                  <a:pt x="26257" y="1717224"/>
                </a:cubicBezTo>
                <a:cubicBezTo>
                  <a:pt x="17873" y="1717224"/>
                  <a:pt x="10282" y="1713826"/>
                  <a:pt x="4787" y="1708331"/>
                </a:cubicBezTo>
                <a:lnTo>
                  <a:pt x="0" y="1696773"/>
                </a:lnTo>
                <a:lnTo>
                  <a:pt x="0" y="1676947"/>
                </a:lnTo>
                <a:lnTo>
                  <a:pt x="4787" y="1665390"/>
                </a:lnTo>
                <a:cubicBezTo>
                  <a:pt x="10282" y="1659896"/>
                  <a:pt x="17873" y="1656497"/>
                  <a:pt x="26257" y="1656497"/>
                </a:cubicBezTo>
                <a:close/>
                <a:moveTo>
                  <a:pt x="1114547" y="1576045"/>
                </a:moveTo>
                <a:cubicBezTo>
                  <a:pt x="1118739" y="1576045"/>
                  <a:pt x="1122733" y="1576894"/>
                  <a:pt x="1126366" y="1578431"/>
                </a:cubicBezTo>
                <a:lnTo>
                  <a:pt x="1131977" y="1582214"/>
                </a:lnTo>
                <a:lnTo>
                  <a:pt x="1128051" y="1585783"/>
                </a:lnTo>
                <a:lnTo>
                  <a:pt x="1088035" y="1615706"/>
                </a:lnTo>
                <a:lnTo>
                  <a:pt x="1084184" y="1606408"/>
                </a:lnTo>
                <a:cubicBezTo>
                  <a:pt x="1084184" y="1589639"/>
                  <a:pt x="1097778" y="1576045"/>
                  <a:pt x="1114547" y="1576045"/>
                </a:cubicBezTo>
                <a:close/>
                <a:moveTo>
                  <a:pt x="1041993" y="1576045"/>
                </a:moveTo>
                <a:cubicBezTo>
                  <a:pt x="1058762" y="1576045"/>
                  <a:pt x="1072356" y="1589639"/>
                  <a:pt x="1072356" y="1606408"/>
                </a:cubicBezTo>
                <a:cubicBezTo>
                  <a:pt x="1072356" y="1623178"/>
                  <a:pt x="1058762" y="1636772"/>
                  <a:pt x="1041993" y="1636772"/>
                </a:cubicBezTo>
                <a:cubicBezTo>
                  <a:pt x="1025223" y="1636772"/>
                  <a:pt x="1011629" y="1623178"/>
                  <a:pt x="1011629" y="1606408"/>
                </a:cubicBezTo>
                <a:cubicBezTo>
                  <a:pt x="1011629" y="1589639"/>
                  <a:pt x="1025223" y="1576045"/>
                  <a:pt x="1041993" y="1576045"/>
                </a:cubicBezTo>
                <a:close/>
                <a:moveTo>
                  <a:pt x="969438" y="1576045"/>
                </a:moveTo>
                <a:cubicBezTo>
                  <a:pt x="986208" y="1576045"/>
                  <a:pt x="999801" y="1589639"/>
                  <a:pt x="999801" y="1606408"/>
                </a:cubicBezTo>
                <a:cubicBezTo>
                  <a:pt x="999801" y="1623178"/>
                  <a:pt x="986208" y="1636772"/>
                  <a:pt x="969438" y="1636772"/>
                </a:cubicBezTo>
                <a:cubicBezTo>
                  <a:pt x="952669" y="1636772"/>
                  <a:pt x="939075" y="1623178"/>
                  <a:pt x="939075" y="1606408"/>
                </a:cubicBezTo>
                <a:cubicBezTo>
                  <a:pt x="939075" y="1589639"/>
                  <a:pt x="952669" y="1576045"/>
                  <a:pt x="969438" y="1576045"/>
                </a:cubicBezTo>
                <a:close/>
                <a:moveTo>
                  <a:pt x="896883" y="1576045"/>
                </a:moveTo>
                <a:cubicBezTo>
                  <a:pt x="913653" y="1576045"/>
                  <a:pt x="927247" y="1589639"/>
                  <a:pt x="927247" y="1606408"/>
                </a:cubicBezTo>
                <a:cubicBezTo>
                  <a:pt x="927247" y="1623178"/>
                  <a:pt x="913653" y="1636772"/>
                  <a:pt x="896883" y="1636772"/>
                </a:cubicBezTo>
                <a:cubicBezTo>
                  <a:pt x="880114" y="1636772"/>
                  <a:pt x="866520" y="1623178"/>
                  <a:pt x="866520" y="1606408"/>
                </a:cubicBezTo>
                <a:cubicBezTo>
                  <a:pt x="866520" y="1589639"/>
                  <a:pt x="880114" y="1576045"/>
                  <a:pt x="896883" y="1576045"/>
                </a:cubicBezTo>
                <a:close/>
                <a:moveTo>
                  <a:pt x="824329" y="1576045"/>
                </a:moveTo>
                <a:cubicBezTo>
                  <a:pt x="841098" y="1576045"/>
                  <a:pt x="854692" y="1589639"/>
                  <a:pt x="854692" y="1606408"/>
                </a:cubicBezTo>
                <a:cubicBezTo>
                  <a:pt x="854692" y="1623178"/>
                  <a:pt x="841098" y="1636772"/>
                  <a:pt x="824329" y="1636772"/>
                </a:cubicBezTo>
                <a:cubicBezTo>
                  <a:pt x="807559" y="1636772"/>
                  <a:pt x="793965" y="1623178"/>
                  <a:pt x="793965" y="1606408"/>
                </a:cubicBezTo>
                <a:cubicBezTo>
                  <a:pt x="793965" y="1589639"/>
                  <a:pt x="807559" y="1576045"/>
                  <a:pt x="824329" y="1576045"/>
                </a:cubicBezTo>
                <a:close/>
                <a:moveTo>
                  <a:pt x="751774" y="1576045"/>
                </a:moveTo>
                <a:cubicBezTo>
                  <a:pt x="768544" y="1576045"/>
                  <a:pt x="782138" y="1589639"/>
                  <a:pt x="782138" y="1606408"/>
                </a:cubicBezTo>
                <a:cubicBezTo>
                  <a:pt x="782138" y="1623178"/>
                  <a:pt x="768544" y="1636772"/>
                  <a:pt x="751774" y="1636772"/>
                </a:cubicBezTo>
                <a:cubicBezTo>
                  <a:pt x="735005" y="1636772"/>
                  <a:pt x="721411" y="1623178"/>
                  <a:pt x="721411" y="1606408"/>
                </a:cubicBezTo>
                <a:cubicBezTo>
                  <a:pt x="721411" y="1589639"/>
                  <a:pt x="735005" y="1576045"/>
                  <a:pt x="751774" y="1576045"/>
                </a:cubicBezTo>
                <a:close/>
                <a:moveTo>
                  <a:pt x="679220" y="1576045"/>
                </a:moveTo>
                <a:cubicBezTo>
                  <a:pt x="695989" y="1576045"/>
                  <a:pt x="709583" y="1589639"/>
                  <a:pt x="709583" y="1606408"/>
                </a:cubicBezTo>
                <a:cubicBezTo>
                  <a:pt x="709583" y="1623178"/>
                  <a:pt x="695989" y="1636772"/>
                  <a:pt x="679220" y="1636772"/>
                </a:cubicBezTo>
                <a:cubicBezTo>
                  <a:pt x="662450" y="1636772"/>
                  <a:pt x="648856" y="1623178"/>
                  <a:pt x="648856" y="1606408"/>
                </a:cubicBezTo>
                <a:cubicBezTo>
                  <a:pt x="648856" y="1589639"/>
                  <a:pt x="662450" y="1576045"/>
                  <a:pt x="679220" y="1576045"/>
                </a:cubicBezTo>
                <a:close/>
                <a:moveTo>
                  <a:pt x="606665" y="1576045"/>
                </a:moveTo>
                <a:cubicBezTo>
                  <a:pt x="623435" y="1576045"/>
                  <a:pt x="637029" y="1589639"/>
                  <a:pt x="637029" y="1606408"/>
                </a:cubicBezTo>
                <a:cubicBezTo>
                  <a:pt x="637029" y="1623178"/>
                  <a:pt x="623435" y="1636772"/>
                  <a:pt x="606665" y="1636772"/>
                </a:cubicBezTo>
                <a:cubicBezTo>
                  <a:pt x="589896" y="1636772"/>
                  <a:pt x="576302" y="1623178"/>
                  <a:pt x="576302" y="1606408"/>
                </a:cubicBezTo>
                <a:cubicBezTo>
                  <a:pt x="576302" y="1589639"/>
                  <a:pt x="589896" y="1576045"/>
                  <a:pt x="606665" y="1576045"/>
                </a:cubicBezTo>
                <a:close/>
                <a:moveTo>
                  <a:pt x="534111" y="1576045"/>
                </a:moveTo>
                <a:cubicBezTo>
                  <a:pt x="550880" y="1576045"/>
                  <a:pt x="564474" y="1589639"/>
                  <a:pt x="564474" y="1606408"/>
                </a:cubicBezTo>
                <a:cubicBezTo>
                  <a:pt x="564474" y="1623178"/>
                  <a:pt x="550880" y="1636772"/>
                  <a:pt x="534111" y="1636772"/>
                </a:cubicBezTo>
                <a:cubicBezTo>
                  <a:pt x="517341" y="1636772"/>
                  <a:pt x="503747" y="1623178"/>
                  <a:pt x="503747" y="1606408"/>
                </a:cubicBezTo>
                <a:cubicBezTo>
                  <a:pt x="503747" y="1589639"/>
                  <a:pt x="517341" y="1576045"/>
                  <a:pt x="534111" y="1576045"/>
                </a:cubicBezTo>
                <a:close/>
                <a:moveTo>
                  <a:pt x="461556" y="1576045"/>
                </a:moveTo>
                <a:cubicBezTo>
                  <a:pt x="478326" y="1576045"/>
                  <a:pt x="491920" y="1589639"/>
                  <a:pt x="491920" y="1606408"/>
                </a:cubicBezTo>
                <a:cubicBezTo>
                  <a:pt x="491920" y="1623178"/>
                  <a:pt x="478326" y="1636772"/>
                  <a:pt x="461556" y="1636772"/>
                </a:cubicBezTo>
                <a:cubicBezTo>
                  <a:pt x="444787" y="1636772"/>
                  <a:pt x="431192" y="1623178"/>
                  <a:pt x="431192" y="1606408"/>
                </a:cubicBezTo>
                <a:cubicBezTo>
                  <a:pt x="431192" y="1589639"/>
                  <a:pt x="444787" y="1576045"/>
                  <a:pt x="461556" y="1576045"/>
                </a:cubicBezTo>
                <a:close/>
                <a:moveTo>
                  <a:pt x="389002" y="1576045"/>
                </a:moveTo>
                <a:cubicBezTo>
                  <a:pt x="405771" y="1576045"/>
                  <a:pt x="419365" y="1589639"/>
                  <a:pt x="419365" y="1606408"/>
                </a:cubicBezTo>
                <a:cubicBezTo>
                  <a:pt x="419365" y="1623178"/>
                  <a:pt x="405771" y="1636772"/>
                  <a:pt x="389002" y="1636772"/>
                </a:cubicBezTo>
                <a:cubicBezTo>
                  <a:pt x="372232" y="1636772"/>
                  <a:pt x="358638" y="1623178"/>
                  <a:pt x="358638" y="1606408"/>
                </a:cubicBezTo>
                <a:cubicBezTo>
                  <a:pt x="358638" y="1589639"/>
                  <a:pt x="372232" y="1576045"/>
                  <a:pt x="389002" y="1576045"/>
                </a:cubicBezTo>
                <a:close/>
                <a:moveTo>
                  <a:pt x="316447" y="1576045"/>
                </a:moveTo>
                <a:cubicBezTo>
                  <a:pt x="333216" y="1576045"/>
                  <a:pt x="346810" y="1589639"/>
                  <a:pt x="346810" y="1606408"/>
                </a:cubicBezTo>
                <a:cubicBezTo>
                  <a:pt x="346810" y="1623178"/>
                  <a:pt x="333216" y="1636772"/>
                  <a:pt x="316447" y="1636772"/>
                </a:cubicBezTo>
                <a:cubicBezTo>
                  <a:pt x="299677" y="1636772"/>
                  <a:pt x="286084" y="1623178"/>
                  <a:pt x="286084" y="1606408"/>
                </a:cubicBezTo>
                <a:cubicBezTo>
                  <a:pt x="286084" y="1589639"/>
                  <a:pt x="299677" y="1576045"/>
                  <a:pt x="316447" y="1576045"/>
                </a:cubicBezTo>
                <a:close/>
                <a:moveTo>
                  <a:pt x="243892" y="1576045"/>
                </a:moveTo>
                <a:cubicBezTo>
                  <a:pt x="260662" y="1576045"/>
                  <a:pt x="274256" y="1589639"/>
                  <a:pt x="274256" y="1606408"/>
                </a:cubicBezTo>
                <a:cubicBezTo>
                  <a:pt x="274256" y="1623178"/>
                  <a:pt x="260662" y="1636772"/>
                  <a:pt x="243892" y="1636772"/>
                </a:cubicBezTo>
                <a:cubicBezTo>
                  <a:pt x="227123" y="1636772"/>
                  <a:pt x="213529" y="1623178"/>
                  <a:pt x="213529" y="1606408"/>
                </a:cubicBezTo>
                <a:cubicBezTo>
                  <a:pt x="213529" y="1589639"/>
                  <a:pt x="227123" y="1576045"/>
                  <a:pt x="243892" y="1576045"/>
                </a:cubicBezTo>
                <a:close/>
                <a:moveTo>
                  <a:pt x="171339" y="1576045"/>
                </a:moveTo>
                <a:cubicBezTo>
                  <a:pt x="188107" y="1576045"/>
                  <a:pt x="201701" y="1589639"/>
                  <a:pt x="201701" y="1606408"/>
                </a:cubicBezTo>
                <a:cubicBezTo>
                  <a:pt x="201701" y="1623178"/>
                  <a:pt x="188107" y="1636772"/>
                  <a:pt x="171339" y="1636772"/>
                </a:cubicBezTo>
                <a:cubicBezTo>
                  <a:pt x="154599" y="1636772"/>
                  <a:pt x="141006" y="1623178"/>
                  <a:pt x="141006" y="1606408"/>
                </a:cubicBezTo>
                <a:cubicBezTo>
                  <a:pt x="141006" y="1589639"/>
                  <a:pt x="154599" y="1576045"/>
                  <a:pt x="171339" y="1576045"/>
                </a:cubicBezTo>
                <a:close/>
                <a:moveTo>
                  <a:pt x="98818" y="1576045"/>
                </a:moveTo>
                <a:cubicBezTo>
                  <a:pt x="115586" y="1576045"/>
                  <a:pt x="129180" y="1589639"/>
                  <a:pt x="129180" y="1606408"/>
                </a:cubicBezTo>
                <a:cubicBezTo>
                  <a:pt x="129180" y="1623178"/>
                  <a:pt x="115586" y="1636772"/>
                  <a:pt x="98818" y="1636772"/>
                </a:cubicBezTo>
                <a:cubicBezTo>
                  <a:pt x="82048" y="1636772"/>
                  <a:pt x="68454" y="1623178"/>
                  <a:pt x="68454" y="1606408"/>
                </a:cubicBezTo>
                <a:cubicBezTo>
                  <a:pt x="68454" y="1589639"/>
                  <a:pt x="82048" y="1576045"/>
                  <a:pt x="98818" y="1576045"/>
                </a:cubicBezTo>
                <a:close/>
                <a:moveTo>
                  <a:pt x="26264" y="1576045"/>
                </a:moveTo>
                <a:cubicBezTo>
                  <a:pt x="43032" y="1576045"/>
                  <a:pt x="56626" y="1589639"/>
                  <a:pt x="56626" y="1606408"/>
                </a:cubicBezTo>
                <a:cubicBezTo>
                  <a:pt x="56626" y="1623178"/>
                  <a:pt x="43032" y="1636772"/>
                  <a:pt x="26264" y="1636772"/>
                </a:cubicBezTo>
                <a:cubicBezTo>
                  <a:pt x="17880" y="1636772"/>
                  <a:pt x="10289" y="1633374"/>
                  <a:pt x="4794" y="1627879"/>
                </a:cubicBezTo>
                <a:lnTo>
                  <a:pt x="0" y="1616304"/>
                </a:lnTo>
                <a:lnTo>
                  <a:pt x="0" y="1596512"/>
                </a:lnTo>
                <a:lnTo>
                  <a:pt x="4794" y="1584938"/>
                </a:lnTo>
                <a:cubicBezTo>
                  <a:pt x="10289" y="1579444"/>
                  <a:pt x="17880" y="1576045"/>
                  <a:pt x="26264" y="1576045"/>
                </a:cubicBezTo>
                <a:close/>
                <a:moveTo>
                  <a:pt x="1187102" y="1495593"/>
                </a:moveTo>
                <a:cubicBezTo>
                  <a:pt x="1195486" y="1495593"/>
                  <a:pt x="1203077" y="1498992"/>
                  <a:pt x="1208572" y="1504486"/>
                </a:cubicBezTo>
                <a:lnTo>
                  <a:pt x="1211014" y="1510381"/>
                </a:lnTo>
                <a:lnTo>
                  <a:pt x="1168285" y="1549216"/>
                </a:lnTo>
                <a:lnTo>
                  <a:pt x="1165631" y="1547427"/>
                </a:lnTo>
                <a:cubicBezTo>
                  <a:pt x="1160137" y="1541932"/>
                  <a:pt x="1156738" y="1534341"/>
                  <a:pt x="1156738" y="1525957"/>
                </a:cubicBezTo>
                <a:cubicBezTo>
                  <a:pt x="1156738" y="1509187"/>
                  <a:pt x="1170332" y="1495593"/>
                  <a:pt x="1187102" y="1495593"/>
                </a:cubicBezTo>
                <a:close/>
                <a:moveTo>
                  <a:pt x="1114547" y="1495593"/>
                </a:moveTo>
                <a:cubicBezTo>
                  <a:pt x="1131317" y="1495593"/>
                  <a:pt x="1144911" y="1509187"/>
                  <a:pt x="1144911" y="1525957"/>
                </a:cubicBezTo>
                <a:cubicBezTo>
                  <a:pt x="1144911" y="1542726"/>
                  <a:pt x="1131317" y="1556320"/>
                  <a:pt x="1114547" y="1556320"/>
                </a:cubicBezTo>
                <a:cubicBezTo>
                  <a:pt x="1097778" y="1556320"/>
                  <a:pt x="1084184" y="1542726"/>
                  <a:pt x="1084184" y="1525957"/>
                </a:cubicBezTo>
                <a:cubicBezTo>
                  <a:pt x="1084184" y="1509187"/>
                  <a:pt x="1097778" y="1495593"/>
                  <a:pt x="1114547" y="1495593"/>
                </a:cubicBezTo>
                <a:close/>
                <a:moveTo>
                  <a:pt x="1041993" y="1495593"/>
                </a:moveTo>
                <a:cubicBezTo>
                  <a:pt x="1058762" y="1495593"/>
                  <a:pt x="1072356" y="1509187"/>
                  <a:pt x="1072356" y="1525957"/>
                </a:cubicBezTo>
                <a:cubicBezTo>
                  <a:pt x="1072356" y="1542726"/>
                  <a:pt x="1058762" y="1556320"/>
                  <a:pt x="1041993" y="1556320"/>
                </a:cubicBezTo>
                <a:cubicBezTo>
                  <a:pt x="1025223" y="1556320"/>
                  <a:pt x="1011629" y="1542726"/>
                  <a:pt x="1011629" y="1525957"/>
                </a:cubicBezTo>
                <a:cubicBezTo>
                  <a:pt x="1011629" y="1509187"/>
                  <a:pt x="1025223" y="1495593"/>
                  <a:pt x="1041993" y="1495593"/>
                </a:cubicBezTo>
                <a:close/>
                <a:moveTo>
                  <a:pt x="969438" y="1495593"/>
                </a:moveTo>
                <a:cubicBezTo>
                  <a:pt x="986208" y="1495593"/>
                  <a:pt x="999801" y="1509187"/>
                  <a:pt x="999801" y="1525957"/>
                </a:cubicBezTo>
                <a:cubicBezTo>
                  <a:pt x="999801" y="1542726"/>
                  <a:pt x="986208" y="1556320"/>
                  <a:pt x="969438" y="1556320"/>
                </a:cubicBezTo>
                <a:cubicBezTo>
                  <a:pt x="952669" y="1556320"/>
                  <a:pt x="939075" y="1542726"/>
                  <a:pt x="939075" y="1525957"/>
                </a:cubicBezTo>
                <a:cubicBezTo>
                  <a:pt x="939075" y="1509187"/>
                  <a:pt x="952669" y="1495593"/>
                  <a:pt x="969438" y="1495593"/>
                </a:cubicBezTo>
                <a:close/>
                <a:moveTo>
                  <a:pt x="896883" y="1495593"/>
                </a:moveTo>
                <a:cubicBezTo>
                  <a:pt x="913653" y="1495593"/>
                  <a:pt x="927247" y="1509187"/>
                  <a:pt x="927247" y="1525957"/>
                </a:cubicBezTo>
                <a:cubicBezTo>
                  <a:pt x="927247" y="1542726"/>
                  <a:pt x="913653" y="1556320"/>
                  <a:pt x="896883" y="1556320"/>
                </a:cubicBezTo>
                <a:cubicBezTo>
                  <a:pt x="880114" y="1556320"/>
                  <a:pt x="866520" y="1542726"/>
                  <a:pt x="866520" y="1525957"/>
                </a:cubicBezTo>
                <a:cubicBezTo>
                  <a:pt x="866520" y="1509187"/>
                  <a:pt x="880114" y="1495593"/>
                  <a:pt x="896883" y="1495593"/>
                </a:cubicBezTo>
                <a:close/>
                <a:moveTo>
                  <a:pt x="824329" y="1495593"/>
                </a:moveTo>
                <a:cubicBezTo>
                  <a:pt x="841098" y="1495593"/>
                  <a:pt x="854692" y="1509187"/>
                  <a:pt x="854692" y="1525957"/>
                </a:cubicBezTo>
                <a:cubicBezTo>
                  <a:pt x="854692" y="1542726"/>
                  <a:pt x="841098" y="1556320"/>
                  <a:pt x="824329" y="1556320"/>
                </a:cubicBezTo>
                <a:cubicBezTo>
                  <a:pt x="807559" y="1556320"/>
                  <a:pt x="793965" y="1542726"/>
                  <a:pt x="793965" y="1525957"/>
                </a:cubicBezTo>
                <a:cubicBezTo>
                  <a:pt x="793965" y="1509187"/>
                  <a:pt x="807559" y="1495593"/>
                  <a:pt x="824329" y="1495593"/>
                </a:cubicBezTo>
                <a:close/>
                <a:moveTo>
                  <a:pt x="751774" y="1495593"/>
                </a:moveTo>
                <a:cubicBezTo>
                  <a:pt x="768544" y="1495593"/>
                  <a:pt x="782138" y="1509187"/>
                  <a:pt x="782138" y="1525957"/>
                </a:cubicBezTo>
                <a:cubicBezTo>
                  <a:pt x="782138" y="1542726"/>
                  <a:pt x="768544" y="1556320"/>
                  <a:pt x="751774" y="1556320"/>
                </a:cubicBezTo>
                <a:cubicBezTo>
                  <a:pt x="735005" y="1556320"/>
                  <a:pt x="721411" y="1542726"/>
                  <a:pt x="721411" y="1525957"/>
                </a:cubicBezTo>
                <a:cubicBezTo>
                  <a:pt x="721411" y="1509187"/>
                  <a:pt x="735005" y="1495593"/>
                  <a:pt x="751774" y="1495593"/>
                </a:cubicBezTo>
                <a:close/>
                <a:moveTo>
                  <a:pt x="679220" y="1495593"/>
                </a:moveTo>
                <a:cubicBezTo>
                  <a:pt x="695989" y="1495593"/>
                  <a:pt x="709583" y="1509187"/>
                  <a:pt x="709583" y="1525957"/>
                </a:cubicBezTo>
                <a:cubicBezTo>
                  <a:pt x="709583" y="1542726"/>
                  <a:pt x="695989" y="1556320"/>
                  <a:pt x="679220" y="1556320"/>
                </a:cubicBezTo>
                <a:cubicBezTo>
                  <a:pt x="662450" y="1556320"/>
                  <a:pt x="648856" y="1542726"/>
                  <a:pt x="648856" y="1525957"/>
                </a:cubicBezTo>
                <a:cubicBezTo>
                  <a:pt x="648856" y="1509187"/>
                  <a:pt x="662450" y="1495593"/>
                  <a:pt x="679220" y="1495593"/>
                </a:cubicBezTo>
                <a:close/>
                <a:moveTo>
                  <a:pt x="606665" y="1495593"/>
                </a:moveTo>
                <a:cubicBezTo>
                  <a:pt x="623435" y="1495593"/>
                  <a:pt x="637029" y="1509187"/>
                  <a:pt x="637029" y="1525957"/>
                </a:cubicBezTo>
                <a:cubicBezTo>
                  <a:pt x="637029" y="1542726"/>
                  <a:pt x="623435" y="1556320"/>
                  <a:pt x="606665" y="1556320"/>
                </a:cubicBezTo>
                <a:cubicBezTo>
                  <a:pt x="589896" y="1556320"/>
                  <a:pt x="576302" y="1542726"/>
                  <a:pt x="576302" y="1525957"/>
                </a:cubicBezTo>
                <a:cubicBezTo>
                  <a:pt x="576302" y="1509187"/>
                  <a:pt x="589896" y="1495593"/>
                  <a:pt x="606665" y="1495593"/>
                </a:cubicBezTo>
                <a:close/>
                <a:moveTo>
                  <a:pt x="534111" y="1495593"/>
                </a:moveTo>
                <a:cubicBezTo>
                  <a:pt x="550880" y="1495593"/>
                  <a:pt x="564474" y="1509187"/>
                  <a:pt x="564474" y="1525957"/>
                </a:cubicBezTo>
                <a:cubicBezTo>
                  <a:pt x="564474" y="1542726"/>
                  <a:pt x="550880" y="1556320"/>
                  <a:pt x="534111" y="1556320"/>
                </a:cubicBezTo>
                <a:cubicBezTo>
                  <a:pt x="517341" y="1556320"/>
                  <a:pt x="503747" y="1542726"/>
                  <a:pt x="503747" y="1525957"/>
                </a:cubicBezTo>
                <a:cubicBezTo>
                  <a:pt x="503747" y="1509187"/>
                  <a:pt x="517341" y="1495593"/>
                  <a:pt x="534111" y="1495593"/>
                </a:cubicBezTo>
                <a:close/>
                <a:moveTo>
                  <a:pt x="461556" y="1495593"/>
                </a:moveTo>
                <a:cubicBezTo>
                  <a:pt x="478326" y="1495593"/>
                  <a:pt x="491920" y="1509187"/>
                  <a:pt x="491920" y="1525957"/>
                </a:cubicBezTo>
                <a:cubicBezTo>
                  <a:pt x="491920" y="1542726"/>
                  <a:pt x="478326" y="1556320"/>
                  <a:pt x="461556" y="1556320"/>
                </a:cubicBezTo>
                <a:cubicBezTo>
                  <a:pt x="444787" y="1556320"/>
                  <a:pt x="431192" y="1542726"/>
                  <a:pt x="431192" y="1525957"/>
                </a:cubicBezTo>
                <a:cubicBezTo>
                  <a:pt x="431192" y="1509187"/>
                  <a:pt x="444787" y="1495593"/>
                  <a:pt x="461556" y="1495593"/>
                </a:cubicBezTo>
                <a:close/>
                <a:moveTo>
                  <a:pt x="389002" y="1495593"/>
                </a:moveTo>
                <a:cubicBezTo>
                  <a:pt x="405771" y="1495593"/>
                  <a:pt x="419365" y="1509187"/>
                  <a:pt x="419365" y="1525957"/>
                </a:cubicBezTo>
                <a:cubicBezTo>
                  <a:pt x="419365" y="1542726"/>
                  <a:pt x="405771" y="1556320"/>
                  <a:pt x="389002" y="1556320"/>
                </a:cubicBezTo>
                <a:cubicBezTo>
                  <a:pt x="372232" y="1556320"/>
                  <a:pt x="358638" y="1542726"/>
                  <a:pt x="358638" y="1525957"/>
                </a:cubicBezTo>
                <a:cubicBezTo>
                  <a:pt x="358638" y="1509187"/>
                  <a:pt x="372232" y="1495593"/>
                  <a:pt x="389002" y="1495593"/>
                </a:cubicBezTo>
                <a:close/>
                <a:moveTo>
                  <a:pt x="316447" y="1495593"/>
                </a:moveTo>
                <a:cubicBezTo>
                  <a:pt x="333216" y="1495593"/>
                  <a:pt x="346810" y="1509187"/>
                  <a:pt x="346810" y="1525957"/>
                </a:cubicBezTo>
                <a:cubicBezTo>
                  <a:pt x="346810" y="1542726"/>
                  <a:pt x="333216" y="1556320"/>
                  <a:pt x="316447" y="1556320"/>
                </a:cubicBezTo>
                <a:cubicBezTo>
                  <a:pt x="299677" y="1556320"/>
                  <a:pt x="286084" y="1542726"/>
                  <a:pt x="286084" y="1525957"/>
                </a:cubicBezTo>
                <a:cubicBezTo>
                  <a:pt x="286084" y="1509187"/>
                  <a:pt x="299677" y="1495593"/>
                  <a:pt x="316447" y="1495593"/>
                </a:cubicBezTo>
                <a:close/>
                <a:moveTo>
                  <a:pt x="243892" y="1495593"/>
                </a:moveTo>
                <a:cubicBezTo>
                  <a:pt x="260662" y="1495593"/>
                  <a:pt x="274256" y="1509187"/>
                  <a:pt x="274256" y="1525957"/>
                </a:cubicBezTo>
                <a:cubicBezTo>
                  <a:pt x="274256" y="1542726"/>
                  <a:pt x="260662" y="1556320"/>
                  <a:pt x="243892" y="1556320"/>
                </a:cubicBezTo>
                <a:cubicBezTo>
                  <a:pt x="227123" y="1556320"/>
                  <a:pt x="213529" y="1542726"/>
                  <a:pt x="213529" y="1525957"/>
                </a:cubicBezTo>
                <a:cubicBezTo>
                  <a:pt x="213529" y="1509187"/>
                  <a:pt x="227123" y="1495593"/>
                  <a:pt x="243892" y="1495593"/>
                </a:cubicBezTo>
                <a:close/>
                <a:moveTo>
                  <a:pt x="171339" y="1495593"/>
                </a:moveTo>
                <a:cubicBezTo>
                  <a:pt x="188107" y="1495593"/>
                  <a:pt x="201701" y="1509187"/>
                  <a:pt x="201701" y="1525957"/>
                </a:cubicBezTo>
                <a:cubicBezTo>
                  <a:pt x="201701" y="1542726"/>
                  <a:pt x="188107" y="1556320"/>
                  <a:pt x="171339" y="1556320"/>
                </a:cubicBezTo>
                <a:cubicBezTo>
                  <a:pt x="154606" y="1556320"/>
                  <a:pt x="141012" y="1542726"/>
                  <a:pt x="141012" y="1525957"/>
                </a:cubicBezTo>
                <a:cubicBezTo>
                  <a:pt x="141012" y="1509187"/>
                  <a:pt x="154606" y="1495593"/>
                  <a:pt x="171339" y="1495593"/>
                </a:cubicBezTo>
                <a:close/>
                <a:moveTo>
                  <a:pt x="98825" y="1495593"/>
                </a:moveTo>
                <a:cubicBezTo>
                  <a:pt x="115592" y="1495593"/>
                  <a:pt x="129186" y="1509187"/>
                  <a:pt x="129186" y="1525957"/>
                </a:cubicBezTo>
                <a:cubicBezTo>
                  <a:pt x="129186" y="1542726"/>
                  <a:pt x="115592" y="1556320"/>
                  <a:pt x="98825" y="1556320"/>
                </a:cubicBezTo>
                <a:cubicBezTo>
                  <a:pt x="82054" y="1556320"/>
                  <a:pt x="68461" y="1542726"/>
                  <a:pt x="68461" y="1525957"/>
                </a:cubicBezTo>
                <a:cubicBezTo>
                  <a:pt x="68461" y="1509187"/>
                  <a:pt x="82054" y="1495593"/>
                  <a:pt x="98825" y="1495593"/>
                </a:cubicBezTo>
                <a:close/>
                <a:moveTo>
                  <a:pt x="26270" y="1495593"/>
                </a:moveTo>
                <a:cubicBezTo>
                  <a:pt x="43038" y="1495593"/>
                  <a:pt x="56632" y="1509187"/>
                  <a:pt x="56632" y="1525957"/>
                </a:cubicBezTo>
                <a:cubicBezTo>
                  <a:pt x="56632" y="1542726"/>
                  <a:pt x="43038" y="1556320"/>
                  <a:pt x="26270" y="1556320"/>
                </a:cubicBezTo>
                <a:cubicBezTo>
                  <a:pt x="17886" y="1556320"/>
                  <a:pt x="10295" y="1552922"/>
                  <a:pt x="4801" y="1547427"/>
                </a:cubicBezTo>
                <a:lnTo>
                  <a:pt x="0" y="1535836"/>
                </a:lnTo>
                <a:lnTo>
                  <a:pt x="0" y="1516078"/>
                </a:lnTo>
                <a:lnTo>
                  <a:pt x="4801" y="1504486"/>
                </a:lnTo>
                <a:cubicBezTo>
                  <a:pt x="10295" y="1498992"/>
                  <a:pt x="17886" y="1495593"/>
                  <a:pt x="26270" y="1495593"/>
                </a:cubicBezTo>
                <a:close/>
                <a:moveTo>
                  <a:pt x="1259656" y="1415141"/>
                </a:moveTo>
                <a:cubicBezTo>
                  <a:pt x="1268041" y="1415141"/>
                  <a:pt x="1275632" y="1418540"/>
                  <a:pt x="1281127" y="1424035"/>
                </a:cubicBezTo>
                <a:lnTo>
                  <a:pt x="1285044" y="1433492"/>
                </a:lnTo>
                <a:lnTo>
                  <a:pt x="1248565" y="1473629"/>
                </a:lnTo>
                <a:lnTo>
                  <a:pt x="1247837" y="1473482"/>
                </a:lnTo>
                <a:cubicBezTo>
                  <a:pt x="1236940" y="1468873"/>
                  <a:pt x="1229293" y="1458082"/>
                  <a:pt x="1229293" y="1445505"/>
                </a:cubicBezTo>
                <a:cubicBezTo>
                  <a:pt x="1229293" y="1428735"/>
                  <a:pt x="1242887" y="1415141"/>
                  <a:pt x="1259656" y="1415141"/>
                </a:cubicBezTo>
                <a:close/>
                <a:moveTo>
                  <a:pt x="1187102" y="1415141"/>
                </a:moveTo>
                <a:cubicBezTo>
                  <a:pt x="1203871" y="1415141"/>
                  <a:pt x="1217465" y="1428735"/>
                  <a:pt x="1217465" y="1445505"/>
                </a:cubicBezTo>
                <a:cubicBezTo>
                  <a:pt x="1217465" y="1462274"/>
                  <a:pt x="1203871" y="1475868"/>
                  <a:pt x="1187102" y="1475868"/>
                </a:cubicBezTo>
                <a:cubicBezTo>
                  <a:pt x="1170332" y="1475868"/>
                  <a:pt x="1156738" y="1462274"/>
                  <a:pt x="1156738" y="1445505"/>
                </a:cubicBezTo>
                <a:cubicBezTo>
                  <a:pt x="1156738" y="1428735"/>
                  <a:pt x="1170332" y="1415141"/>
                  <a:pt x="1187102" y="1415141"/>
                </a:cubicBezTo>
                <a:close/>
                <a:moveTo>
                  <a:pt x="1114547" y="1415141"/>
                </a:moveTo>
                <a:cubicBezTo>
                  <a:pt x="1131317" y="1415141"/>
                  <a:pt x="1144911" y="1428735"/>
                  <a:pt x="1144911" y="1445505"/>
                </a:cubicBezTo>
                <a:cubicBezTo>
                  <a:pt x="1144911" y="1462274"/>
                  <a:pt x="1131317" y="1475868"/>
                  <a:pt x="1114547" y="1475868"/>
                </a:cubicBezTo>
                <a:cubicBezTo>
                  <a:pt x="1097778" y="1475868"/>
                  <a:pt x="1084184" y="1462274"/>
                  <a:pt x="1084184" y="1445505"/>
                </a:cubicBezTo>
                <a:cubicBezTo>
                  <a:pt x="1084184" y="1428735"/>
                  <a:pt x="1097778" y="1415141"/>
                  <a:pt x="1114547" y="1415141"/>
                </a:cubicBezTo>
                <a:close/>
                <a:moveTo>
                  <a:pt x="1041993" y="1415141"/>
                </a:moveTo>
                <a:cubicBezTo>
                  <a:pt x="1058762" y="1415141"/>
                  <a:pt x="1072356" y="1428735"/>
                  <a:pt x="1072356" y="1445505"/>
                </a:cubicBezTo>
                <a:cubicBezTo>
                  <a:pt x="1072356" y="1462274"/>
                  <a:pt x="1058762" y="1475868"/>
                  <a:pt x="1041993" y="1475868"/>
                </a:cubicBezTo>
                <a:cubicBezTo>
                  <a:pt x="1025223" y="1475868"/>
                  <a:pt x="1011629" y="1462274"/>
                  <a:pt x="1011629" y="1445505"/>
                </a:cubicBezTo>
                <a:cubicBezTo>
                  <a:pt x="1011629" y="1428735"/>
                  <a:pt x="1025223" y="1415141"/>
                  <a:pt x="1041993" y="1415141"/>
                </a:cubicBezTo>
                <a:close/>
                <a:moveTo>
                  <a:pt x="969438" y="1415141"/>
                </a:moveTo>
                <a:cubicBezTo>
                  <a:pt x="986208" y="1415141"/>
                  <a:pt x="999801" y="1428735"/>
                  <a:pt x="999801" y="1445505"/>
                </a:cubicBezTo>
                <a:cubicBezTo>
                  <a:pt x="999801" y="1462274"/>
                  <a:pt x="986208" y="1475868"/>
                  <a:pt x="969438" y="1475868"/>
                </a:cubicBezTo>
                <a:cubicBezTo>
                  <a:pt x="952669" y="1475868"/>
                  <a:pt x="939075" y="1462274"/>
                  <a:pt x="939075" y="1445505"/>
                </a:cubicBezTo>
                <a:cubicBezTo>
                  <a:pt x="939075" y="1428735"/>
                  <a:pt x="952669" y="1415141"/>
                  <a:pt x="969438" y="1415141"/>
                </a:cubicBezTo>
                <a:close/>
                <a:moveTo>
                  <a:pt x="896883" y="1415141"/>
                </a:moveTo>
                <a:cubicBezTo>
                  <a:pt x="913653" y="1415141"/>
                  <a:pt x="927247" y="1428735"/>
                  <a:pt x="927247" y="1445505"/>
                </a:cubicBezTo>
                <a:cubicBezTo>
                  <a:pt x="927247" y="1462274"/>
                  <a:pt x="913653" y="1475868"/>
                  <a:pt x="896883" y="1475868"/>
                </a:cubicBezTo>
                <a:cubicBezTo>
                  <a:pt x="880114" y="1475868"/>
                  <a:pt x="866520" y="1462274"/>
                  <a:pt x="866520" y="1445505"/>
                </a:cubicBezTo>
                <a:cubicBezTo>
                  <a:pt x="866520" y="1428735"/>
                  <a:pt x="880114" y="1415141"/>
                  <a:pt x="896883" y="1415141"/>
                </a:cubicBezTo>
                <a:close/>
                <a:moveTo>
                  <a:pt x="824329" y="1415141"/>
                </a:moveTo>
                <a:cubicBezTo>
                  <a:pt x="841098" y="1415141"/>
                  <a:pt x="854692" y="1428735"/>
                  <a:pt x="854692" y="1445505"/>
                </a:cubicBezTo>
                <a:cubicBezTo>
                  <a:pt x="854692" y="1462274"/>
                  <a:pt x="841098" y="1475868"/>
                  <a:pt x="824329" y="1475868"/>
                </a:cubicBezTo>
                <a:cubicBezTo>
                  <a:pt x="807559" y="1475868"/>
                  <a:pt x="793965" y="1462274"/>
                  <a:pt x="793965" y="1445505"/>
                </a:cubicBezTo>
                <a:cubicBezTo>
                  <a:pt x="793965" y="1428735"/>
                  <a:pt x="807559" y="1415141"/>
                  <a:pt x="824329" y="1415141"/>
                </a:cubicBezTo>
                <a:close/>
                <a:moveTo>
                  <a:pt x="751774" y="1415141"/>
                </a:moveTo>
                <a:cubicBezTo>
                  <a:pt x="768544" y="1415141"/>
                  <a:pt x="782138" y="1428735"/>
                  <a:pt x="782138" y="1445505"/>
                </a:cubicBezTo>
                <a:cubicBezTo>
                  <a:pt x="782138" y="1462274"/>
                  <a:pt x="768544" y="1475868"/>
                  <a:pt x="751774" y="1475868"/>
                </a:cubicBezTo>
                <a:cubicBezTo>
                  <a:pt x="735005" y="1475868"/>
                  <a:pt x="721411" y="1462274"/>
                  <a:pt x="721411" y="1445505"/>
                </a:cubicBezTo>
                <a:cubicBezTo>
                  <a:pt x="721411" y="1428735"/>
                  <a:pt x="735005" y="1415141"/>
                  <a:pt x="751774" y="1415141"/>
                </a:cubicBezTo>
                <a:close/>
                <a:moveTo>
                  <a:pt x="679220" y="1415141"/>
                </a:moveTo>
                <a:cubicBezTo>
                  <a:pt x="695989" y="1415141"/>
                  <a:pt x="709583" y="1428735"/>
                  <a:pt x="709583" y="1445505"/>
                </a:cubicBezTo>
                <a:cubicBezTo>
                  <a:pt x="709583" y="1462274"/>
                  <a:pt x="695989" y="1475868"/>
                  <a:pt x="679220" y="1475868"/>
                </a:cubicBezTo>
                <a:cubicBezTo>
                  <a:pt x="662450" y="1475868"/>
                  <a:pt x="648856" y="1462274"/>
                  <a:pt x="648856" y="1445505"/>
                </a:cubicBezTo>
                <a:cubicBezTo>
                  <a:pt x="648856" y="1428735"/>
                  <a:pt x="662450" y="1415141"/>
                  <a:pt x="679220" y="1415141"/>
                </a:cubicBezTo>
                <a:close/>
                <a:moveTo>
                  <a:pt x="606665" y="1415141"/>
                </a:moveTo>
                <a:cubicBezTo>
                  <a:pt x="623435" y="1415141"/>
                  <a:pt x="637029" y="1428735"/>
                  <a:pt x="637029" y="1445505"/>
                </a:cubicBezTo>
                <a:cubicBezTo>
                  <a:pt x="637029" y="1462274"/>
                  <a:pt x="623435" y="1475868"/>
                  <a:pt x="606665" y="1475868"/>
                </a:cubicBezTo>
                <a:cubicBezTo>
                  <a:pt x="589896" y="1475868"/>
                  <a:pt x="576302" y="1462274"/>
                  <a:pt x="576302" y="1445505"/>
                </a:cubicBezTo>
                <a:cubicBezTo>
                  <a:pt x="576302" y="1428735"/>
                  <a:pt x="589896" y="1415141"/>
                  <a:pt x="606665" y="1415141"/>
                </a:cubicBezTo>
                <a:close/>
                <a:moveTo>
                  <a:pt x="534111" y="1415141"/>
                </a:moveTo>
                <a:cubicBezTo>
                  <a:pt x="550880" y="1415141"/>
                  <a:pt x="564474" y="1428735"/>
                  <a:pt x="564474" y="1445505"/>
                </a:cubicBezTo>
                <a:cubicBezTo>
                  <a:pt x="564474" y="1462274"/>
                  <a:pt x="550880" y="1475868"/>
                  <a:pt x="534111" y="1475868"/>
                </a:cubicBezTo>
                <a:cubicBezTo>
                  <a:pt x="517341" y="1475868"/>
                  <a:pt x="503747" y="1462274"/>
                  <a:pt x="503747" y="1445505"/>
                </a:cubicBezTo>
                <a:cubicBezTo>
                  <a:pt x="503747" y="1428735"/>
                  <a:pt x="517341" y="1415141"/>
                  <a:pt x="534111" y="1415141"/>
                </a:cubicBezTo>
                <a:close/>
                <a:moveTo>
                  <a:pt x="461556" y="1415141"/>
                </a:moveTo>
                <a:cubicBezTo>
                  <a:pt x="478326" y="1415141"/>
                  <a:pt x="491920" y="1428735"/>
                  <a:pt x="491920" y="1445505"/>
                </a:cubicBezTo>
                <a:cubicBezTo>
                  <a:pt x="491920" y="1462274"/>
                  <a:pt x="478326" y="1475868"/>
                  <a:pt x="461556" y="1475868"/>
                </a:cubicBezTo>
                <a:cubicBezTo>
                  <a:pt x="444787" y="1475868"/>
                  <a:pt x="431192" y="1462274"/>
                  <a:pt x="431192" y="1445505"/>
                </a:cubicBezTo>
                <a:cubicBezTo>
                  <a:pt x="431192" y="1428735"/>
                  <a:pt x="444787" y="1415141"/>
                  <a:pt x="461556" y="1415141"/>
                </a:cubicBezTo>
                <a:close/>
                <a:moveTo>
                  <a:pt x="389002" y="1415141"/>
                </a:moveTo>
                <a:cubicBezTo>
                  <a:pt x="405771" y="1415141"/>
                  <a:pt x="419365" y="1428735"/>
                  <a:pt x="419365" y="1445505"/>
                </a:cubicBezTo>
                <a:cubicBezTo>
                  <a:pt x="419365" y="1462274"/>
                  <a:pt x="405771" y="1475868"/>
                  <a:pt x="389002" y="1475868"/>
                </a:cubicBezTo>
                <a:cubicBezTo>
                  <a:pt x="372232" y="1475868"/>
                  <a:pt x="358638" y="1462274"/>
                  <a:pt x="358638" y="1445505"/>
                </a:cubicBezTo>
                <a:cubicBezTo>
                  <a:pt x="358638" y="1428735"/>
                  <a:pt x="372232" y="1415141"/>
                  <a:pt x="389002" y="1415141"/>
                </a:cubicBezTo>
                <a:close/>
                <a:moveTo>
                  <a:pt x="316447" y="1415141"/>
                </a:moveTo>
                <a:cubicBezTo>
                  <a:pt x="333216" y="1415141"/>
                  <a:pt x="346810" y="1428735"/>
                  <a:pt x="346810" y="1445505"/>
                </a:cubicBezTo>
                <a:cubicBezTo>
                  <a:pt x="346810" y="1462274"/>
                  <a:pt x="333216" y="1475868"/>
                  <a:pt x="316447" y="1475868"/>
                </a:cubicBezTo>
                <a:cubicBezTo>
                  <a:pt x="299677" y="1475868"/>
                  <a:pt x="286084" y="1462274"/>
                  <a:pt x="286084" y="1445505"/>
                </a:cubicBezTo>
                <a:cubicBezTo>
                  <a:pt x="286084" y="1428735"/>
                  <a:pt x="299677" y="1415141"/>
                  <a:pt x="316447" y="1415141"/>
                </a:cubicBezTo>
                <a:close/>
                <a:moveTo>
                  <a:pt x="243892" y="1415141"/>
                </a:moveTo>
                <a:cubicBezTo>
                  <a:pt x="260662" y="1415141"/>
                  <a:pt x="274256" y="1428735"/>
                  <a:pt x="274256" y="1445505"/>
                </a:cubicBezTo>
                <a:cubicBezTo>
                  <a:pt x="274256" y="1462274"/>
                  <a:pt x="260662" y="1475868"/>
                  <a:pt x="243892" y="1475868"/>
                </a:cubicBezTo>
                <a:cubicBezTo>
                  <a:pt x="227123" y="1475868"/>
                  <a:pt x="213529" y="1462274"/>
                  <a:pt x="213529" y="1445505"/>
                </a:cubicBezTo>
                <a:cubicBezTo>
                  <a:pt x="213529" y="1428735"/>
                  <a:pt x="227123" y="1415141"/>
                  <a:pt x="243892" y="1415141"/>
                </a:cubicBezTo>
                <a:close/>
                <a:moveTo>
                  <a:pt x="171339" y="1415141"/>
                </a:moveTo>
                <a:cubicBezTo>
                  <a:pt x="188107" y="1415141"/>
                  <a:pt x="201701" y="1428735"/>
                  <a:pt x="201701" y="1445505"/>
                </a:cubicBezTo>
                <a:cubicBezTo>
                  <a:pt x="201701" y="1462274"/>
                  <a:pt x="188107" y="1475868"/>
                  <a:pt x="171339" y="1475868"/>
                </a:cubicBezTo>
                <a:cubicBezTo>
                  <a:pt x="154611" y="1475868"/>
                  <a:pt x="141018" y="1462274"/>
                  <a:pt x="141018" y="1445505"/>
                </a:cubicBezTo>
                <a:cubicBezTo>
                  <a:pt x="141018" y="1428735"/>
                  <a:pt x="154611" y="1415141"/>
                  <a:pt x="171339" y="1415141"/>
                </a:cubicBezTo>
                <a:close/>
                <a:moveTo>
                  <a:pt x="98831" y="1415141"/>
                </a:moveTo>
                <a:cubicBezTo>
                  <a:pt x="115598" y="1415141"/>
                  <a:pt x="129192" y="1428735"/>
                  <a:pt x="129192" y="1445505"/>
                </a:cubicBezTo>
                <a:cubicBezTo>
                  <a:pt x="129192" y="1462274"/>
                  <a:pt x="115598" y="1475868"/>
                  <a:pt x="98831" y="1475868"/>
                </a:cubicBezTo>
                <a:cubicBezTo>
                  <a:pt x="82060" y="1475868"/>
                  <a:pt x="68467" y="1462274"/>
                  <a:pt x="68467" y="1445505"/>
                </a:cubicBezTo>
                <a:cubicBezTo>
                  <a:pt x="68467" y="1428735"/>
                  <a:pt x="82060" y="1415141"/>
                  <a:pt x="98831" y="1415141"/>
                </a:cubicBezTo>
                <a:close/>
                <a:moveTo>
                  <a:pt x="26277" y="1415141"/>
                </a:moveTo>
                <a:cubicBezTo>
                  <a:pt x="43044" y="1415141"/>
                  <a:pt x="56638" y="1428735"/>
                  <a:pt x="56638" y="1445505"/>
                </a:cubicBezTo>
                <a:cubicBezTo>
                  <a:pt x="56638" y="1462274"/>
                  <a:pt x="43044" y="1475868"/>
                  <a:pt x="26277" y="1475868"/>
                </a:cubicBezTo>
                <a:cubicBezTo>
                  <a:pt x="17892" y="1475868"/>
                  <a:pt x="10301" y="1472470"/>
                  <a:pt x="4807" y="1466975"/>
                </a:cubicBezTo>
                <a:lnTo>
                  <a:pt x="0" y="1455370"/>
                </a:lnTo>
                <a:lnTo>
                  <a:pt x="0" y="1435640"/>
                </a:lnTo>
                <a:lnTo>
                  <a:pt x="4807" y="1424034"/>
                </a:lnTo>
                <a:cubicBezTo>
                  <a:pt x="10301" y="1418540"/>
                  <a:pt x="17892" y="1415141"/>
                  <a:pt x="26277" y="1415141"/>
                </a:cubicBezTo>
                <a:close/>
                <a:moveTo>
                  <a:pt x="1332211" y="1334690"/>
                </a:moveTo>
                <a:cubicBezTo>
                  <a:pt x="1340596" y="1334690"/>
                  <a:pt x="1348186" y="1338088"/>
                  <a:pt x="1353681" y="1343583"/>
                </a:cubicBezTo>
                <a:lnTo>
                  <a:pt x="1356143" y="1349526"/>
                </a:lnTo>
                <a:lnTo>
                  <a:pt x="1331934" y="1381900"/>
                </a:lnTo>
                <a:lnTo>
                  <a:pt x="1321597" y="1393274"/>
                </a:lnTo>
                <a:lnTo>
                  <a:pt x="1320392" y="1393030"/>
                </a:lnTo>
                <a:cubicBezTo>
                  <a:pt x="1309494" y="1388421"/>
                  <a:pt x="1301847" y="1377631"/>
                  <a:pt x="1301847" y="1365053"/>
                </a:cubicBezTo>
                <a:cubicBezTo>
                  <a:pt x="1301847" y="1348284"/>
                  <a:pt x="1315441" y="1334690"/>
                  <a:pt x="1332211" y="1334690"/>
                </a:cubicBezTo>
                <a:close/>
                <a:moveTo>
                  <a:pt x="1259656" y="1334690"/>
                </a:moveTo>
                <a:cubicBezTo>
                  <a:pt x="1276426" y="1334690"/>
                  <a:pt x="1290020" y="1348284"/>
                  <a:pt x="1290020" y="1365053"/>
                </a:cubicBezTo>
                <a:cubicBezTo>
                  <a:pt x="1290020" y="1381823"/>
                  <a:pt x="1276426" y="1395417"/>
                  <a:pt x="1259656" y="1395417"/>
                </a:cubicBezTo>
                <a:cubicBezTo>
                  <a:pt x="1242887" y="1395417"/>
                  <a:pt x="1229293" y="1381823"/>
                  <a:pt x="1229293" y="1365053"/>
                </a:cubicBezTo>
                <a:cubicBezTo>
                  <a:pt x="1229293" y="1348284"/>
                  <a:pt x="1242887" y="1334690"/>
                  <a:pt x="1259656" y="1334690"/>
                </a:cubicBezTo>
                <a:close/>
                <a:moveTo>
                  <a:pt x="1187102" y="1334690"/>
                </a:moveTo>
                <a:cubicBezTo>
                  <a:pt x="1203871" y="1334690"/>
                  <a:pt x="1217465" y="1348284"/>
                  <a:pt x="1217465" y="1365053"/>
                </a:cubicBezTo>
                <a:cubicBezTo>
                  <a:pt x="1217465" y="1381823"/>
                  <a:pt x="1203871" y="1395417"/>
                  <a:pt x="1187102" y="1395417"/>
                </a:cubicBezTo>
                <a:cubicBezTo>
                  <a:pt x="1170332" y="1395417"/>
                  <a:pt x="1156738" y="1381823"/>
                  <a:pt x="1156738" y="1365053"/>
                </a:cubicBezTo>
                <a:cubicBezTo>
                  <a:pt x="1156738" y="1348284"/>
                  <a:pt x="1170332" y="1334690"/>
                  <a:pt x="1187102" y="1334690"/>
                </a:cubicBezTo>
                <a:close/>
                <a:moveTo>
                  <a:pt x="1114547" y="1334690"/>
                </a:moveTo>
                <a:cubicBezTo>
                  <a:pt x="1131317" y="1334690"/>
                  <a:pt x="1144911" y="1348284"/>
                  <a:pt x="1144911" y="1365053"/>
                </a:cubicBezTo>
                <a:cubicBezTo>
                  <a:pt x="1144911" y="1381823"/>
                  <a:pt x="1131317" y="1395417"/>
                  <a:pt x="1114547" y="1395417"/>
                </a:cubicBezTo>
                <a:cubicBezTo>
                  <a:pt x="1097778" y="1395417"/>
                  <a:pt x="1084184" y="1381823"/>
                  <a:pt x="1084184" y="1365053"/>
                </a:cubicBezTo>
                <a:cubicBezTo>
                  <a:pt x="1084184" y="1348284"/>
                  <a:pt x="1097778" y="1334690"/>
                  <a:pt x="1114547" y="1334690"/>
                </a:cubicBezTo>
                <a:close/>
                <a:moveTo>
                  <a:pt x="1041993" y="1334690"/>
                </a:moveTo>
                <a:cubicBezTo>
                  <a:pt x="1058762" y="1334690"/>
                  <a:pt x="1072356" y="1348284"/>
                  <a:pt x="1072356" y="1365053"/>
                </a:cubicBezTo>
                <a:cubicBezTo>
                  <a:pt x="1072356" y="1381823"/>
                  <a:pt x="1058762" y="1395417"/>
                  <a:pt x="1041993" y="1395417"/>
                </a:cubicBezTo>
                <a:cubicBezTo>
                  <a:pt x="1025223" y="1395417"/>
                  <a:pt x="1011629" y="1381823"/>
                  <a:pt x="1011629" y="1365053"/>
                </a:cubicBezTo>
                <a:cubicBezTo>
                  <a:pt x="1011629" y="1348284"/>
                  <a:pt x="1025223" y="1334690"/>
                  <a:pt x="1041993" y="1334690"/>
                </a:cubicBezTo>
                <a:close/>
                <a:moveTo>
                  <a:pt x="969438" y="1334690"/>
                </a:moveTo>
                <a:cubicBezTo>
                  <a:pt x="986208" y="1334690"/>
                  <a:pt x="999801" y="1348284"/>
                  <a:pt x="999801" y="1365053"/>
                </a:cubicBezTo>
                <a:cubicBezTo>
                  <a:pt x="999801" y="1381823"/>
                  <a:pt x="986208" y="1395417"/>
                  <a:pt x="969438" y="1395417"/>
                </a:cubicBezTo>
                <a:cubicBezTo>
                  <a:pt x="952669" y="1395417"/>
                  <a:pt x="939075" y="1381823"/>
                  <a:pt x="939075" y="1365053"/>
                </a:cubicBezTo>
                <a:cubicBezTo>
                  <a:pt x="939075" y="1348284"/>
                  <a:pt x="952669" y="1334690"/>
                  <a:pt x="969438" y="1334690"/>
                </a:cubicBezTo>
                <a:close/>
                <a:moveTo>
                  <a:pt x="896883" y="1334690"/>
                </a:moveTo>
                <a:cubicBezTo>
                  <a:pt x="913653" y="1334690"/>
                  <a:pt x="927247" y="1348284"/>
                  <a:pt x="927247" y="1365053"/>
                </a:cubicBezTo>
                <a:cubicBezTo>
                  <a:pt x="927247" y="1381823"/>
                  <a:pt x="913653" y="1395417"/>
                  <a:pt x="896883" y="1395417"/>
                </a:cubicBezTo>
                <a:cubicBezTo>
                  <a:pt x="880114" y="1395417"/>
                  <a:pt x="866520" y="1381823"/>
                  <a:pt x="866520" y="1365053"/>
                </a:cubicBezTo>
                <a:cubicBezTo>
                  <a:pt x="866520" y="1348284"/>
                  <a:pt x="880114" y="1334690"/>
                  <a:pt x="896883" y="1334690"/>
                </a:cubicBezTo>
                <a:close/>
                <a:moveTo>
                  <a:pt x="824329" y="1334690"/>
                </a:moveTo>
                <a:cubicBezTo>
                  <a:pt x="841098" y="1334690"/>
                  <a:pt x="854692" y="1348284"/>
                  <a:pt x="854692" y="1365053"/>
                </a:cubicBezTo>
                <a:cubicBezTo>
                  <a:pt x="854692" y="1381823"/>
                  <a:pt x="841098" y="1395417"/>
                  <a:pt x="824329" y="1395417"/>
                </a:cubicBezTo>
                <a:cubicBezTo>
                  <a:pt x="807559" y="1395417"/>
                  <a:pt x="793965" y="1381823"/>
                  <a:pt x="793965" y="1365053"/>
                </a:cubicBezTo>
                <a:cubicBezTo>
                  <a:pt x="793965" y="1348284"/>
                  <a:pt x="807559" y="1334690"/>
                  <a:pt x="824329" y="1334690"/>
                </a:cubicBezTo>
                <a:close/>
                <a:moveTo>
                  <a:pt x="751774" y="1334690"/>
                </a:moveTo>
                <a:cubicBezTo>
                  <a:pt x="768544" y="1334690"/>
                  <a:pt x="782138" y="1348284"/>
                  <a:pt x="782138" y="1365053"/>
                </a:cubicBezTo>
                <a:cubicBezTo>
                  <a:pt x="782138" y="1381823"/>
                  <a:pt x="768544" y="1395417"/>
                  <a:pt x="751774" y="1395417"/>
                </a:cubicBezTo>
                <a:cubicBezTo>
                  <a:pt x="735005" y="1395417"/>
                  <a:pt x="721411" y="1381823"/>
                  <a:pt x="721411" y="1365053"/>
                </a:cubicBezTo>
                <a:cubicBezTo>
                  <a:pt x="721411" y="1348284"/>
                  <a:pt x="735005" y="1334690"/>
                  <a:pt x="751774" y="1334690"/>
                </a:cubicBezTo>
                <a:close/>
                <a:moveTo>
                  <a:pt x="679220" y="1334690"/>
                </a:moveTo>
                <a:cubicBezTo>
                  <a:pt x="695989" y="1334690"/>
                  <a:pt x="709583" y="1348284"/>
                  <a:pt x="709583" y="1365053"/>
                </a:cubicBezTo>
                <a:cubicBezTo>
                  <a:pt x="709583" y="1381823"/>
                  <a:pt x="695989" y="1395417"/>
                  <a:pt x="679220" y="1395417"/>
                </a:cubicBezTo>
                <a:cubicBezTo>
                  <a:pt x="662450" y="1395417"/>
                  <a:pt x="648856" y="1381823"/>
                  <a:pt x="648856" y="1365053"/>
                </a:cubicBezTo>
                <a:cubicBezTo>
                  <a:pt x="648856" y="1348284"/>
                  <a:pt x="662450" y="1334690"/>
                  <a:pt x="679220" y="1334690"/>
                </a:cubicBezTo>
                <a:close/>
                <a:moveTo>
                  <a:pt x="606665" y="1334690"/>
                </a:moveTo>
                <a:cubicBezTo>
                  <a:pt x="623435" y="1334690"/>
                  <a:pt x="637029" y="1348284"/>
                  <a:pt x="637029" y="1365053"/>
                </a:cubicBezTo>
                <a:cubicBezTo>
                  <a:pt x="637029" y="1381823"/>
                  <a:pt x="623435" y="1395417"/>
                  <a:pt x="606665" y="1395417"/>
                </a:cubicBezTo>
                <a:cubicBezTo>
                  <a:pt x="589896" y="1395417"/>
                  <a:pt x="576302" y="1381823"/>
                  <a:pt x="576302" y="1365053"/>
                </a:cubicBezTo>
                <a:cubicBezTo>
                  <a:pt x="576302" y="1348284"/>
                  <a:pt x="589896" y="1334690"/>
                  <a:pt x="606665" y="1334690"/>
                </a:cubicBezTo>
                <a:close/>
                <a:moveTo>
                  <a:pt x="534111" y="1334690"/>
                </a:moveTo>
                <a:cubicBezTo>
                  <a:pt x="550880" y="1334690"/>
                  <a:pt x="564474" y="1348284"/>
                  <a:pt x="564474" y="1365053"/>
                </a:cubicBezTo>
                <a:cubicBezTo>
                  <a:pt x="564474" y="1381823"/>
                  <a:pt x="550880" y="1395417"/>
                  <a:pt x="534111" y="1395417"/>
                </a:cubicBezTo>
                <a:cubicBezTo>
                  <a:pt x="517341" y="1395417"/>
                  <a:pt x="503747" y="1381823"/>
                  <a:pt x="503747" y="1365053"/>
                </a:cubicBezTo>
                <a:cubicBezTo>
                  <a:pt x="503747" y="1348284"/>
                  <a:pt x="517341" y="1334690"/>
                  <a:pt x="534111" y="1334690"/>
                </a:cubicBezTo>
                <a:close/>
                <a:moveTo>
                  <a:pt x="461556" y="1334690"/>
                </a:moveTo>
                <a:cubicBezTo>
                  <a:pt x="478326" y="1334690"/>
                  <a:pt x="491920" y="1348284"/>
                  <a:pt x="491920" y="1365053"/>
                </a:cubicBezTo>
                <a:cubicBezTo>
                  <a:pt x="491920" y="1381823"/>
                  <a:pt x="478326" y="1395417"/>
                  <a:pt x="461556" y="1395417"/>
                </a:cubicBezTo>
                <a:cubicBezTo>
                  <a:pt x="444787" y="1395417"/>
                  <a:pt x="431192" y="1381823"/>
                  <a:pt x="431192" y="1365053"/>
                </a:cubicBezTo>
                <a:cubicBezTo>
                  <a:pt x="431192" y="1348284"/>
                  <a:pt x="444787" y="1334690"/>
                  <a:pt x="461556" y="1334690"/>
                </a:cubicBezTo>
                <a:close/>
                <a:moveTo>
                  <a:pt x="389002" y="1334690"/>
                </a:moveTo>
                <a:cubicBezTo>
                  <a:pt x="405771" y="1334690"/>
                  <a:pt x="419365" y="1348284"/>
                  <a:pt x="419365" y="1365053"/>
                </a:cubicBezTo>
                <a:cubicBezTo>
                  <a:pt x="419365" y="1381823"/>
                  <a:pt x="405771" y="1395417"/>
                  <a:pt x="389002" y="1395417"/>
                </a:cubicBezTo>
                <a:cubicBezTo>
                  <a:pt x="372232" y="1395417"/>
                  <a:pt x="358638" y="1381823"/>
                  <a:pt x="358638" y="1365053"/>
                </a:cubicBezTo>
                <a:cubicBezTo>
                  <a:pt x="358638" y="1348284"/>
                  <a:pt x="372232" y="1334690"/>
                  <a:pt x="389002" y="1334690"/>
                </a:cubicBezTo>
                <a:close/>
                <a:moveTo>
                  <a:pt x="316447" y="1334690"/>
                </a:moveTo>
                <a:cubicBezTo>
                  <a:pt x="333216" y="1334690"/>
                  <a:pt x="346810" y="1348284"/>
                  <a:pt x="346810" y="1365053"/>
                </a:cubicBezTo>
                <a:cubicBezTo>
                  <a:pt x="346810" y="1381823"/>
                  <a:pt x="333216" y="1395417"/>
                  <a:pt x="316447" y="1395417"/>
                </a:cubicBezTo>
                <a:cubicBezTo>
                  <a:pt x="299677" y="1395417"/>
                  <a:pt x="286084" y="1381823"/>
                  <a:pt x="286084" y="1365053"/>
                </a:cubicBezTo>
                <a:cubicBezTo>
                  <a:pt x="286084" y="1348284"/>
                  <a:pt x="299677" y="1334690"/>
                  <a:pt x="316447" y="1334690"/>
                </a:cubicBezTo>
                <a:close/>
                <a:moveTo>
                  <a:pt x="243892" y="1334690"/>
                </a:moveTo>
                <a:cubicBezTo>
                  <a:pt x="260662" y="1334690"/>
                  <a:pt x="274256" y="1348284"/>
                  <a:pt x="274256" y="1365053"/>
                </a:cubicBezTo>
                <a:cubicBezTo>
                  <a:pt x="274256" y="1381823"/>
                  <a:pt x="260662" y="1395417"/>
                  <a:pt x="243892" y="1395417"/>
                </a:cubicBezTo>
                <a:cubicBezTo>
                  <a:pt x="227123" y="1395417"/>
                  <a:pt x="213529" y="1381823"/>
                  <a:pt x="213529" y="1365053"/>
                </a:cubicBezTo>
                <a:cubicBezTo>
                  <a:pt x="213529" y="1348284"/>
                  <a:pt x="227123" y="1334690"/>
                  <a:pt x="243892" y="1334690"/>
                </a:cubicBezTo>
                <a:close/>
                <a:moveTo>
                  <a:pt x="171339" y="1334690"/>
                </a:moveTo>
                <a:cubicBezTo>
                  <a:pt x="188107" y="1334690"/>
                  <a:pt x="201701" y="1348284"/>
                  <a:pt x="201701" y="1365053"/>
                </a:cubicBezTo>
                <a:cubicBezTo>
                  <a:pt x="201701" y="1381823"/>
                  <a:pt x="188107" y="1395417"/>
                  <a:pt x="171339" y="1395417"/>
                </a:cubicBezTo>
                <a:cubicBezTo>
                  <a:pt x="154616" y="1395417"/>
                  <a:pt x="141023" y="1381823"/>
                  <a:pt x="141023" y="1365053"/>
                </a:cubicBezTo>
                <a:cubicBezTo>
                  <a:pt x="141023" y="1348284"/>
                  <a:pt x="154616" y="1334690"/>
                  <a:pt x="171339" y="1334690"/>
                </a:cubicBezTo>
                <a:close/>
                <a:moveTo>
                  <a:pt x="98838" y="1334690"/>
                </a:moveTo>
                <a:cubicBezTo>
                  <a:pt x="115605" y="1334690"/>
                  <a:pt x="129198" y="1348284"/>
                  <a:pt x="129198" y="1365053"/>
                </a:cubicBezTo>
                <a:cubicBezTo>
                  <a:pt x="129198" y="1381823"/>
                  <a:pt x="115605" y="1395417"/>
                  <a:pt x="98838" y="1395417"/>
                </a:cubicBezTo>
                <a:cubicBezTo>
                  <a:pt x="82067" y="1395417"/>
                  <a:pt x="68474" y="1381823"/>
                  <a:pt x="68474" y="1365053"/>
                </a:cubicBezTo>
                <a:cubicBezTo>
                  <a:pt x="68474" y="1348284"/>
                  <a:pt x="82067" y="1334690"/>
                  <a:pt x="98838" y="1334690"/>
                </a:cubicBezTo>
                <a:close/>
                <a:moveTo>
                  <a:pt x="26283" y="1334690"/>
                </a:moveTo>
                <a:cubicBezTo>
                  <a:pt x="43051" y="1334690"/>
                  <a:pt x="56645" y="1348284"/>
                  <a:pt x="56645" y="1365053"/>
                </a:cubicBezTo>
                <a:cubicBezTo>
                  <a:pt x="56645" y="1381823"/>
                  <a:pt x="43051" y="1395417"/>
                  <a:pt x="26283" y="1395417"/>
                </a:cubicBezTo>
                <a:cubicBezTo>
                  <a:pt x="17898" y="1395417"/>
                  <a:pt x="10308" y="1392019"/>
                  <a:pt x="4813" y="1386524"/>
                </a:cubicBezTo>
                <a:lnTo>
                  <a:pt x="0" y="1374903"/>
                </a:lnTo>
                <a:lnTo>
                  <a:pt x="0" y="1355203"/>
                </a:lnTo>
                <a:lnTo>
                  <a:pt x="4813" y="1343583"/>
                </a:lnTo>
                <a:cubicBezTo>
                  <a:pt x="10308" y="1338089"/>
                  <a:pt x="17898" y="1334690"/>
                  <a:pt x="26283" y="1334690"/>
                </a:cubicBezTo>
                <a:close/>
                <a:moveTo>
                  <a:pt x="1404765" y="1254238"/>
                </a:moveTo>
                <a:cubicBezTo>
                  <a:pt x="1408957" y="1254238"/>
                  <a:pt x="1412951" y="1255088"/>
                  <a:pt x="1416584" y="1256624"/>
                </a:cubicBezTo>
                <a:lnTo>
                  <a:pt x="1422045" y="1260306"/>
                </a:lnTo>
                <a:lnTo>
                  <a:pt x="1418517" y="1266114"/>
                </a:lnTo>
                <a:lnTo>
                  <a:pt x="1386846" y="1308466"/>
                </a:lnTo>
                <a:lnTo>
                  <a:pt x="1383295" y="1306072"/>
                </a:lnTo>
                <a:cubicBezTo>
                  <a:pt x="1377800" y="1300577"/>
                  <a:pt x="1374402" y="1292986"/>
                  <a:pt x="1374402" y="1284602"/>
                </a:cubicBezTo>
                <a:cubicBezTo>
                  <a:pt x="1374402" y="1267832"/>
                  <a:pt x="1387996" y="1254238"/>
                  <a:pt x="1404765" y="1254238"/>
                </a:cubicBezTo>
                <a:close/>
                <a:moveTo>
                  <a:pt x="1332211" y="1254238"/>
                </a:moveTo>
                <a:cubicBezTo>
                  <a:pt x="1348980" y="1254238"/>
                  <a:pt x="1362574" y="1267832"/>
                  <a:pt x="1362574" y="1284602"/>
                </a:cubicBezTo>
                <a:cubicBezTo>
                  <a:pt x="1362574" y="1301371"/>
                  <a:pt x="1348980" y="1314965"/>
                  <a:pt x="1332211" y="1314965"/>
                </a:cubicBezTo>
                <a:cubicBezTo>
                  <a:pt x="1315441" y="1314965"/>
                  <a:pt x="1301847" y="1301371"/>
                  <a:pt x="1301847" y="1284602"/>
                </a:cubicBezTo>
                <a:cubicBezTo>
                  <a:pt x="1301847" y="1267832"/>
                  <a:pt x="1315441" y="1254238"/>
                  <a:pt x="1332211" y="1254238"/>
                </a:cubicBezTo>
                <a:close/>
                <a:moveTo>
                  <a:pt x="1259656" y="1254238"/>
                </a:moveTo>
                <a:cubicBezTo>
                  <a:pt x="1276426" y="1254238"/>
                  <a:pt x="1290020" y="1267832"/>
                  <a:pt x="1290020" y="1284602"/>
                </a:cubicBezTo>
                <a:cubicBezTo>
                  <a:pt x="1290020" y="1301371"/>
                  <a:pt x="1276426" y="1314965"/>
                  <a:pt x="1259656" y="1314965"/>
                </a:cubicBezTo>
                <a:cubicBezTo>
                  <a:pt x="1242887" y="1314965"/>
                  <a:pt x="1229293" y="1301371"/>
                  <a:pt x="1229293" y="1284602"/>
                </a:cubicBezTo>
                <a:cubicBezTo>
                  <a:pt x="1229293" y="1267832"/>
                  <a:pt x="1242887" y="1254238"/>
                  <a:pt x="1259656" y="1254238"/>
                </a:cubicBezTo>
                <a:close/>
                <a:moveTo>
                  <a:pt x="1187102" y="1254238"/>
                </a:moveTo>
                <a:cubicBezTo>
                  <a:pt x="1203871" y="1254238"/>
                  <a:pt x="1217465" y="1267832"/>
                  <a:pt x="1217465" y="1284602"/>
                </a:cubicBezTo>
                <a:cubicBezTo>
                  <a:pt x="1217465" y="1301371"/>
                  <a:pt x="1203871" y="1314965"/>
                  <a:pt x="1187102" y="1314965"/>
                </a:cubicBezTo>
                <a:cubicBezTo>
                  <a:pt x="1170332" y="1314965"/>
                  <a:pt x="1156738" y="1301371"/>
                  <a:pt x="1156738" y="1284602"/>
                </a:cubicBezTo>
                <a:cubicBezTo>
                  <a:pt x="1156738" y="1267832"/>
                  <a:pt x="1170332" y="1254238"/>
                  <a:pt x="1187102" y="1254238"/>
                </a:cubicBezTo>
                <a:close/>
                <a:moveTo>
                  <a:pt x="1114547" y="1254238"/>
                </a:moveTo>
                <a:cubicBezTo>
                  <a:pt x="1131317" y="1254238"/>
                  <a:pt x="1144911" y="1267832"/>
                  <a:pt x="1144911" y="1284602"/>
                </a:cubicBezTo>
                <a:cubicBezTo>
                  <a:pt x="1144911" y="1301371"/>
                  <a:pt x="1131317" y="1314965"/>
                  <a:pt x="1114547" y="1314965"/>
                </a:cubicBezTo>
                <a:cubicBezTo>
                  <a:pt x="1097778" y="1314965"/>
                  <a:pt x="1084184" y="1301371"/>
                  <a:pt x="1084184" y="1284602"/>
                </a:cubicBezTo>
                <a:cubicBezTo>
                  <a:pt x="1084184" y="1267832"/>
                  <a:pt x="1097778" y="1254238"/>
                  <a:pt x="1114547" y="1254238"/>
                </a:cubicBezTo>
                <a:close/>
                <a:moveTo>
                  <a:pt x="1041993" y="1254238"/>
                </a:moveTo>
                <a:cubicBezTo>
                  <a:pt x="1058762" y="1254238"/>
                  <a:pt x="1072356" y="1267832"/>
                  <a:pt x="1072356" y="1284602"/>
                </a:cubicBezTo>
                <a:cubicBezTo>
                  <a:pt x="1072356" y="1301371"/>
                  <a:pt x="1058762" y="1314965"/>
                  <a:pt x="1041993" y="1314965"/>
                </a:cubicBezTo>
                <a:cubicBezTo>
                  <a:pt x="1025223" y="1314965"/>
                  <a:pt x="1011629" y="1301371"/>
                  <a:pt x="1011629" y="1284602"/>
                </a:cubicBezTo>
                <a:cubicBezTo>
                  <a:pt x="1011629" y="1267832"/>
                  <a:pt x="1025223" y="1254238"/>
                  <a:pt x="1041993" y="1254238"/>
                </a:cubicBezTo>
                <a:close/>
                <a:moveTo>
                  <a:pt x="969438" y="1254238"/>
                </a:moveTo>
                <a:cubicBezTo>
                  <a:pt x="986208" y="1254238"/>
                  <a:pt x="999801" y="1267832"/>
                  <a:pt x="999801" y="1284602"/>
                </a:cubicBezTo>
                <a:cubicBezTo>
                  <a:pt x="999801" y="1301371"/>
                  <a:pt x="986208" y="1314965"/>
                  <a:pt x="969438" y="1314965"/>
                </a:cubicBezTo>
                <a:cubicBezTo>
                  <a:pt x="952669" y="1314965"/>
                  <a:pt x="939075" y="1301371"/>
                  <a:pt x="939075" y="1284602"/>
                </a:cubicBezTo>
                <a:cubicBezTo>
                  <a:pt x="939075" y="1267832"/>
                  <a:pt x="952669" y="1254238"/>
                  <a:pt x="969438" y="1254238"/>
                </a:cubicBezTo>
                <a:close/>
                <a:moveTo>
                  <a:pt x="896883" y="1254238"/>
                </a:moveTo>
                <a:cubicBezTo>
                  <a:pt x="913653" y="1254238"/>
                  <a:pt x="927247" y="1267832"/>
                  <a:pt x="927247" y="1284602"/>
                </a:cubicBezTo>
                <a:cubicBezTo>
                  <a:pt x="927247" y="1301371"/>
                  <a:pt x="913653" y="1314965"/>
                  <a:pt x="896883" y="1314965"/>
                </a:cubicBezTo>
                <a:cubicBezTo>
                  <a:pt x="880114" y="1314965"/>
                  <a:pt x="866520" y="1301371"/>
                  <a:pt x="866520" y="1284602"/>
                </a:cubicBezTo>
                <a:cubicBezTo>
                  <a:pt x="866520" y="1267832"/>
                  <a:pt x="880114" y="1254238"/>
                  <a:pt x="896883" y="1254238"/>
                </a:cubicBezTo>
                <a:close/>
                <a:moveTo>
                  <a:pt x="824329" y="1254238"/>
                </a:moveTo>
                <a:cubicBezTo>
                  <a:pt x="841098" y="1254238"/>
                  <a:pt x="854692" y="1267832"/>
                  <a:pt x="854692" y="1284602"/>
                </a:cubicBezTo>
                <a:cubicBezTo>
                  <a:pt x="854692" y="1301371"/>
                  <a:pt x="841098" y="1314965"/>
                  <a:pt x="824329" y="1314965"/>
                </a:cubicBezTo>
                <a:cubicBezTo>
                  <a:pt x="807559" y="1314965"/>
                  <a:pt x="793965" y="1301371"/>
                  <a:pt x="793965" y="1284602"/>
                </a:cubicBezTo>
                <a:cubicBezTo>
                  <a:pt x="793965" y="1267832"/>
                  <a:pt x="807559" y="1254238"/>
                  <a:pt x="824329" y="1254238"/>
                </a:cubicBezTo>
                <a:close/>
                <a:moveTo>
                  <a:pt x="751774" y="1254238"/>
                </a:moveTo>
                <a:cubicBezTo>
                  <a:pt x="768544" y="1254238"/>
                  <a:pt x="782138" y="1267832"/>
                  <a:pt x="782138" y="1284602"/>
                </a:cubicBezTo>
                <a:cubicBezTo>
                  <a:pt x="782138" y="1301371"/>
                  <a:pt x="768544" y="1314965"/>
                  <a:pt x="751774" y="1314965"/>
                </a:cubicBezTo>
                <a:cubicBezTo>
                  <a:pt x="735005" y="1314965"/>
                  <a:pt x="721411" y="1301371"/>
                  <a:pt x="721411" y="1284602"/>
                </a:cubicBezTo>
                <a:cubicBezTo>
                  <a:pt x="721411" y="1267832"/>
                  <a:pt x="735005" y="1254238"/>
                  <a:pt x="751774" y="1254238"/>
                </a:cubicBezTo>
                <a:close/>
                <a:moveTo>
                  <a:pt x="679220" y="1254238"/>
                </a:moveTo>
                <a:cubicBezTo>
                  <a:pt x="695989" y="1254238"/>
                  <a:pt x="709583" y="1267832"/>
                  <a:pt x="709583" y="1284602"/>
                </a:cubicBezTo>
                <a:cubicBezTo>
                  <a:pt x="709583" y="1301371"/>
                  <a:pt x="695989" y="1314965"/>
                  <a:pt x="679220" y="1314965"/>
                </a:cubicBezTo>
                <a:cubicBezTo>
                  <a:pt x="662450" y="1314965"/>
                  <a:pt x="648856" y="1301371"/>
                  <a:pt x="648856" y="1284602"/>
                </a:cubicBezTo>
                <a:cubicBezTo>
                  <a:pt x="648856" y="1267832"/>
                  <a:pt x="662450" y="1254238"/>
                  <a:pt x="679220" y="1254238"/>
                </a:cubicBezTo>
                <a:close/>
                <a:moveTo>
                  <a:pt x="606665" y="1254238"/>
                </a:moveTo>
                <a:cubicBezTo>
                  <a:pt x="623435" y="1254238"/>
                  <a:pt x="637029" y="1267832"/>
                  <a:pt x="637029" y="1284602"/>
                </a:cubicBezTo>
                <a:cubicBezTo>
                  <a:pt x="637029" y="1301371"/>
                  <a:pt x="623435" y="1314965"/>
                  <a:pt x="606665" y="1314965"/>
                </a:cubicBezTo>
                <a:cubicBezTo>
                  <a:pt x="589896" y="1314965"/>
                  <a:pt x="576302" y="1301371"/>
                  <a:pt x="576302" y="1284602"/>
                </a:cubicBezTo>
                <a:cubicBezTo>
                  <a:pt x="576302" y="1267832"/>
                  <a:pt x="589896" y="1254238"/>
                  <a:pt x="606665" y="1254238"/>
                </a:cubicBezTo>
                <a:close/>
                <a:moveTo>
                  <a:pt x="534111" y="1254238"/>
                </a:moveTo>
                <a:cubicBezTo>
                  <a:pt x="550880" y="1254238"/>
                  <a:pt x="564474" y="1267832"/>
                  <a:pt x="564474" y="1284602"/>
                </a:cubicBezTo>
                <a:cubicBezTo>
                  <a:pt x="564474" y="1301371"/>
                  <a:pt x="550880" y="1314965"/>
                  <a:pt x="534111" y="1314965"/>
                </a:cubicBezTo>
                <a:cubicBezTo>
                  <a:pt x="517341" y="1314965"/>
                  <a:pt x="503747" y="1301371"/>
                  <a:pt x="503747" y="1284602"/>
                </a:cubicBezTo>
                <a:cubicBezTo>
                  <a:pt x="503747" y="1267832"/>
                  <a:pt x="517341" y="1254238"/>
                  <a:pt x="534111" y="1254238"/>
                </a:cubicBezTo>
                <a:close/>
                <a:moveTo>
                  <a:pt x="461556" y="1254238"/>
                </a:moveTo>
                <a:cubicBezTo>
                  <a:pt x="478326" y="1254238"/>
                  <a:pt x="491920" y="1267832"/>
                  <a:pt x="491920" y="1284602"/>
                </a:cubicBezTo>
                <a:cubicBezTo>
                  <a:pt x="491920" y="1301371"/>
                  <a:pt x="478326" y="1314965"/>
                  <a:pt x="461556" y="1314965"/>
                </a:cubicBezTo>
                <a:cubicBezTo>
                  <a:pt x="444787" y="1314965"/>
                  <a:pt x="431192" y="1301371"/>
                  <a:pt x="431192" y="1284602"/>
                </a:cubicBezTo>
                <a:cubicBezTo>
                  <a:pt x="431192" y="1267832"/>
                  <a:pt x="444787" y="1254238"/>
                  <a:pt x="461556" y="1254238"/>
                </a:cubicBezTo>
                <a:close/>
                <a:moveTo>
                  <a:pt x="389002" y="1254238"/>
                </a:moveTo>
                <a:cubicBezTo>
                  <a:pt x="405771" y="1254238"/>
                  <a:pt x="419365" y="1267832"/>
                  <a:pt x="419365" y="1284602"/>
                </a:cubicBezTo>
                <a:cubicBezTo>
                  <a:pt x="419365" y="1301371"/>
                  <a:pt x="405771" y="1314965"/>
                  <a:pt x="389002" y="1314965"/>
                </a:cubicBezTo>
                <a:cubicBezTo>
                  <a:pt x="372232" y="1314965"/>
                  <a:pt x="358638" y="1301371"/>
                  <a:pt x="358638" y="1284602"/>
                </a:cubicBezTo>
                <a:cubicBezTo>
                  <a:pt x="358638" y="1267832"/>
                  <a:pt x="372232" y="1254238"/>
                  <a:pt x="389002" y="1254238"/>
                </a:cubicBezTo>
                <a:close/>
                <a:moveTo>
                  <a:pt x="316447" y="1254238"/>
                </a:moveTo>
                <a:cubicBezTo>
                  <a:pt x="333216" y="1254238"/>
                  <a:pt x="346810" y="1267832"/>
                  <a:pt x="346810" y="1284602"/>
                </a:cubicBezTo>
                <a:cubicBezTo>
                  <a:pt x="346810" y="1301371"/>
                  <a:pt x="333216" y="1314965"/>
                  <a:pt x="316447" y="1314965"/>
                </a:cubicBezTo>
                <a:cubicBezTo>
                  <a:pt x="299677" y="1314965"/>
                  <a:pt x="286084" y="1301371"/>
                  <a:pt x="286084" y="1284602"/>
                </a:cubicBezTo>
                <a:cubicBezTo>
                  <a:pt x="286084" y="1267832"/>
                  <a:pt x="299677" y="1254238"/>
                  <a:pt x="316447" y="1254238"/>
                </a:cubicBezTo>
                <a:close/>
                <a:moveTo>
                  <a:pt x="243892" y="1254238"/>
                </a:moveTo>
                <a:cubicBezTo>
                  <a:pt x="260662" y="1254238"/>
                  <a:pt x="274256" y="1267832"/>
                  <a:pt x="274256" y="1284602"/>
                </a:cubicBezTo>
                <a:cubicBezTo>
                  <a:pt x="274256" y="1301371"/>
                  <a:pt x="260662" y="1314965"/>
                  <a:pt x="243892" y="1314965"/>
                </a:cubicBezTo>
                <a:cubicBezTo>
                  <a:pt x="227123" y="1314965"/>
                  <a:pt x="213529" y="1301371"/>
                  <a:pt x="213529" y="1284602"/>
                </a:cubicBezTo>
                <a:cubicBezTo>
                  <a:pt x="213529" y="1267832"/>
                  <a:pt x="227123" y="1254238"/>
                  <a:pt x="243892" y="1254238"/>
                </a:cubicBezTo>
                <a:close/>
                <a:moveTo>
                  <a:pt x="171339" y="1254238"/>
                </a:moveTo>
                <a:cubicBezTo>
                  <a:pt x="188107" y="1254238"/>
                  <a:pt x="201701" y="1267832"/>
                  <a:pt x="201701" y="1284602"/>
                </a:cubicBezTo>
                <a:cubicBezTo>
                  <a:pt x="201701" y="1301371"/>
                  <a:pt x="188107" y="1314965"/>
                  <a:pt x="171339" y="1314965"/>
                </a:cubicBezTo>
                <a:cubicBezTo>
                  <a:pt x="154622" y="1314965"/>
                  <a:pt x="141029" y="1301371"/>
                  <a:pt x="141029" y="1284602"/>
                </a:cubicBezTo>
                <a:cubicBezTo>
                  <a:pt x="141029" y="1267832"/>
                  <a:pt x="154622" y="1254238"/>
                  <a:pt x="171339" y="1254238"/>
                </a:cubicBezTo>
                <a:close/>
                <a:moveTo>
                  <a:pt x="98845" y="1254238"/>
                </a:moveTo>
                <a:cubicBezTo>
                  <a:pt x="115610" y="1254238"/>
                  <a:pt x="129204" y="1267832"/>
                  <a:pt x="129204" y="1284602"/>
                </a:cubicBezTo>
                <a:cubicBezTo>
                  <a:pt x="129204" y="1301371"/>
                  <a:pt x="115610" y="1314965"/>
                  <a:pt x="98845" y="1314965"/>
                </a:cubicBezTo>
                <a:cubicBezTo>
                  <a:pt x="82074" y="1314965"/>
                  <a:pt x="68480" y="1301371"/>
                  <a:pt x="68480" y="1284602"/>
                </a:cubicBezTo>
                <a:cubicBezTo>
                  <a:pt x="68480" y="1267832"/>
                  <a:pt x="82074" y="1254238"/>
                  <a:pt x="98845" y="1254238"/>
                </a:cubicBezTo>
                <a:close/>
                <a:moveTo>
                  <a:pt x="26290" y="1254238"/>
                </a:moveTo>
                <a:cubicBezTo>
                  <a:pt x="43057" y="1254238"/>
                  <a:pt x="56651" y="1267832"/>
                  <a:pt x="56651" y="1284602"/>
                </a:cubicBezTo>
                <a:cubicBezTo>
                  <a:pt x="56651" y="1301371"/>
                  <a:pt x="43057" y="1314965"/>
                  <a:pt x="26290" y="1314965"/>
                </a:cubicBezTo>
                <a:cubicBezTo>
                  <a:pt x="17905" y="1314965"/>
                  <a:pt x="10314" y="1311567"/>
                  <a:pt x="4819" y="1306072"/>
                </a:cubicBezTo>
                <a:lnTo>
                  <a:pt x="0" y="1294437"/>
                </a:lnTo>
                <a:lnTo>
                  <a:pt x="0" y="1274766"/>
                </a:lnTo>
                <a:lnTo>
                  <a:pt x="4819" y="1263131"/>
                </a:lnTo>
                <a:cubicBezTo>
                  <a:pt x="10314" y="1257637"/>
                  <a:pt x="17905" y="1254238"/>
                  <a:pt x="26290" y="1254238"/>
                </a:cubicBezTo>
                <a:close/>
                <a:moveTo>
                  <a:pt x="1474228" y="1174410"/>
                </a:moveTo>
                <a:lnTo>
                  <a:pt x="1450688" y="1213159"/>
                </a:lnTo>
                <a:lnTo>
                  <a:pt x="1446956" y="1204150"/>
                </a:lnTo>
                <a:cubicBezTo>
                  <a:pt x="1446956" y="1191573"/>
                  <a:pt x="1454603" y="1180782"/>
                  <a:pt x="1465501" y="1176173"/>
                </a:cubicBezTo>
                <a:close/>
                <a:moveTo>
                  <a:pt x="1404765" y="1173786"/>
                </a:moveTo>
                <a:cubicBezTo>
                  <a:pt x="1421535" y="1173786"/>
                  <a:pt x="1435129" y="1187380"/>
                  <a:pt x="1435129" y="1204150"/>
                </a:cubicBezTo>
                <a:cubicBezTo>
                  <a:pt x="1435129" y="1220919"/>
                  <a:pt x="1421535" y="1234513"/>
                  <a:pt x="1404765" y="1234513"/>
                </a:cubicBezTo>
                <a:cubicBezTo>
                  <a:pt x="1387996" y="1234513"/>
                  <a:pt x="1374402" y="1220919"/>
                  <a:pt x="1374402" y="1204150"/>
                </a:cubicBezTo>
                <a:cubicBezTo>
                  <a:pt x="1374402" y="1187380"/>
                  <a:pt x="1387996" y="1173786"/>
                  <a:pt x="1404765" y="1173786"/>
                </a:cubicBezTo>
                <a:close/>
                <a:moveTo>
                  <a:pt x="1332211" y="1173786"/>
                </a:moveTo>
                <a:cubicBezTo>
                  <a:pt x="1348980" y="1173786"/>
                  <a:pt x="1362574" y="1187380"/>
                  <a:pt x="1362574" y="1204150"/>
                </a:cubicBezTo>
                <a:cubicBezTo>
                  <a:pt x="1362574" y="1220919"/>
                  <a:pt x="1348980" y="1234513"/>
                  <a:pt x="1332211" y="1234513"/>
                </a:cubicBezTo>
                <a:cubicBezTo>
                  <a:pt x="1315441" y="1234513"/>
                  <a:pt x="1301847" y="1220919"/>
                  <a:pt x="1301847" y="1204150"/>
                </a:cubicBezTo>
                <a:cubicBezTo>
                  <a:pt x="1301847" y="1187380"/>
                  <a:pt x="1315441" y="1173786"/>
                  <a:pt x="1332211" y="1173786"/>
                </a:cubicBezTo>
                <a:close/>
                <a:moveTo>
                  <a:pt x="1259656" y="1173786"/>
                </a:moveTo>
                <a:cubicBezTo>
                  <a:pt x="1276426" y="1173786"/>
                  <a:pt x="1290020" y="1187380"/>
                  <a:pt x="1290020" y="1204150"/>
                </a:cubicBezTo>
                <a:cubicBezTo>
                  <a:pt x="1290020" y="1220919"/>
                  <a:pt x="1276426" y="1234513"/>
                  <a:pt x="1259656" y="1234513"/>
                </a:cubicBezTo>
                <a:cubicBezTo>
                  <a:pt x="1242887" y="1234513"/>
                  <a:pt x="1229293" y="1220919"/>
                  <a:pt x="1229293" y="1204150"/>
                </a:cubicBezTo>
                <a:cubicBezTo>
                  <a:pt x="1229293" y="1187380"/>
                  <a:pt x="1242887" y="1173786"/>
                  <a:pt x="1259656" y="1173786"/>
                </a:cubicBezTo>
                <a:close/>
                <a:moveTo>
                  <a:pt x="1187102" y="1173786"/>
                </a:moveTo>
                <a:cubicBezTo>
                  <a:pt x="1203871" y="1173786"/>
                  <a:pt x="1217465" y="1187380"/>
                  <a:pt x="1217465" y="1204150"/>
                </a:cubicBezTo>
                <a:cubicBezTo>
                  <a:pt x="1217465" y="1220919"/>
                  <a:pt x="1203871" y="1234513"/>
                  <a:pt x="1187102" y="1234513"/>
                </a:cubicBezTo>
                <a:cubicBezTo>
                  <a:pt x="1170332" y="1234513"/>
                  <a:pt x="1156738" y="1220919"/>
                  <a:pt x="1156738" y="1204150"/>
                </a:cubicBezTo>
                <a:cubicBezTo>
                  <a:pt x="1156738" y="1187380"/>
                  <a:pt x="1170332" y="1173786"/>
                  <a:pt x="1187102" y="1173786"/>
                </a:cubicBezTo>
                <a:close/>
                <a:moveTo>
                  <a:pt x="1114547" y="1173786"/>
                </a:moveTo>
                <a:cubicBezTo>
                  <a:pt x="1131317" y="1173786"/>
                  <a:pt x="1144911" y="1187380"/>
                  <a:pt x="1144911" y="1204150"/>
                </a:cubicBezTo>
                <a:cubicBezTo>
                  <a:pt x="1144911" y="1220919"/>
                  <a:pt x="1131317" y="1234513"/>
                  <a:pt x="1114547" y="1234513"/>
                </a:cubicBezTo>
                <a:cubicBezTo>
                  <a:pt x="1097778" y="1234513"/>
                  <a:pt x="1084184" y="1220919"/>
                  <a:pt x="1084184" y="1204150"/>
                </a:cubicBezTo>
                <a:cubicBezTo>
                  <a:pt x="1084184" y="1187380"/>
                  <a:pt x="1097778" y="1173786"/>
                  <a:pt x="1114547" y="1173786"/>
                </a:cubicBezTo>
                <a:close/>
                <a:moveTo>
                  <a:pt x="1041993" y="1173786"/>
                </a:moveTo>
                <a:cubicBezTo>
                  <a:pt x="1058762" y="1173786"/>
                  <a:pt x="1072356" y="1187380"/>
                  <a:pt x="1072356" y="1204150"/>
                </a:cubicBezTo>
                <a:cubicBezTo>
                  <a:pt x="1072356" y="1220919"/>
                  <a:pt x="1058762" y="1234513"/>
                  <a:pt x="1041993" y="1234513"/>
                </a:cubicBezTo>
                <a:cubicBezTo>
                  <a:pt x="1025223" y="1234513"/>
                  <a:pt x="1011629" y="1220919"/>
                  <a:pt x="1011629" y="1204150"/>
                </a:cubicBezTo>
                <a:cubicBezTo>
                  <a:pt x="1011629" y="1187380"/>
                  <a:pt x="1025223" y="1173786"/>
                  <a:pt x="1041993" y="1173786"/>
                </a:cubicBezTo>
                <a:close/>
                <a:moveTo>
                  <a:pt x="969438" y="1173786"/>
                </a:moveTo>
                <a:cubicBezTo>
                  <a:pt x="986208" y="1173786"/>
                  <a:pt x="999801" y="1187380"/>
                  <a:pt x="999801" y="1204150"/>
                </a:cubicBezTo>
                <a:cubicBezTo>
                  <a:pt x="999801" y="1220919"/>
                  <a:pt x="986208" y="1234513"/>
                  <a:pt x="969438" y="1234513"/>
                </a:cubicBezTo>
                <a:cubicBezTo>
                  <a:pt x="952669" y="1234513"/>
                  <a:pt x="939075" y="1220919"/>
                  <a:pt x="939075" y="1204150"/>
                </a:cubicBezTo>
                <a:cubicBezTo>
                  <a:pt x="939075" y="1187380"/>
                  <a:pt x="952669" y="1173786"/>
                  <a:pt x="969438" y="1173786"/>
                </a:cubicBezTo>
                <a:close/>
                <a:moveTo>
                  <a:pt x="896883" y="1173786"/>
                </a:moveTo>
                <a:cubicBezTo>
                  <a:pt x="913653" y="1173786"/>
                  <a:pt x="927247" y="1187380"/>
                  <a:pt x="927247" y="1204150"/>
                </a:cubicBezTo>
                <a:cubicBezTo>
                  <a:pt x="927247" y="1220919"/>
                  <a:pt x="913653" y="1234513"/>
                  <a:pt x="896883" y="1234513"/>
                </a:cubicBezTo>
                <a:cubicBezTo>
                  <a:pt x="880114" y="1234513"/>
                  <a:pt x="866520" y="1220919"/>
                  <a:pt x="866520" y="1204150"/>
                </a:cubicBezTo>
                <a:cubicBezTo>
                  <a:pt x="866520" y="1187380"/>
                  <a:pt x="880114" y="1173786"/>
                  <a:pt x="896883" y="1173786"/>
                </a:cubicBezTo>
                <a:close/>
                <a:moveTo>
                  <a:pt x="824329" y="1173786"/>
                </a:moveTo>
                <a:cubicBezTo>
                  <a:pt x="841098" y="1173786"/>
                  <a:pt x="854692" y="1187380"/>
                  <a:pt x="854692" y="1204150"/>
                </a:cubicBezTo>
                <a:cubicBezTo>
                  <a:pt x="854692" y="1220919"/>
                  <a:pt x="841098" y="1234513"/>
                  <a:pt x="824329" y="1234513"/>
                </a:cubicBezTo>
                <a:cubicBezTo>
                  <a:pt x="807559" y="1234513"/>
                  <a:pt x="793965" y="1220919"/>
                  <a:pt x="793965" y="1204150"/>
                </a:cubicBezTo>
                <a:cubicBezTo>
                  <a:pt x="793965" y="1187380"/>
                  <a:pt x="807559" y="1173786"/>
                  <a:pt x="824329" y="1173786"/>
                </a:cubicBezTo>
                <a:close/>
                <a:moveTo>
                  <a:pt x="751774" y="1173786"/>
                </a:moveTo>
                <a:cubicBezTo>
                  <a:pt x="768544" y="1173786"/>
                  <a:pt x="782138" y="1187380"/>
                  <a:pt x="782138" y="1204150"/>
                </a:cubicBezTo>
                <a:cubicBezTo>
                  <a:pt x="782138" y="1220919"/>
                  <a:pt x="768544" y="1234513"/>
                  <a:pt x="751774" y="1234513"/>
                </a:cubicBezTo>
                <a:cubicBezTo>
                  <a:pt x="735005" y="1234513"/>
                  <a:pt x="721411" y="1220919"/>
                  <a:pt x="721411" y="1204150"/>
                </a:cubicBezTo>
                <a:cubicBezTo>
                  <a:pt x="721411" y="1187380"/>
                  <a:pt x="735005" y="1173786"/>
                  <a:pt x="751774" y="1173786"/>
                </a:cubicBezTo>
                <a:close/>
                <a:moveTo>
                  <a:pt x="679220" y="1173786"/>
                </a:moveTo>
                <a:cubicBezTo>
                  <a:pt x="695989" y="1173786"/>
                  <a:pt x="709583" y="1187380"/>
                  <a:pt x="709583" y="1204150"/>
                </a:cubicBezTo>
                <a:cubicBezTo>
                  <a:pt x="709583" y="1220919"/>
                  <a:pt x="695989" y="1234513"/>
                  <a:pt x="679220" y="1234513"/>
                </a:cubicBezTo>
                <a:cubicBezTo>
                  <a:pt x="662450" y="1234513"/>
                  <a:pt x="648856" y="1220919"/>
                  <a:pt x="648856" y="1204150"/>
                </a:cubicBezTo>
                <a:cubicBezTo>
                  <a:pt x="648856" y="1187380"/>
                  <a:pt x="662450" y="1173786"/>
                  <a:pt x="679220" y="1173786"/>
                </a:cubicBezTo>
                <a:close/>
                <a:moveTo>
                  <a:pt x="606665" y="1173786"/>
                </a:moveTo>
                <a:cubicBezTo>
                  <a:pt x="623435" y="1173786"/>
                  <a:pt x="637029" y="1187380"/>
                  <a:pt x="637029" y="1204150"/>
                </a:cubicBezTo>
                <a:cubicBezTo>
                  <a:pt x="637029" y="1220919"/>
                  <a:pt x="623435" y="1234513"/>
                  <a:pt x="606665" y="1234513"/>
                </a:cubicBezTo>
                <a:cubicBezTo>
                  <a:pt x="589896" y="1234513"/>
                  <a:pt x="576302" y="1220919"/>
                  <a:pt x="576302" y="1204150"/>
                </a:cubicBezTo>
                <a:cubicBezTo>
                  <a:pt x="576302" y="1187380"/>
                  <a:pt x="589896" y="1173786"/>
                  <a:pt x="606665" y="1173786"/>
                </a:cubicBezTo>
                <a:close/>
                <a:moveTo>
                  <a:pt x="534111" y="1173786"/>
                </a:moveTo>
                <a:cubicBezTo>
                  <a:pt x="550880" y="1173786"/>
                  <a:pt x="564474" y="1187380"/>
                  <a:pt x="564474" y="1204150"/>
                </a:cubicBezTo>
                <a:cubicBezTo>
                  <a:pt x="564474" y="1220919"/>
                  <a:pt x="550880" y="1234513"/>
                  <a:pt x="534111" y="1234513"/>
                </a:cubicBezTo>
                <a:cubicBezTo>
                  <a:pt x="517341" y="1234513"/>
                  <a:pt x="503747" y="1220919"/>
                  <a:pt x="503747" y="1204150"/>
                </a:cubicBezTo>
                <a:cubicBezTo>
                  <a:pt x="503747" y="1187380"/>
                  <a:pt x="517341" y="1173786"/>
                  <a:pt x="534111" y="1173786"/>
                </a:cubicBezTo>
                <a:close/>
                <a:moveTo>
                  <a:pt x="461556" y="1173786"/>
                </a:moveTo>
                <a:cubicBezTo>
                  <a:pt x="478326" y="1173786"/>
                  <a:pt x="491920" y="1187380"/>
                  <a:pt x="491920" y="1204150"/>
                </a:cubicBezTo>
                <a:cubicBezTo>
                  <a:pt x="491920" y="1220919"/>
                  <a:pt x="478326" y="1234513"/>
                  <a:pt x="461556" y="1234513"/>
                </a:cubicBezTo>
                <a:cubicBezTo>
                  <a:pt x="444787" y="1234513"/>
                  <a:pt x="431192" y="1220919"/>
                  <a:pt x="431192" y="1204150"/>
                </a:cubicBezTo>
                <a:cubicBezTo>
                  <a:pt x="431192" y="1187380"/>
                  <a:pt x="444787" y="1173786"/>
                  <a:pt x="461556" y="1173786"/>
                </a:cubicBezTo>
                <a:close/>
                <a:moveTo>
                  <a:pt x="389002" y="1173786"/>
                </a:moveTo>
                <a:cubicBezTo>
                  <a:pt x="405771" y="1173786"/>
                  <a:pt x="419365" y="1187380"/>
                  <a:pt x="419365" y="1204150"/>
                </a:cubicBezTo>
                <a:cubicBezTo>
                  <a:pt x="419365" y="1220919"/>
                  <a:pt x="405771" y="1234513"/>
                  <a:pt x="389002" y="1234513"/>
                </a:cubicBezTo>
                <a:cubicBezTo>
                  <a:pt x="372232" y="1234513"/>
                  <a:pt x="358638" y="1220919"/>
                  <a:pt x="358638" y="1204150"/>
                </a:cubicBezTo>
                <a:cubicBezTo>
                  <a:pt x="358638" y="1187380"/>
                  <a:pt x="372232" y="1173786"/>
                  <a:pt x="389002" y="1173786"/>
                </a:cubicBezTo>
                <a:close/>
                <a:moveTo>
                  <a:pt x="316447" y="1173786"/>
                </a:moveTo>
                <a:cubicBezTo>
                  <a:pt x="333216" y="1173786"/>
                  <a:pt x="346810" y="1187380"/>
                  <a:pt x="346810" y="1204150"/>
                </a:cubicBezTo>
                <a:cubicBezTo>
                  <a:pt x="346810" y="1220919"/>
                  <a:pt x="333216" y="1234513"/>
                  <a:pt x="316447" y="1234513"/>
                </a:cubicBezTo>
                <a:cubicBezTo>
                  <a:pt x="299677" y="1234513"/>
                  <a:pt x="286084" y="1220919"/>
                  <a:pt x="286084" y="1204150"/>
                </a:cubicBezTo>
                <a:cubicBezTo>
                  <a:pt x="286084" y="1187380"/>
                  <a:pt x="299677" y="1173786"/>
                  <a:pt x="316447" y="1173786"/>
                </a:cubicBezTo>
                <a:close/>
                <a:moveTo>
                  <a:pt x="243892" y="1173786"/>
                </a:moveTo>
                <a:cubicBezTo>
                  <a:pt x="260662" y="1173786"/>
                  <a:pt x="274256" y="1187380"/>
                  <a:pt x="274256" y="1204150"/>
                </a:cubicBezTo>
                <a:cubicBezTo>
                  <a:pt x="274256" y="1220919"/>
                  <a:pt x="260662" y="1234513"/>
                  <a:pt x="243892" y="1234513"/>
                </a:cubicBezTo>
                <a:cubicBezTo>
                  <a:pt x="227123" y="1234513"/>
                  <a:pt x="213529" y="1220919"/>
                  <a:pt x="213529" y="1204150"/>
                </a:cubicBezTo>
                <a:cubicBezTo>
                  <a:pt x="213529" y="1187380"/>
                  <a:pt x="227123" y="1173786"/>
                  <a:pt x="243892" y="1173786"/>
                </a:cubicBezTo>
                <a:close/>
                <a:moveTo>
                  <a:pt x="171339" y="1173786"/>
                </a:moveTo>
                <a:cubicBezTo>
                  <a:pt x="188107" y="1173786"/>
                  <a:pt x="201701" y="1187380"/>
                  <a:pt x="201701" y="1204150"/>
                </a:cubicBezTo>
                <a:cubicBezTo>
                  <a:pt x="201701" y="1220919"/>
                  <a:pt x="188107" y="1234513"/>
                  <a:pt x="171339" y="1234513"/>
                </a:cubicBezTo>
                <a:cubicBezTo>
                  <a:pt x="154627" y="1234513"/>
                  <a:pt x="141034" y="1220919"/>
                  <a:pt x="141034" y="1204150"/>
                </a:cubicBezTo>
                <a:cubicBezTo>
                  <a:pt x="141034" y="1187380"/>
                  <a:pt x="154627" y="1173786"/>
                  <a:pt x="171339" y="1173786"/>
                </a:cubicBezTo>
                <a:close/>
                <a:moveTo>
                  <a:pt x="98852" y="1173786"/>
                </a:moveTo>
                <a:cubicBezTo>
                  <a:pt x="115616" y="1173786"/>
                  <a:pt x="129210" y="1187380"/>
                  <a:pt x="129210" y="1204150"/>
                </a:cubicBezTo>
                <a:cubicBezTo>
                  <a:pt x="129210" y="1220919"/>
                  <a:pt x="115616" y="1234513"/>
                  <a:pt x="98852" y="1234513"/>
                </a:cubicBezTo>
                <a:cubicBezTo>
                  <a:pt x="82080" y="1234513"/>
                  <a:pt x="68486" y="1220919"/>
                  <a:pt x="68486" y="1204150"/>
                </a:cubicBezTo>
                <a:cubicBezTo>
                  <a:pt x="68486" y="1187380"/>
                  <a:pt x="82080" y="1173786"/>
                  <a:pt x="98852" y="1173786"/>
                </a:cubicBezTo>
                <a:close/>
                <a:moveTo>
                  <a:pt x="26297" y="1173786"/>
                </a:moveTo>
                <a:cubicBezTo>
                  <a:pt x="43063" y="1173786"/>
                  <a:pt x="56658" y="1187380"/>
                  <a:pt x="56658" y="1204150"/>
                </a:cubicBezTo>
                <a:cubicBezTo>
                  <a:pt x="56658" y="1220919"/>
                  <a:pt x="43063" y="1234513"/>
                  <a:pt x="26297" y="1234513"/>
                </a:cubicBezTo>
                <a:cubicBezTo>
                  <a:pt x="17912" y="1234513"/>
                  <a:pt x="10321" y="1231115"/>
                  <a:pt x="4826" y="1225620"/>
                </a:cubicBezTo>
                <a:lnTo>
                  <a:pt x="0" y="1213970"/>
                </a:lnTo>
                <a:lnTo>
                  <a:pt x="0" y="1194329"/>
                </a:lnTo>
                <a:lnTo>
                  <a:pt x="4826" y="1182679"/>
                </a:lnTo>
                <a:cubicBezTo>
                  <a:pt x="10321" y="1177185"/>
                  <a:pt x="17912" y="1173786"/>
                  <a:pt x="26297" y="1173786"/>
                </a:cubicBezTo>
                <a:close/>
                <a:moveTo>
                  <a:pt x="1477320" y="1093335"/>
                </a:moveTo>
                <a:cubicBezTo>
                  <a:pt x="1485705" y="1093335"/>
                  <a:pt x="1493295" y="1096733"/>
                  <a:pt x="1498790" y="1102228"/>
                </a:cubicBezTo>
                <a:lnTo>
                  <a:pt x="1505389" y="1118160"/>
                </a:lnTo>
                <a:lnTo>
                  <a:pt x="1493855" y="1142105"/>
                </a:lnTo>
                <a:lnTo>
                  <a:pt x="1487887" y="1151929"/>
                </a:lnTo>
                <a:lnTo>
                  <a:pt x="1477320" y="1154062"/>
                </a:lnTo>
                <a:cubicBezTo>
                  <a:pt x="1460550" y="1154062"/>
                  <a:pt x="1446956" y="1140468"/>
                  <a:pt x="1446956" y="1123698"/>
                </a:cubicBezTo>
                <a:cubicBezTo>
                  <a:pt x="1446956" y="1106929"/>
                  <a:pt x="1460550" y="1093335"/>
                  <a:pt x="1477320" y="1093335"/>
                </a:cubicBezTo>
                <a:close/>
                <a:moveTo>
                  <a:pt x="1404765" y="1093335"/>
                </a:moveTo>
                <a:cubicBezTo>
                  <a:pt x="1421535" y="1093335"/>
                  <a:pt x="1435129" y="1106929"/>
                  <a:pt x="1435129" y="1123698"/>
                </a:cubicBezTo>
                <a:cubicBezTo>
                  <a:pt x="1435129" y="1140468"/>
                  <a:pt x="1421535" y="1154062"/>
                  <a:pt x="1404765" y="1154062"/>
                </a:cubicBezTo>
                <a:cubicBezTo>
                  <a:pt x="1387996" y="1154062"/>
                  <a:pt x="1374402" y="1140468"/>
                  <a:pt x="1374402" y="1123698"/>
                </a:cubicBezTo>
                <a:cubicBezTo>
                  <a:pt x="1374402" y="1106929"/>
                  <a:pt x="1387996" y="1093335"/>
                  <a:pt x="1404765" y="1093335"/>
                </a:cubicBezTo>
                <a:close/>
                <a:moveTo>
                  <a:pt x="1332211" y="1093335"/>
                </a:moveTo>
                <a:cubicBezTo>
                  <a:pt x="1348980" y="1093335"/>
                  <a:pt x="1362574" y="1106929"/>
                  <a:pt x="1362574" y="1123698"/>
                </a:cubicBezTo>
                <a:cubicBezTo>
                  <a:pt x="1362574" y="1140468"/>
                  <a:pt x="1348980" y="1154062"/>
                  <a:pt x="1332211" y="1154062"/>
                </a:cubicBezTo>
                <a:cubicBezTo>
                  <a:pt x="1315441" y="1154062"/>
                  <a:pt x="1301847" y="1140468"/>
                  <a:pt x="1301847" y="1123698"/>
                </a:cubicBezTo>
                <a:cubicBezTo>
                  <a:pt x="1301847" y="1106929"/>
                  <a:pt x="1315441" y="1093335"/>
                  <a:pt x="1332211" y="1093335"/>
                </a:cubicBezTo>
                <a:close/>
                <a:moveTo>
                  <a:pt x="1259656" y="1093335"/>
                </a:moveTo>
                <a:cubicBezTo>
                  <a:pt x="1276426" y="1093335"/>
                  <a:pt x="1290020" y="1106929"/>
                  <a:pt x="1290020" y="1123698"/>
                </a:cubicBezTo>
                <a:cubicBezTo>
                  <a:pt x="1290020" y="1140468"/>
                  <a:pt x="1276426" y="1154062"/>
                  <a:pt x="1259656" y="1154062"/>
                </a:cubicBezTo>
                <a:cubicBezTo>
                  <a:pt x="1242887" y="1154062"/>
                  <a:pt x="1229293" y="1140468"/>
                  <a:pt x="1229293" y="1123698"/>
                </a:cubicBezTo>
                <a:cubicBezTo>
                  <a:pt x="1229293" y="1106929"/>
                  <a:pt x="1242887" y="1093335"/>
                  <a:pt x="1259656" y="1093335"/>
                </a:cubicBezTo>
                <a:close/>
                <a:moveTo>
                  <a:pt x="1187102" y="1093335"/>
                </a:moveTo>
                <a:cubicBezTo>
                  <a:pt x="1203871" y="1093335"/>
                  <a:pt x="1217465" y="1106929"/>
                  <a:pt x="1217465" y="1123698"/>
                </a:cubicBezTo>
                <a:cubicBezTo>
                  <a:pt x="1217465" y="1140468"/>
                  <a:pt x="1203871" y="1154062"/>
                  <a:pt x="1187102" y="1154062"/>
                </a:cubicBezTo>
                <a:cubicBezTo>
                  <a:pt x="1170332" y="1154062"/>
                  <a:pt x="1156738" y="1140468"/>
                  <a:pt x="1156738" y="1123698"/>
                </a:cubicBezTo>
                <a:cubicBezTo>
                  <a:pt x="1156738" y="1106929"/>
                  <a:pt x="1170332" y="1093335"/>
                  <a:pt x="1187102" y="1093335"/>
                </a:cubicBezTo>
                <a:close/>
                <a:moveTo>
                  <a:pt x="1114547" y="1093335"/>
                </a:moveTo>
                <a:cubicBezTo>
                  <a:pt x="1131317" y="1093335"/>
                  <a:pt x="1144911" y="1106929"/>
                  <a:pt x="1144911" y="1123698"/>
                </a:cubicBezTo>
                <a:cubicBezTo>
                  <a:pt x="1144911" y="1140468"/>
                  <a:pt x="1131317" y="1154062"/>
                  <a:pt x="1114547" y="1154062"/>
                </a:cubicBezTo>
                <a:cubicBezTo>
                  <a:pt x="1097778" y="1154062"/>
                  <a:pt x="1084184" y="1140468"/>
                  <a:pt x="1084184" y="1123698"/>
                </a:cubicBezTo>
                <a:cubicBezTo>
                  <a:pt x="1084184" y="1106929"/>
                  <a:pt x="1097778" y="1093335"/>
                  <a:pt x="1114547" y="1093335"/>
                </a:cubicBezTo>
                <a:close/>
                <a:moveTo>
                  <a:pt x="1041993" y="1093335"/>
                </a:moveTo>
                <a:cubicBezTo>
                  <a:pt x="1058762" y="1093335"/>
                  <a:pt x="1072356" y="1106929"/>
                  <a:pt x="1072356" y="1123698"/>
                </a:cubicBezTo>
                <a:cubicBezTo>
                  <a:pt x="1072356" y="1140468"/>
                  <a:pt x="1058762" y="1154062"/>
                  <a:pt x="1041993" y="1154062"/>
                </a:cubicBezTo>
                <a:cubicBezTo>
                  <a:pt x="1025223" y="1154062"/>
                  <a:pt x="1011629" y="1140468"/>
                  <a:pt x="1011629" y="1123698"/>
                </a:cubicBezTo>
                <a:cubicBezTo>
                  <a:pt x="1011629" y="1106929"/>
                  <a:pt x="1025223" y="1093335"/>
                  <a:pt x="1041993" y="1093335"/>
                </a:cubicBezTo>
                <a:close/>
                <a:moveTo>
                  <a:pt x="969438" y="1093335"/>
                </a:moveTo>
                <a:cubicBezTo>
                  <a:pt x="986208" y="1093335"/>
                  <a:pt x="999801" y="1106929"/>
                  <a:pt x="999801" y="1123698"/>
                </a:cubicBezTo>
                <a:cubicBezTo>
                  <a:pt x="999801" y="1140468"/>
                  <a:pt x="986208" y="1154062"/>
                  <a:pt x="969438" y="1154062"/>
                </a:cubicBezTo>
                <a:cubicBezTo>
                  <a:pt x="952669" y="1154062"/>
                  <a:pt x="939075" y="1140468"/>
                  <a:pt x="939075" y="1123698"/>
                </a:cubicBezTo>
                <a:cubicBezTo>
                  <a:pt x="939075" y="1106929"/>
                  <a:pt x="952669" y="1093335"/>
                  <a:pt x="969438" y="1093335"/>
                </a:cubicBezTo>
                <a:close/>
                <a:moveTo>
                  <a:pt x="896883" y="1093335"/>
                </a:moveTo>
                <a:cubicBezTo>
                  <a:pt x="913653" y="1093335"/>
                  <a:pt x="927247" y="1106929"/>
                  <a:pt x="927247" y="1123698"/>
                </a:cubicBezTo>
                <a:cubicBezTo>
                  <a:pt x="927247" y="1140468"/>
                  <a:pt x="913653" y="1154062"/>
                  <a:pt x="896883" y="1154062"/>
                </a:cubicBezTo>
                <a:cubicBezTo>
                  <a:pt x="880114" y="1154062"/>
                  <a:pt x="866520" y="1140468"/>
                  <a:pt x="866520" y="1123698"/>
                </a:cubicBezTo>
                <a:cubicBezTo>
                  <a:pt x="866520" y="1106929"/>
                  <a:pt x="880114" y="1093335"/>
                  <a:pt x="896883" y="1093335"/>
                </a:cubicBezTo>
                <a:close/>
                <a:moveTo>
                  <a:pt x="824329" y="1093335"/>
                </a:moveTo>
                <a:cubicBezTo>
                  <a:pt x="841098" y="1093335"/>
                  <a:pt x="854692" y="1106929"/>
                  <a:pt x="854692" y="1123698"/>
                </a:cubicBezTo>
                <a:cubicBezTo>
                  <a:pt x="854692" y="1140468"/>
                  <a:pt x="841098" y="1154062"/>
                  <a:pt x="824329" y="1154062"/>
                </a:cubicBezTo>
                <a:cubicBezTo>
                  <a:pt x="807559" y="1154062"/>
                  <a:pt x="793965" y="1140468"/>
                  <a:pt x="793965" y="1123698"/>
                </a:cubicBezTo>
                <a:cubicBezTo>
                  <a:pt x="793965" y="1106929"/>
                  <a:pt x="807559" y="1093335"/>
                  <a:pt x="824329" y="1093335"/>
                </a:cubicBezTo>
                <a:close/>
                <a:moveTo>
                  <a:pt x="751774" y="1093335"/>
                </a:moveTo>
                <a:cubicBezTo>
                  <a:pt x="768544" y="1093335"/>
                  <a:pt x="782138" y="1106929"/>
                  <a:pt x="782138" y="1123698"/>
                </a:cubicBezTo>
                <a:cubicBezTo>
                  <a:pt x="782138" y="1140468"/>
                  <a:pt x="768544" y="1154062"/>
                  <a:pt x="751774" y="1154062"/>
                </a:cubicBezTo>
                <a:cubicBezTo>
                  <a:pt x="735005" y="1154062"/>
                  <a:pt x="721411" y="1140468"/>
                  <a:pt x="721411" y="1123698"/>
                </a:cubicBezTo>
                <a:cubicBezTo>
                  <a:pt x="721411" y="1106929"/>
                  <a:pt x="735005" y="1093335"/>
                  <a:pt x="751774" y="1093335"/>
                </a:cubicBezTo>
                <a:close/>
                <a:moveTo>
                  <a:pt x="679220" y="1093335"/>
                </a:moveTo>
                <a:cubicBezTo>
                  <a:pt x="695989" y="1093335"/>
                  <a:pt x="709583" y="1106929"/>
                  <a:pt x="709583" y="1123698"/>
                </a:cubicBezTo>
                <a:cubicBezTo>
                  <a:pt x="709583" y="1140468"/>
                  <a:pt x="695989" y="1154062"/>
                  <a:pt x="679220" y="1154062"/>
                </a:cubicBezTo>
                <a:cubicBezTo>
                  <a:pt x="662450" y="1154062"/>
                  <a:pt x="648856" y="1140468"/>
                  <a:pt x="648856" y="1123698"/>
                </a:cubicBezTo>
                <a:cubicBezTo>
                  <a:pt x="648856" y="1106929"/>
                  <a:pt x="662450" y="1093335"/>
                  <a:pt x="679220" y="1093335"/>
                </a:cubicBezTo>
                <a:close/>
                <a:moveTo>
                  <a:pt x="606665" y="1093335"/>
                </a:moveTo>
                <a:cubicBezTo>
                  <a:pt x="623435" y="1093335"/>
                  <a:pt x="637029" y="1106929"/>
                  <a:pt x="637029" y="1123698"/>
                </a:cubicBezTo>
                <a:cubicBezTo>
                  <a:pt x="637029" y="1140468"/>
                  <a:pt x="623435" y="1154062"/>
                  <a:pt x="606665" y="1154062"/>
                </a:cubicBezTo>
                <a:cubicBezTo>
                  <a:pt x="589896" y="1154062"/>
                  <a:pt x="576302" y="1140468"/>
                  <a:pt x="576302" y="1123698"/>
                </a:cubicBezTo>
                <a:cubicBezTo>
                  <a:pt x="576302" y="1106929"/>
                  <a:pt x="589896" y="1093335"/>
                  <a:pt x="606665" y="1093335"/>
                </a:cubicBezTo>
                <a:close/>
                <a:moveTo>
                  <a:pt x="534111" y="1093335"/>
                </a:moveTo>
                <a:cubicBezTo>
                  <a:pt x="550880" y="1093335"/>
                  <a:pt x="564474" y="1106929"/>
                  <a:pt x="564474" y="1123698"/>
                </a:cubicBezTo>
                <a:cubicBezTo>
                  <a:pt x="564474" y="1140468"/>
                  <a:pt x="550880" y="1154062"/>
                  <a:pt x="534111" y="1154062"/>
                </a:cubicBezTo>
                <a:cubicBezTo>
                  <a:pt x="517341" y="1154062"/>
                  <a:pt x="503747" y="1140468"/>
                  <a:pt x="503747" y="1123698"/>
                </a:cubicBezTo>
                <a:cubicBezTo>
                  <a:pt x="503747" y="1106929"/>
                  <a:pt x="517341" y="1093335"/>
                  <a:pt x="534111" y="1093335"/>
                </a:cubicBezTo>
                <a:close/>
                <a:moveTo>
                  <a:pt x="461556" y="1093335"/>
                </a:moveTo>
                <a:cubicBezTo>
                  <a:pt x="478326" y="1093335"/>
                  <a:pt x="491920" y="1106929"/>
                  <a:pt x="491920" y="1123698"/>
                </a:cubicBezTo>
                <a:cubicBezTo>
                  <a:pt x="491920" y="1140468"/>
                  <a:pt x="478326" y="1154062"/>
                  <a:pt x="461556" y="1154062"/>
                </a:cubicBezTo>
                <a:cubicBezTo>
                  <a:pt x="444787" y="1154062"/>
                  <a:pt x="431192" y="1140468"/>
                  <a:pt x="431192" y="1123698"/>
                </a:cubicBezTo>
                <a:cubicBezTo>
                  <a:pt x="431192" y="1106929"/>
                  <a:pt x="444787" y="1093335"/>
                  <a:pt x="461556" y="1093335"/>
                </a:cubicBezTo>
                <a:close/>
                <a:moveTo>
                  <a:pt x="389002" y="1093335"/>
                </a:moveTo>
                <a:cubicBezTo>
                  <a:pt x="405771" y="1093335"/>
                  <a:pt x="419365" y="1106929"/>
                  <a:pt x="419365" y="1123698"/>
                </a:cubicBezTo>
                <a:cubicBezTo>
                  <a:pt x="419365" y="1140468"/>
                  <a:pt x="405771" y="1154062"/>
                  <a:pt x="389002" y="1154062"/>
                </a:cubicBezTo>
                <a:cubicBezTo>
                  <a:pt x="372232" y="1154062"/>
                  <a:pt x="358638" y="1140468"/>
                  <a:pt x="358638" y="1123698"/>
                </a:cubicBezTo>
                <a:cubicBezTo>
                  <a:pt x="358638" y="1106929"/>
                  <a:pt x="372232" y="1093335"/>
                  <a:pt x="389002" y="1093335"/>
                </a:cubicBezTo>
                <a:close/>
                <a:moveTo>
                  <a:pt x="316447" y="1093335"/>
                </a:moveTo>
                <a:cubicBezTo>
                  <a:pt x="333216" y="1093335"/>
                  <a:pt x="346810" y="1106929"/>
                  <a:pt x="346810" y="1123698"/>
                </a:cubicBezTo>
                <a:cubicBezTo>
                  <a:pt x="346810" y="1140468"/>
                  <a:pt x="333216" y="1154062"/>
                  <a:pt x="316447" y="1154062"/>
                </a:cubicBezTo>
                <a:cubicBezTo>
                  <a:pt x="299677" y="1154062"/>
                  <a:pt x="286084" y="1140468"/>
                  <a:pt x="286084" y="1123698"/>
                </a:cubicBezTo>
                <a:cubicBezTo>
                  <a:pt x="286084" y="1106929"/>
                  <a:pt x="299677" y="1093335"/>
                  <a:pt x="316447" y="1093335"/>
                </a:cubicBezTo>
                <a:close/>
                <a:moveTo>
                  <a:pt x="243892" y="1093335"/>
                </a:moveTo>
                <a:cubicBezTo>
                  <a:pt x="260662" y="1093335"/>
                  <a:pt x="274256" y="1106929"/>
                  <a:pt x="274256" y="1123698"/>
                </a:cubicBezTo>
                <a:cubicBezTo>
                  <a:pt x="274256" y="1140468"/>
                  <a:pt x="260662" y="1154062"/>
                  <a:pt x="243892" y="1154062"/>
                </a:cubicBezTo>
                <a:cubicBezTo>
                  <a:pt x="227123" y="1154062"/>
                  <a:pt x="213529" y="1140468"/>
                  <a:pt x="213529" y="1123698"/>
                </a:cubicBezTo>
                <a:cubicBezTo>
                  <a:pt x="213529" y="1106929"/>
                  <a:pt x="227123" y="1093335"/>
                  <a:pt x="243892" y="1093335"/>
                </a:cubicBezTo>
                <a:close/>
                <a:moveTo>
                  <a:pt x="171339" y="1093335"/>
                </a:moveTo>
                <a:cubicBezTo>
                  <a:pt x="188107" y="1093335"/>
                  <a:pt x="201701" y="1106929"/>
                  <a:pt x="201701" y="1123698"/>
                </a:cubicBezTo>
                <a:cubicBezTo>
                  <a:pt x="201701" y="1140468"/>
                  <a:pt x="188107" y="1154062"/>
                  <a:pt x="171339" y="1154062"/>
                </a:cubicBezTo>
                <a:cubicBezTo>
                  <a:pt x="154633" y="1154062"/>
                  <a:pt x="141040" y="1140468"/>
                  <a:pt x="141040" y="1123698"/>
                </a:cubicBezTo>
                <a:cubicBezTo>
                  <a:pt x="141040" y="1106929"/>
                  <a:pt x="154633" y="1093335"/>
                  <a:pt x="171339" y="1093335"/>
                </a:cubicBezTo>
                <a:close/>
                <a:moveTo>
                  <a:pt x="98858" y="1093335"/>
                </a:moveTo>
                <a:cubicBezTo>
                  <a:pt x="115622" y="1093335"/>
                  <a:pt x="129216" y="1106929"/>
                  <a:pt x="129216" y="1123698"/>
                </a:cubicBezTo>
                <a:cubicBezTo>
                  <a:pt x="129216" y="1140468"/>
                  <a:pt x="115622" y="1154062"/>
                  <a:pt x="98858" y="1154062"/>
                </a:cubicBezTo>
                <a:cubicBezTo>
                  <a:pt x="82086" y="1154062"/>
                  <a:pt x="68492" y="1140468"/>
                  <a:pt x="68492" y="1123698"/>
                </a:cubicBezTo>
                <a:cubicBezTo>
                  <a:pt x="68492" y="1106929"/>
                  <a:pt x="82086" y="1093335"/>
                  <a:pt x="98858" y="1093335"/>
                </a:cubicBezTo>
                <a:close/>
                <a:moveTo>
                  <a:pt x="26303" y="1093335"/>
                </a:moveTo>
                <a:cubicBezTo>
                  <a:pt x="43069" y="1093335"/>
                  <a:pt x="56664" y="1106929"/>
                  <a:pt x="56664" y="1123698"/>
                </a:cubicBezTo>
                <a:cubicBezTo>
                  <a:pt x="56664" y="1140468"/>
                  <a:pt x="43069" y="1154062"/>
                  <a:pt x="26303" y="1154062"/>
                </a:cubicBezTo>
                <a:cubicBezTo>
                  <a:pt x="17918" y="1154062"/>
                  <a:pt x="10327" y="1150664"/>
                  <a:pt x="4832" y="1145169"/>
                </a:cubicBezTo>
                <a:lnTo>
                  <a:pt x="0" y="1133503"/>
                </a:lnTo>
                <a:lnTo>
                  <a:pt x="0" y="1113894"/>
                </a:lnTo>
                <a:lnTo>
                  <a:pt x="4832" y="1102228"/>
                </a:lnTo>
                <a:cubicBezTo>
                  <a:pt x="10327" y="1096734"/>
                  <a:pt x="17918" y="1093335"/>
                  <a:pt x="26303" y="1093335"/>
                </a:cubicBezTo>
                <a:close/>
                <a:moveTo>
                  <a:pt x="1549874" y="1012883"/>
                </a:moveTo>
                <a:lnTo>
                  <a:pt x="1555552" y="1014029"/>
                </a:lnTo>
                <a:lnTo>
                  <a:pt x="1530465" y="1066106"/>
                </a:lnTo>
                <a:lnTo>
                  <a:pt x="1528404" y="1064717"/>
                </a:lnTo>
                <a:cubicBezTo>
                  <a:pt x="1522910" y="1059222"/>
                  <a:pt x="1519511" y="1051631"/>
                  <a:pt x="1519511" y="1043246"/>
                </a:cubicBezTo>
                <a:cubicBezTo>
                  <a:pt x="1519511" y="1026477"/>
                  <a:pt x="1533105" y="1012883"/>
                  <a:pt x="1549874" y="1012883"/>
                </a:cubicBezTo>
                <a:close/>
                <a:moveTo>
                  <a:pt x="1477320" y="1012883"/>
                </a:moveTo>
                <a:cubicBezTo>
                  <a:pt x="1494089" y="1012883"/>
                  <a:pt x="1507683" y="1026477"/>
                  <a:pt x="1507683" y="1043246"/>
                </a:cubicBezTo>
                <a:cubicBezTo>
                  <a:pt x="1507683" y="1060016"/>
                  <a:pt x="1494089" y="1073610"/>
                  <a:pt x="1477320" y="1073610"/>
                </a:cubicBezTo>
                <a:cubicBezTo>
                  <a:pt x="1460550" y="1073610"/>
                  <a:pt x="1446956" y="1060016"/>
                  <a:pt x="1446956" y="1043246"/>
                </a:cubicBezTo>
                <a:cubicBezTo>
                  <a:pt x="1446956" y="1026477"/>
                  <a:pt x="1460550" y="1012883"/>
                  <a:pt x="1477320" y="1012883"/>
                </a:cubicBezTo>
                <a:close/>
                <a:moveTo>
                  <a:pt x="1404765" y="1012883"/>
                </a:moveTo>
                <a:cubicBezTo>
                  <a:pt x="1421535" y="1012883"/>
                  <a:pt x="1435129" y="1026477"/>
                  <a:pt x="1435129" y="1043246"/>
                </a:cubicBezTo>
                <a:cubicBezTo>
                  <a:pt x="1435129" y="1060016"/>
                  <a:pt x="1421535" y="1073610"/>
                  <a:pt x="1404765" y="1073610"/>
                </a:cubicBezTo>
                <a:cubicBezTo>
                  <a:pt x="1387996" y="1073610"/>
                  <a:pt x="1374402" y="1060016"/>
                  <a:pt x="1374402" y="1043246"/>
                </a:cubicBezTo>
                <a:cubicBezTo>
                  <a:pt x="1374402" y="1026477"/>
                  <a:pt x="1387996" y="1012883"/>
                  <a:pt x="1404765" y="1012883"/>
                </a:cubicBezTo>
                <a:close/>
                <a:moveTo>
                  <a:pt x="1332211" y="1012883"/>
                </a:moveTo>
                <a:cubicBezTo>
                  <a:pt x="1348980" y="1012883"/>
                  <a:pt x="1362574" y="1026477"/>
                  <a:pt x="1362574" y="1043246"/>
                </a:cubicBezTo>
                <a:cubicBezTo>
                  <a:pt x="1362574" y="1060016"/>
                  <a:pt x="1348980" y="1073610"/>
                  <a:pt x="1332211" y="1073610"/>
                </a:cubicBezTo>
                <a:cubicBezTo>
                  <a:pt x="1315441" y="1073610"/>
                  <a:pt x="1301847" y="1060016"/>
                  <a:pt x="1301847" y="1043246"/>
                </a:cubicBezTo>
                <a:cubicBezTo>
                  <a:pt x="1301847" y="1026477"/>
                  <a:pt x="1315441" y="1012883"/>
                  <a:pt x="1332211" y="1012883"/>
                </a:cubicBezTo>
                <a:close/>
                <a:moveTo>
                  <a:pt x="1259656" y="1012883"/>
                </a:moveTo>
                <a:cubicBezTo>
                  <a:pt x="1276426" y="1012883"/>
                  <a:pt x="1290020" y="1026477"/>
                  <a:pt x="1290020" y="1043246"/>
                </a:cubicBezTo>
                <a:cubicBezTo>
                  <a:pt x="1290020" y="1060016"/>
                  <a:pt x="1276426" y="1073610"/>
                  <a:pt x="1259656" y="1073610"/>
                </a:cubicBezTo>
                <a:cubicBezTo>
                  <a:pt x="1242887" y="1073610"/>
                  <a:pt x="1229293" y="1060016"/>
                  <a:pt x="1229293" y="1043246"/>
                </a:cubicBezTo>
                <a:cubicBezTo>
                  <a:pt x="1229293" y="1026477"/>
                  <a:pt x="1242887" y="1012883"/>
                  <a:pt x="1259656" y="1012883"/>
                </a:cubicBezTo>
                <a:close/>
                <a:moveTo>
                  <a:pt x="1187102" y="1012883"/>
                </a:moveTo>
                <a:cubicBezTo>
                  <a:pt x="1203871" y="1012883"/>
                  <a:pt x="1217465" y="1026477"/>
                  <a:pt x="1217465" y="1043246"/>
                </a:cubicBezTo>
                <a:cubicBezTo>
                  <a:pt x="1217465" y="1060016"/>
                  <a:pt x="1203871" y="1073610"/>
                  <a:pt x="1187102" y="1073610"/>
                </a:cubicBezTo>
                <a:cubicBezTo>
                  <a:pt x="1170332" y="1073610"/>
                  <a:pt x="1156738" y="1060016"/>
                  <a:pt x="1156738" y="1043246"/>
                </a:cubicBezTo>
                <a:cubicBezTo>
                  <a:pt x="1156738" y="1026477"/>
                  <a:pt x="1170332" y="1012883"/>
                  <a:pt x="1187102" y="1012883"/>
                </a:cubicBezTo>
                <a:close/>
                <a:moveTo>
                  <a:pt x="1114547" y="1012883"/>
                </a:moveTo>
                <a:cubicBezTo>
                  <a:pt x="1131317" y="1012883"/>
                  <a:pt x="1144911" y="1026477"/>
                  <a:pt x="1144911" y="1043246"/>
                </a:cubicBezTo>
                <a:cubicBezTo>
                  <a:pt x="1144911" y="1060016"/>
                  <a:pt x="1131317" y="1073610"/>
                  <a:pt x="1114547" y="1073610"/>
                </a:cubicBezTo>
                <a:cubicBezTo>
                  <a:pt x="1097778" y="1073610"/>
                  <a:pt x="1084184" y="1060016"/>
                  <a:pt x="1084184" y="1043246"/>
                </a:cubicBezTo>
                <a:cubicBezTo>
                  <a:pt x="1084184" y="1026477"/>
                  <a:pt x="1097778" y="1012883"/>
                  <a:pt x="1114547" y="1012883"/>
                </a:cubicBezTo>
                <a:close/>
                <a:moveTo>
                  <a:pt x="1041993" y="1012883"/>
                </a:moveTo>
                <a:cubicBezTo>
                  <a:pt x="1058762" y="1012883"/>
                  <a:pt x="1072356" y="1026477"/>
                  <a:pt x="1072356" y="1043246"/>
                </a:cubicBezTo>
                <a:cubicBezTo>
                  <a:pt x="1072356" y="1060016"/>
                  <a:pt x="1058762" y="1073610"/>
                  <a:pt x="1041993" y="1073610"/>
                </a:cubicBezTo>
                <a:cubicBezTo>
                  <a:pt x="1025223" y="1073610"/>
                  <a:pt x="1011629" y="1060016"/>
                  <a:pt x="1011629" y="1043246"/>
                </a:cubicBezTo>
                <a:cubicBezTo>
                  <a:pt x="1011629" y="1026477"/>
                  <a:pt x="1025223" y="1012883"/>
                  <a:pt x="1041993" y="1012883"/>
                </a:cubicBezTo>
                <a:close/>
                <a:moveTo>
                  <a:pt x="969438" y="1012883"/>
                </a:moveTo>
                <a:cubicBezTo>
                  <a:pt x="986208" y="1012883"/>
                  <a:pt x="999801" y="1026477"/>
                  <a:pt x="999801" y="1043246"/>
                </a:cubicBezTo>
                <a:cubicBezTo>
                  <a:pt x="999801" y="1060016"/>
                  <a:pt x="986208" y="1073610"/>
                  <a:pt x="969438" y="1073610"/>
                </a:cubicBezTo>
                <a:cubicBezTo>
                  <a:pt x="952669" y="1073610"/>
                  <a:pt x="939075" y="1060016"/>
                  <a:pt x="939075" y="1043246"/>
                </a:cubicBezTo>
                <a:cubicBezTo>
                  <a:pt x="939075" y="1026477"/>
                  <a:pt x="952669" y="1012883"/>
                  <a:pt x="969438" y="1012883"/>
                </a:cubicBezTo>
                <a:close/>
                <a:moveTo>
                  <a:pt x="896883" y="1012883"/>
                </a:moveTo>
                <a:cubicBezTo>
                  <a:pt x="913653" y="1012883"/>
                  <a:pt x="927247" y="1026477"/>
                  <a:pt x="927247" y="1043246"/>
                </a:cubicBezTo>
                <a:cubicBezTo>
                  <a:pt x="927247" y="1060016"/>
                  <a:pt x="913653" y="1073610"/>
                  <a:pt x="896883" y="1073610"/>
                </a:cubicBezTo>
                <a:cubicBezTo>
                  <a:pt x="880114" y="1073610"/>
                  <a:pt x="866520" y="1060016"/>
                  <a:pt x="866520" y="1043246"/>
                </a:cubicBezTo>
                <a:cubicBezTo>
                  <a:pt x="866520" y="1026477"/>
                  <a:pt x="880114" y="1012883"/>
                  <a:pt x="896883" y="1012883"/>
                </a:cubicBezTo>
                <a:close/>
                <a:moveTo>
                  <a:pt x="824329" y="1012883"/>
                </a:moveTo>
                <a:cubicBezTo>
                  <a:pt x="841098" y="1012883"/>
                  <a:pt x="854692" y="1026477"/>
                  <a:pt x="854692" y="1043246"/>
                </a:cubicBezTo>
                <a:cubicBezTo>
                  <a:pt x="854692" y="1060016"/>
                  <a:pt x="841098" y="1073610"/>
                  <a:pt x="824329" y="1073610"/>
                </a:cubicBezTo>
                <a:cubicBezTo>
                  <a:pt x="807559" y="1073610"/>
                  <a:pt x="793965" y="1060016"/>
                  <a:pt x="793965" y="1043246"/>
                </a:cubicBezTo>
                <a:cubicBezTo>
                  <a:pt x="793965" y="1026477"/>
                  <a:pt x="807559" y="1012883"/>
                  <a:pt x="824329" y="1012883"/>
                </a:cubicBezTo>
                <a:close/>
                <a:moveTo>
                  <a:pt x="751774" y="1012883"/>
                </a:moveTo>
                <a:cubicBezTo>
                  <a:pt x="768544" y="1012883"/>
                  <a:pt x="782138" y="1026477"/>
                  <a:pt x="782138" y="1043246"/>
                </a:cubicBezTo>
                <a:cubicBezTo>
                  <a:pt x="782138" y="1060016"/>
                  <a:pt x="768544" y="1073610"/>
                  <a:pt x="751774" y="1073610"/>
                </a:cubicBezTo>
                <a:cubicBezTo>
                  <a:pt x="735005" y="1073610"/>
                  <a:pt x="721411" y="1060016"/>
                  <a:pt x="721411" y="1043246"/>
                </a:cubicBezTo>
                <a:cubicBezTo>
                  <a:pt x="721411" y="1026477"/>
                  <a:pt x="735005" y="1012883"/>
                  <a:pt x="751774" y="1012883"/>
                </a:cubicBezTo>
                <a:close/>
                <a:moveTo>
                  <a:pt x="679220" y="1012883"/>
                </a:moveTo>
                <a:cubicBezTo>
                  <a:pt x="695989" y="1012883"/>
                  <a:pt x="709583" y="1026477"/>
                  <a:pt x="709583" y="1043246"/>
                </a:cubicBezTo>
                <a:cubicBezTo>
                  <a:pt x="709583" y="1060016"/>
                  <a:pt x="695989" y="1073610"/>
                  <a:pt x="679220" y="1073610"/>
                </a:cubicBezTo>
                <a:cubicBezTo>
                  <a:pt x="662450" y="1073610"/>
                  <a:pt x="648856" y="1060016"/>
                  <a:pt x="648856" y="1043246"/>
                </a:cubicBezTo>
                <a:cubicBezTo>
                  <a:pt x="648856" y="1026477"/>
                  <a:pt x="662450" y="1012883"/>
                  <a:pt x="679220" y="1012883"/>
                </a:cubicBezTo>
                <a:close/>
                <a:moveTo>
                  <a:pt x="606665" y="1012883"/>
                </a:moveTo>
                <a:cubicBezTo>
                  <a:pt x="623435" y="1012883"/>
                  <a:pt x="637029" y="1026477"/>
                  <a:pt x="637029" y="1043246"/>
                </a:cubicBezTo>
                <a:cubicBezTo>
                  <a:pt x="637029" y="1060016"/>
                  <a:pt x="623435" y="1073610"/>
                  <a:pt x="606665" y="1073610"/>
                </a:cubicBezTo>
                <a:cubicBezTo>
                  <a:pt x="589896" y="1073610"/>
                  <a:pt x="576302" y="1060016"/>
                  <a:pt x="576302" y="1043246"/>
                </a:cubicBezTo>
                <a:cubicBezTo>
                  <a:pt x="576302" y="1026477"/>
                  <a:pt x="589896" y="1012883"/>
                  <a:pt x="606665" y="1012883"/>
                </a:cubicBezTo>
                <a:close/>
                <a:moveTo>
                  <a:pt x="534111" y="1012883"/>
                </a:moveTo>
                <a:cubicBezTo>
                  <a:pt x="550880" y="1012883"/>
                  <a:pt x="564474" y="1026477"/>
                  <a:pt x="564474" y="1043246"/>
                </a:cubicBezTo>
                <a:cubicBezTo>
                  <a:pt x="564474" y="1060016"/>
                  <a:pt x="550880" y="1073610"/>
                  <a:pt x="534111" y="1073610"/>
                </a:cubicBezTo>
                <a:cubicBezTo>
                  <a:pt x="517341" y="1073610"/>
                  <a:pt x="503747" y="1060016"/>
                  <a:pt x="503747" y="1043246"/>
                </a:cubicBezTo>
                <a:cubicBezTo>
                  <a:pt x="503747" y="1026477"/>
                  <a:pt x="517341" y="1012883"/>
                  <a:pt x="534111" y="1012883"/>
                </a:cubicBezTo>
                <a:close/>
                <a:moveTo>
                  <a:pt x="461556" y="1012883"/>
                </a:moveTo>
                <a:cubicBezTo>
                  <a:pt x="478326" y="1012883"/>
                  <a:pt x="491920" y="1026477"/>
                  <a:pt x="491920" y="1043246"/>
                </a:cubicBezTo>
                <a:cubicBezTo>
                  <a:pt x="491920" y="1060016"/>
                  <a:pt x="478326" y="1073610"/>
                  <a:pt x="461556" y="1073610"/>
                </a:cubicBezTo>
                <a:cubicBezTo>
                  <a:pt x="444787" y="1073610"/>
                  <a:pt x="431192" y="1060016"/>
                  <a:pt x="431192" y="1043246"/>
                </a:cubicBezTo>
                <a:cubicBezTo>
                  <a:pt x="431192" y="1026477"/>
                  <a:pt x="444787" y="1012883"/>
                  <a:pt x="461556" y="1012883"/>
                </a:cubicBezTo>
                <a:close/>
                <a:moveTo>
                  <a:pt x="389002" y="1012883"/>
                </a:moveTo>
                <a:cubicBezTo>
                  <a:pt x="405771" y="1012883"/>
                  <a:pt x="419365" y="1026477"/>
                  <a:pt x="419365" y="1043246"/>
                </a:cubicBezTo>
                <a:cubicBezTo>
                  <a:pt x="419365" y="1060016"/>
                  <a:pt x="405771" y="1073610"/>
                  <a:pt x="389002" y="1073610"/>
                </a:cubicBezTo>
                <a:cubicBezTo>
                  <a:pt x="372232" y="1073610"/>
                  <a:pt x="358638" y="1060016"/>
                  <a:pt x="358638" y="1043246"/>
                </a:cubicBezTo>
                <a:cubicBezTo>
                  <a:pt x="358638" y="1026477"/>
                  <a:pt x="372232" y="1012883"/>
                  <a:pt x="389002" y="1012883"/>
                </a:cubicBezTo>
                <a:close/>
                <a:moveTo>
                  <a:pt x="316447" y="1012883"/>
                </a:moveTo>
                <a:cubicBezTo>
                  <a:pt x="333216" y="1012883"/>
                  <a:pt x="346810" y="1026477"/>
                  <a:pt x="346810" y="1043246"/>
                </a:cubicBezTo>
                <a:cubicBezTo>
                  <a:pt x="346810" y="1060016"/>
                  <a:pt x="333216" y="1073610"/>
                  <a:pt x="316447" y="1073610"/>
                </a:cubicBezTo>
                <a:cubicBezTo>
                  <a:pt x="299677" y="1073610"/>
                  <a:pt x="286084" y="1060016"/>
                  <a:pt x="286084" y="1043246"/>
                </a:cubicBezTo>
                <a:cubicBezTo>
                  <a:pt x="286084" y="1026477"/>
                  <a:pt x="299677" y="1012883"/>
                  <a:pt x="316447" y="1012883"/>
                </a:cubicBezTo>
                <a:close/>
                <a:moveTo>
                  <a:pt x="243892" y="1012883"/>
                </a:moveTo>
                <a:cubicBezTo>
                  <a:pt x="260662" y="1012883"/>
                  <a:pt x="274256" y="1026477"/>
                  <a:pt x="274256" y="1043246"/>
                </a:cubicBezTo>
                <a:cubicBezTo>
                  <a:pt x="274256" y="1060016"/>
                  <a:pt x="260662" y="1073610"/>
                  <a:pt x="243892" y="1073610"/>
                </a:cubicBezTo>
                <a:cubicBezTo>
                  <a:pt x="227123" y="1073610"/>
                  <a:pt x="213529" y="1060016"/>
                  <a:pt x="213529" y="1043246"/>
                </a:cubicBezTo>
                <a:cubicBezTo>
                  <a:pt x="213529" y="1026477"/>
                  <a:pt x="227123" y="1012883"/>
                  <a:pt x="243892" y="1012883"/>
                </a:cubicBezTo>
                <a:close/>
                <a:moveTo>
                  <a:pt x="171339" y="1012883"/>
                </a:moveTo>
                <a:cubicBezTo>
                  <a:pt x="188107" y="1012883"/>
                  <a:pt x="201701" y="1026477"/>
                  <a:pt x="201701" y="1043246"/>
                </a:cubicBezTo>
                <a:cubicBezTo>
                  <a:pt x="201701" y="1060016"/>
                  <a:pt x="188107" y="1073610"/>
                  <a:pt x="171339" y="1073610"/>
                </a:cubicBezTo>
                <a:cubicBezTo>
                  <a:pt x="154639" y="1073610"/>
                  <a:pt x="141045" y="1060016"/>
                  <a:pt x="141045" y="1043246"/>
                </a:cubicBezTo>
                <a:cubicBezTo>
                  <a:pt x="141045" y="1026477"/>
                  <a:pt x="154639" y="1012883"/>
                  <a:pt x="171339" y="1012883"/>
                </a:cubicBezTo>
                <a:close/>
                <a:moveTo>
                  <a:pt x="98865" y="1012883"/>
                </a:moveTo>
                <a:cubicBezTo>
                  <a:pt x="115628" y="1012883"/>
                  <a:pt x="129222" y="1026477"/>
                  <a:pt x="129222" y="1043246"/>
                </a:cubicBezTo>
                <a:cubicBezTo>
                  <a:pt x="129222" y="1060016"/>
                  <a:pt x="115628" y="1073610"/>
                  <a:pt x="98865" y="1073610"/>
                </a:cubicBezTo>
                <a:cubicBezTo>
                  <a:pt x="82093" y="1073610"/>
                  <a:pt x="68498" y="1060016"/>
                  <a:pt x="68498" y="1043246"/>
                </a:cubicBezTo>
                <a:cubicBezTo>
                  <a:pt x="68498" y="1026477"/>
                  <a:pt x="82093" y="1012883"/>
                  <a:pt x="98865" y="1012883"/>
                </a:cubicBezTo>
                <a:close/>
                <a:moveTo>
                  <a:pt x="26309" y="1012883"/>
                </a:moveTo>
                <a:cubicBezTo>
                  <a:pt x="43075" y="1012883"/>
                  <a:pt x="56670" y="1026477"/>
                  <a:pt x="56670" y="1043246"/>
                </a:cubicBezTo>
                <a:cubicBezTo>
                  <a:pt x="56670" y="1060016"/>
                  <a:pt x="43075" y="1073610"/>
                  <a:pt x="26309" y="1073610"/>
                </a:cubicBezTo>
                <a:cubicBezTo>
                  <a:pt x="17924" y="1073610"/>
                  <a:pt x="10333" y="1070212"/>
                  <a:pt x="4838" y="1064717"/>
                </a:cubicBezTo>
                <a:lnTo>
                  <a:pt x="0" y="1053036"/>
                </a:lnTo>
                <a:lnTo>
                  <a:pt x="0" y="1033457"/>
                </a:lnTo>
                <a:lnTo>
                  <a:pt x="4838" y="1021776"/>
                </a:lnTo>
                <a:cubicBezTo>
                  <a:pt x="10333" y="1016282"/>
                  <a:pt x="17924" y="1012883"/>
                  <a:pt x="26309" y="1012883"/>
                </a:cubicBezTo>
                <a:close/>
                <a:moveTo>
                  <a:pt x="1549874" y="932431"/>
                </a:moveTo>
                <a:cubicBezTo>
                  <a:pt x="1558259" y="932431"/>
                  <a:pt x="1565850" y="935830"/>
                  <a:pt x="1571345" y="941324"/>
                </a:cubicBezTo>
                <a:lnTo>
                  <a:pt x="1577296" y="955693"/>
                </a:lnTo>
                <a:lnTo>
                  <a:pt x="1565363" y="988298"/>
                </a:lnTo>
                <a:lnTo>
                  <a:pt x="1561694" y="990772"/>
                </a:lnTo>
                <a:cubicBezTo>
                  <a:pt x="1558061" y="992309"/>
                  <a:pt x="1554067" y="993158"/>
                  <a:pt x="1549874" y="993158"/>
                </a:cubicBezTo>
                <a:cubicBezTo>
                  <a:pt x="1533105" y="993158"/>
                  <a:pt x="1519511" y="979564"/>
                  <a:pt x="1519511" y="962795"/>
                </a:cubicBezTo>
                <a:cubicBezTo>
                  <a:pt x="1519511" y="946025"/>
                  <a:pt x="1533105" y="932431"/>
                  <a:pt x="1549874" y="932431"/>
                </a:cubicBezTo>
                <a:close/>
                <a:moveTo>
                  <a:pt x="1477320" y="932431"/>
                </a:moveTo>
                <a:cubicBezTo>
                  <a:pt x="1494089" y="932431"/>
                  <a:pt x="1507683" y="946025"/>
                  <a:pt x="1507683" y="962795"/>
                </a:cubicBezTo>
                <a:cubicBezTo>
                  <a:pt x="1507683" y="979564"/>
                  <a:pt x="1494089" y="993158"/>
                  <a:pt x="1477320" y="993158"/>
                </a:cubicBezTo>
                <a:cubicBezTo>
                  <a:pt x="1460550" y="993158"/>
                  <a:pt x="1446956" y="979564"/>
                  <a:pt x="1446956" y="962795"/>
                </a:cubicBezTo>
                <a:cubicBezTo>
                  <a:pt x="1446956" y="946025"/>
                  <a:pt x="1460550" y="932431"/>
                  <a:pt x="1477320" y="932431"/>
                </a:cubicBezTo>
                <a:close/>
                <a:moveTo>
                  <a:pt x="1404765" y="932431"/>
                </a:moveTo>
                <a:cubicBezTo>
                  <a:pt x="1421535" y="932431"/>
                  <a:pt x="1435129" y="946025"/>
                  <a:pt x="1435129" y="962795"/>
                </a:cubicBezTo>
                <a:cubicBezTo>
                  <a:pt x="1435129" y="979564"/>
                  <a:pt x="1421535" y="993158"/>
                  <a:pt x="1404765" y="993158"/>
                </a:cubicBezTo>
                <a:cubicBezTo>
                  <a:pt x="1387996" y="993158"/>
                  <a:pt x="1374402" y="979564"/>
                  <a:pt x="1374402" y="962795"/>
                </a:cubicBezTo>
                <a:cubicBezTo>
                  <a:pt x="1374402" y="946025"/>
                  <a:pt x="1387996" y="932431"/>
                  <a:pt x="1404765" y="932431"/>
                </a:cubicBezTo>
                <a:close/>
                <a:moveTo>
                  <a:pt x="1332211" y="932431"/>
                </a:moveTo>
                <a:cubicBezTo>
                  <a:pt x="1348980" y="932431"/>
                  <a:pt x="1362574" y="946025"/>
                  <a:pt x="1362574" y="962795"/>
                </a:cubicBezTo>
                <a:cubicBezTo>
                  <a:pt x="1362574" y="979564"/>
                  <a:pt x="1348980" y="993158"/>
                  <a:pt x="1332211" y="993158"/>
                </a:cubicBezTo>
                <a:cubicBezTo>
                  <a:pt x="1315441" y="993158"/>
                  <a:pt x="1301847" y="979564"/>
                  <a:pt x="1301847" y="962795"/>
                </a:cubicBezTo>
                <a:cubicBezTo>
                  <a:pt x="1301847" y="946025"/>
                  <a:pt x="1315441" y="932431"/>
                  <a:pt x="1332211" y="932431"/>
                </a:cubicBezTo>
                <a:close/>
                <a:moveTo>
                  <a:pt x="1259656" y="932431"/>
                </a:moveTo>
                <a:cubicBezTo>
                  <a:pt x="1276426" y="932431"/>
                  <a:pt x="1290020" y="946025"/>
                  <a:pt x="1290020" y="962795"/>
                </a:cubicBezTo>
                <a:cubicBezTo>
                  <a:pt x="1290020" y="979564"/>
                  <a:pt x="1276426" y="993158"/>
                  <a:pt x="1259656" y="993158"/>
                </a:cubicBezTo>
                <a:cubicBezTo>
                  <a:pt x="1242887" y="993158"/>
                  <a:pt x="1229293" y="979564"/>
                  <a:pt x="1229293" y="962795"/>
                </a:cubicBezTo>
                <a:cubicBezTo>
                  <a:pt x="1229293" y="946025"/>
                  <a:pt x="1242887" y="932431"/>
                  <a:pt x="1259656" y="932431"/>
                </a:cubicBezTo>
                <a:close/>
                <a:moveTo>
                  <a:pt x="1187102" y="932431"/>
                </a:moveTo>
                <a:cubicBezTo>
                  <a:pt x="1203871" y="932431"/>
                  <a:pt x="1217465" y="946025"/>
                  <a:pt x="1217465" y="962795"/>
                </a:cubicBezTo>
                <a:cubicBezTo>
                  <a:pt x="1217465" y="979564"/>
                  <a:pt x="1203871" y="993158"/>
                  <a:pt x="1187102" y="993158"/>
                </a:cubicBezTo>
                <a:cubicBezTo>
                  <a:pt x="1170332" y="993158"/>
                  <a:pt x="1156738" y="979564"/>
                  <a:pt x="1156738" y="962795"/>
                </a:cubicBezTo>
                <a:cubicBezTo>
                  <a:pt x="1156738" y="946025"/>
                  <a:pt x="1170332" y="932431"/>
                  <a:pt x="1187102" y="932431"/>
                </a:cubicBezTo>
                <a:close/>
                <a:moveTo>
                  <a:pt x="1114547" y="932431"/>
                </a:moveTo>
                <a:cubicBezTo>
                  <a:pt x="1131317" y="932431"/>
                  <a:pt x="1144911" y="946025"/>
                  <a:pt x="1144911" y="962795"/>
                </a:cubicBezTo>
                <a:cubicBezTo>
                  <a:pt x="1144911" y="979564"/>
                  <a:pt x="1131317" y="993158"/>
                  <a:pt x="1114547" y="993158"/>
                </a:cubicBezTo>
                <a:cubicBezTo>
                  <a:pt x="1097778" y="993158"/>
                  <a:pt x="1084184" y="979564"/>
                  <a:pt x="1084184" y="962795"/>
                </a:cubicBezTo>
                <a:cubicBezTo>
                  <a:pt x="1084184" y="946025"/>
                  <a:pt x="1097778" y="932431"/>
                  <a:pt x="1114547" y="932431"/>
                </a:cubicBezTo>
                <a:close/>
                <a:moveTo>
                  <a:pt x="1041993" y="932431"/>
                </a:moveTo>
                <a:cubicBezTo>
                  <a:pt x="1058762" y="932431"/>
                  <a:pt x="1072356" y="946025"/>
                  <a:pt x="1072356" y="962795"/>
                </a:cubicBezTo>
                <a:cubicBezTo>
                  <a:pt x="1072356" y="979564"/>
                  <a:pt x="1058762" y="993158"/>
                  <a:pt x="1041993" y="993158"/>
                </a:cubicBezTo>
                <a:cubicBezTo>
                  <a:pt x="1025223" y="993158"/>
                  <a:pt x="1011629" y="979564"/>
                  <a:pt x="1011629" y="962795"/>
                </a:cubicBezTo>
                <a:cubicBezTo>
                  <a:pt x="1011629" y="946025"/>
                  <a:pt x="1025223" y="932431"/>
                  <a:pt x="1041993" y="932431"/>
                </a:cubicBezTo>
                <a:close/>
                <a:moveTo>
                  <a:pt x="969438" y="932431"/>
                </a:moveTo>
                <a:cubicBezTo>
                  <a:pt x="986208" y="932431"/>
                  <a:pt x="999801" y="946025"/>
                  <a:pt x="999801" y="962795"/>
                </a:cubicBezTo>
                <a:cubicBezTo>
                  <a:pt x="999801" y="979564"/>
                  <a:pt x="986208" y="993158"/>
                  <a:pt x="969438" y="993158"/>
                </a:cubicBezTo>
                <a:cubicBezTo>
                  <a:pt x="952669" y="993158"/>
                  <a:pt x="939075" y="979564"/>
                  <a:pt x="939075" y="962795"/>
                </a:cubicBezTo>
                <a:cubicBezTo>
                  <a:pt x="939075" y="946025"/>
                  <a:pt x="952669" y="932431"/>
                  <a:pt x="969438" y="932431"/>
                </a:cubicBezTo>
                <a:close/>
                <a:moveTo>
                  <a:pt x="896883" y="932431"/>
                </a:moveTo>
                <a:cubicBezTo>
                  <a:pt x="913653" y="932431"/>
                  <a:pt x="927247" y="946025"/>
                  <a:pt x="927247" y="962795"/>
                </a:cubicBezTo>
                <a:cubicBezTo>
                  <a:pt x="927247" y="979564"/>
                  <a:pt x="913653" y="993158"/>
                  <a:pt x="896883" y="993158"/>
                </a:cubicBezTo>
                <a:cubicBezTo>
                  <a:pt x="880114" y="993158"/>
                  <a:pt x="866520" y="979564"/>
                  <a:pt x="866520" y="962795"/>
                </a:cubicBezTo>
                <a:cubicBezTo>
                  <a:pt x="866520" y="946025"/>
                  <a:pt x="880114" y="932431"/>
                  <a:pt x="896883" y="932431"/>
                </a:cubicBezTo>
                <a:close/>
                <a:moveTo>
                  <a:pt x="824329" y="932431"/>
                </a:moveTo>
                <a:cubicBezTo>
                  <a:pt x="841098" y="932431"/>
                  <a:pt x="854692" y="946025"/>
                  <a:pt x="854692" y="962795"/>
                </a:cubicBezTo>
                <a:cubicBezTo>
                  <a:pt x="854692" y="979564"/>
                  <a:pt x="841098" y="993158"/>
                  <a:pt x="824329" y="993158"/>
                </a:cubicBezTo>
                <a:cubicBezTo>
                  <a:pt x="807559" y="993158"/>
                  <a:pt x="793965" y="979564"/>
                  <a:pt x="793965" y="962795"/>
                </a:cubicBezTo>
                <a:cubicBezTo>
                  <a:pt x="793965" y="946025"/>
                  <a:pt x="807559" y="932431"/>
                  <a:pt x="824329" y="932431"/>
                </a:cubicBezTo>
                <a:close/>
                <a:moveTo>
                  <a:pt x="751774" y="932431"/>
                </a:moveTo>
                <a:cubicBezTo>
                  <a:pt x="768544" y="932431"/>
                  <a:pt x="782138" y="946025"/>
                  <a:pt x="782138" y="962795"/>
                </a:cubicBezTo>
                <a:cubicBezTo>
                  <a:pt x="782138" y="979564"/>
                  <a:pt x="768544" y="993158"/>
                  <a:pt x="751774" y="993158"/>
                </a:cubicBezTo>
                <a:cubicBezTo>
                  <a:pt x="735005" y="993158"/>
                  <a:pt x="721411" y="979564"/>
                  <a:pt x="721411" y="962795"/>
                </a:cubicBezTo>
                <a:cubicBezTo>
                  <a:pt x="721411" y="946025"/>
                  <a:pt x="735005" y="932431"/>
                  <a:pt x="751774" y="932431"/>
                </a:cubicBezTo>
                <a:close/>
                <a:moveTo>
                  <a:pt x="679220" y="932431"/>
                </a:moveTo>
                <a:cubicBezTo>
                  <a:pt x="695989" y="932431"/>
                  <a:pt x="709583" y="946025"/>
                  <a:pt x="709583" y="962795"/>
                </a:cubicBezTo>
                <a:cubicBezTo>
                  <a:pt x="709583" y="979564"/>
                  <a:pt x="695989" y="993158"/>
                  <a:pt x="679220" y="993158"/>
                </a:cubicBezTo>
                <a:cubicBezTo>
                  <a:pt x="662450" y="993158"/>
                  <a:pt x="648856" y="979564"/>
                  <a:pt x="648856" y="962795"/>
                </a:cubicBezTo>
                <a:cubicBezTo>
                  <a:pt x="648856" y="946025"/>
                  <a:pt x="662450" y="932431"/>
                  <a:pt x="679220" y="932431"/>
                </a:cubicBezTo>
                <a:close/>
                <a:moveTo>
                  <a:pt x="606665" y="932431"/>
                </a:moveTo>
                <a:cubicBezTo>
                  <a:pt x="623435" y="932431"/>
                  <a:pt x="637029" y="946025"/>
                  <a:pt x="637029" y="962795"/>
                </a:cubicBezTo>
                <a:cubicBezTo>
                  <a:pt x="637029" y="979564"/>
                  <a:pt x="623435" y="993158"/>
                  <a:pt x="606665" y="993158"/>
                </a:cubicBezTo>
                <a:cubicBezTo>
                  <a:pt x="589896" y="993158"/>
                  <a:pt x="576302" y="979564"/>
                  <a:pt x="576302" y="962795"/>
                </a:cubicBezTo>
                <a:cubicBezTo>
                  <a:pt x="576302" y="946025"/>
                  <a:pt x="589896" y="932431"/>
                  <a:pt x="606665" y="932431"/>
                </a:cubicBezTo>
                <a:close/>
                <a:moveTo>
                  <a:pt x="534111" y="932431"/>
                </a:moveTo>
                <a:cubicBezTo>
                  <a:pt x="550880" y="932431"/>
                  <a:pt x="564474" y="946025"/>
                  <a:pt x="564474" y="962795"/>
                </a:cubicBezTo>
                <a:cubicBezTo>
                  <a:pt x="564474" y="979564"/>
                  <a:pt x="550880" y="993158"/>
                  <a:pt x="534111" y="993158"/>
                </a:cubicBezTo>
                <a:cubicBezTo>
                  <a:pt x="517341" y="993158"/>
                  <a:pt x="503747" y="979564"/>
                  <a:pt x="503747" y="962795"/>
                </a:cubicBezTo>
                <a:cubicBezTo>
                  <a:pt x="503747" y="946025"/>
                  <a:pt x="517341" y="932431"/>
                  <a:pt x="534111" y="932431"/>
                </a:cubicBezTo>
                <a:close/>
                <a:moveTo>
                  <a:pt x="461556" y="932431"/>
                </a:moveTo>
                <a:cubicBezTo>
                  <a:pt x="478326" y="932431"/>
                  <a:pt x="491920" y="946025"/>
                  <a:pt x="491920" y="962795"/>
                </a:cubicBezTo>
                <a:cubicBezTo>
                  <a:pt x="491920" y="979564"/>
                  <a:pt x="478326" y="993158"/>
                  <a:pt x="461556" y="993158"/>
                </a:cubicBezTo>
                <a:cubicBezTo>
                  <a:pt x="444787" y="993158"/>
                  <a:pt x="431192" y="979564"/>
                  <a:pt x="431192" y="962795"/>
                </a:cubicBezTo>
                <a:cubicBezTo>
                  <a:pt x="431192" y="946025"/>
                  <a:pt x="444787" y="932431"/>
                  <a:pt x="461556" y="932431"/>
                </a:cubicBezTo>
                <a:close/>
                <a:moveTo>
                  <a:pt x="389002" y="932431"/>
                </a:moveTo>
                <a:cubicBezTo>
                  <a:pt x="405771" y="932431"/>
                  <a:pt x="419365" y="946025"/>
                  <a:pt x="419365" y="962795"/>
                </a:cubicBezTo>
                <a:cubicBezTo>
                  <a:pt x="419365" y="979564"/>
                  <a:pt x="405771" y="993158"/>
                  <a:pt x="389002" y="993158"/>
                </a:cubicBezTo>
                <a:cubicBezTo>
                  <a:pt x="372232" y="993158"/>
                  <a:pt x="358638" y="979564"/>
                  <a:pt x="358638" y="962795"/>
                </a:cubicBezTo>
                <a:cubicBezTo>
                  <a:pt x="358638" y="946025"/>
                  <a:pt x="372232" y="932431"/>
                  <a:pt x="389002" y="932431"/>
                </a:cubicBezTo>
                <a:close/>
                <a:moveTo>
                  <a:pt x="316447" y="932431"/>
                </a:moveTo>
                <a:cubicBezTo>
                  <a:pt x="333216" y="932431"/>
                  <a:pt x="346810" y="946025"/>
                  <a:pt x="346810" y="962795"/>
                </a:cubicBezTo>
                <a:cubicBezTo>
                  <a:pt x="346810" y="979564"/>
                  <a:pt x="333216" y="993158"/>
                  <a:pt x="316447" y="993158"/>
                </a:cubicBezTo>
                <a:cubicBezTo>
                  <a:pt x="299677" y="993158"/>
                  <a:pt x="286084" y="979564"/>
                  <a:pt x="286084" y="962795"/>
                </a:cubicBezTo>
                <a:cubicBezTo>
                  <a:pt x="286084" y="946025"/>
                  <a:pt x="299677" y="932431"/>
                  <a:pt x="316447" y="932431"/>
                </a:cubicBezTo>
                <a:close/>
                <a:moveTo>
                  <a:pt x="243892" y="932431"/>
                </a:moveTo>
                <a:cubicBezTo>
                  <a:pt x="260662" y="932431"/>
                  <a:pt x="274256" y="946025"/>
                  <a:pt x="274256" y="962795"/>
                </a:cubicBezTo>
                <a:cubicBezTo>
                  <a:pt x="274256" y="979564"/>
                  <a:pt x="260662" y="993158"/>
                  <a:pt x="243892" y="993158"/>
                </a:cubicBezTo>
                <a:cubicBezTo>
                  <a:pt x="227123" y="993158"/>
                  <a:pt x="213529" y="979564"/>
                  <a:pt x="213529" y="962795"/>
                </a:cubicBezTo>
                <a:cubicBezTo>
                  <a:pt x="213529" y="946025"/>
                  <a:pt x="227123" y="932431"/>
                  <a:pt x="243892" y="932431"/>
                </a:cubicBezTo>
                <a:close/>
                <a:moveTo>
                  <a:pt x="171339" y="932431"/>
                </a:moveTo>
                <a:cubicBezTo>
                  <a:pt x="188107" y="932431"/>
                  <a:pt x="201701" y="946025"/>
                  <a:pt x="201701" y="962795"/>
                </a:cubicBezTo>
                <a:cubicBezTo>
                  <a:pt x="201701" y="979564"/>
                  <a:pt x="188107" y="993158"/>
                  <a:pt x="171339" y="993158"/>
                </a:cubicBezTo>
                <a:cubicBezTo>
                  <a:pt x="154645" y="993158"/>
                  <a:pt x="141051" y="979564"/>
                  <a:pt x="141051" y="962795"/>
                </a:cubicBezTo>
                <a:cubicBezTo>
                  <a:pt x="141051" y="946025"/>
                  <a:pt x="154645" y="932431"/>
                  <a:pt x="171339" y="932431"/>
                </a:cubicBezTo>
                <a:close/>
                <a:moveTo>
                  <a:pt x="98870" y="932431"/>
                </a:moveTo>
                <a:cubicBezTo>
                  <a:pt x="115634" y="932431"/>
                  <a:pt x="129228" y="946025"/>
                  <a:pt x="129228" y="962795"/>
                </a:cubicBezTo>
                <a:cubicBezTo>
                  <a:pt x="129228" y="979564"/>
                  <a:pt x="115634" y="993158"/>
                  <a:pt x="98870" y="993158"/>
                </a:cubicBezTo>
                <a:cubicBezTo>
                  <a:pt x="82099" y="993158"/>
                  <a:pt x="68505" y="979564"/>
                  <a:pt x="68505" y="962795"/>
                </a:cubicBezTo>
                <a:cubicBezTo>
                  <a:pt x="68505" y="946025"/>
                  <a:pt x="82099" y="932431"/>
                  <a:pt x="98870" y="932431"/>
                </a:cubicBezTo>
                <a:close/>
                <a:moveTo>
                  <a:pt x="26316" y="932431"/>
                </a:moveTo>
                <a:cubicBezTo>
                  <a:pt x="43081" y="932431"/>
                  <a:pt x="56676" y="946025"/>
                  <a:pt x="56676" y="962795"/>
                </a:cubicBezTo>
                <a:cubicBezTo>
                  <a:pt x="56676" y="979564"/>
                  <a:pt x="43081" y="993158"/>
                  <a:pt x="26316" y="993158"/>
                </a:cubicBezTo>
                <a:cubicBezTo>
                  <a:pt x="17931" y="993158"/>
                  <a:pt x="10340" y="989760"/>
                  <a:pt x="4845" y="984265"/>
                </a:cubicBezTo>
                <a:lnTo>
                  <a:pt x="0" y="972570"/>
                </a:lnTo>
                <a:lnTo>
                  <a:pt x="0" y="953020"/>
                </a:lnTo>
                <a:lnTo>
                  <a:pt x="4845" y="941324"/>
                </a:lnTo>
                <a:cubicBezTo>
                  <a:pt x="10340" y="935830"/>
                  <a:pt x="17931" y="932431"/>
                  <a:pt x="26316" y="932431"/>
                </a:cubicBezTo>
                <a:close/>
                <a:moveTo>
                  <a:pt x="1612513" y="853981"/>
                </a:moveTo>
                <a:lnTo>
                  <a:pt x="1607766" y="872445"/>
                </a:lnTo>
                <a:lnTo>
                  <a:pt x="1598477" y="897823"/>
                </a:lnTo>
                <a:lnTo>
                  <a:pt x="1592066" y="882343"/>
                </a:lnTo>
                <a:cubicBezTo>
                  <a:pt x="1592066" y="869766"/>
                  <a:pt x="1599712" y="858975"/>
                  <a:pt x="1610610" y="854366"/>
                </a:cubicBezTo>
                <a:close/>
                <a:moveTo>
                  <a:pt x="1549874" y="851979"/>
                </a:moveTo>
                <a:cubicBezTo>
                  <a:pt x="1566644" y="851979"/>
                  <a:pt x="1580238" y="865573"/>
                  <a:pt x="1580238" y="882343"/>
                </a:cubicBezTo>
                <a:cubicBezTo>
                  <a:pt x="1580238" y="899112"/>
                  <a:pt x="1566644" y="912706"/>
                  <a:pt x="1549874" y="912706"/>
                </a:cubicBezTo>
                <a:cubicBezTo>
                  <a:pt x="1533105" y="912706"/>
                  <a:pt x="1519511" y="899112"/>
                  <a:pt x="1519511" y="882343"/>
                </a:cubicBezTo>
                <a:cubicBezTo>
                  <a:pt x="1519511" y="865573"/>
                  <a:pt x="1533105" y="851979"/>
                  <a:pt x="1549874" y="851979"/>
                </a:cubicBezTo>
                <a:close/>
                <a:moveTo>
                  <a:pt x="1477320" y="851979"/>
                </a:moveTo>
                <a:cubicBezTo>
                  <a:pt x="1494089" y="851979"/>
                  <a:pt x="1507683" y="865573"/>
                  <a:pt x="1507683" y="882343"/>
                </a:cubicBezTo>
                <a:cubicBezTo>
                  <a:pt x="1507683" y="899112"/>
                  <a:pt x="1494089" y="912706"/>
                  <a:pt x="1477320" y="912706"/>
                </a:cubicBezTo>
                <a:cubicBezTo>
                  <a:pt x="1460550" y="912706"/>
                  <a:pt x="1446956" y="899112"/>
                  <a:pt x="1446956" y="882343"/>
                </a:cubicBezTo>
                <a:cubicBezTo>
                  <a:pt x="1446956" y="865573"/>
                  <a:pt x="1460550" y="851979"/>
                  <a:pt x="1477320" y="851979"/>
                </a:cubicBezTo>
                <a:close/>
                <a:moveTo>
                  <a:pt x="1404765" y="851979"/>
                </a:moveTo>
                <a:cubicBezTo>
                  <a:pt x="1421535" y="851979"/>
                  <a:pt x="1435129" y="865573"/>
                  <a:pt x="1435129" y="882343"/>
                </a:cubicBezTo>
                <a:cubicBezTo>
                  <a:pt x="1435129" y="899112"/>
                  <a:pt x="1421535" y="912706"/>
                  <a:pt x="1404765" y="912706"/>
                </a:cubicBezTo>
                <a:cubicBezTo>
                  <a:pt x="1387996" y="912706"/>
                  <a:pt x="1374402" y="899112"/>
                  <a:pt x="1374402" y="882343"/>
                </a:cubicBezTo>
                <a:cubicBezTo>
                  <a:pt x="1374402" y="865573"/>
                  <a:pt x="1387996" y="851979"/>
                  <a:pt x="1404765" y="851979"/>
                </a:cubicBezTo>
                <a:close/>
                <a:moveTo>
                  <a:pt x="1332211" y="851979"/>
                </a:moveTo>
                <a:cubicBezTo>
                  <a:pt x="1348980" y="851979"/>
                  <a:pt x="1362574" y="865573"/>
                  <a:pt x="1362574" y="882343"/>
                </a:cubicBezTo>
                <a:cubicBezTo>
                  <a:pt x="1362574" y="899112"/>
                  <a:pt x="1348980" y="912706"/>
                  <a:pt x="1332211" y="912706"/>
                </a:cubicBezTo>
                <a:cubicBezTo>
                  <a:pt x="1315441" y="912706"/>
                  <a:pt x="1301847" y="899112"/>
                  <a:pt x="1301847" y="882343"/>
                </a:cubicBezTo>
                <a:cubicBezTo>
                  <a:pt x="1301847" y="865573"/>
                  <a:pt x="1315441" y="851979"/>
                  <a:pt x="1332211" y="851979"/>
                </a:cubicBezTo>
                <a:close/>
                <a:moveTo>
                  <a:pt x="1259656" y="851979"/>
                </a:moveTo>
                <a:cubicBezTo>
                  <a:pt x="1276426" y="851979"/>
                  <a:pt x="1290020" y="865573"/>
                  <a:pt x="1290020" y="882343"/>
                </a:cubicBezTo>
                <a:cubicBezTo>
                  <a:pt x="1290020" y="899112"/>
                  <a:pt x="1276426" y="912706"/>
                  <a:pt x="1259656" y="912706"/>
                </a:cubicBezTo>
                <a:cubicBezTo>
                  <a:pt x="1242887" y="912706"/>
                  <a:pt x="1229293" y="899112"/>
                  <a:pt x="1229293" y="882343"/>
                </a:cubicBezTo>
                <a:cubicBezTo>
                  <a:pt x="1229293" y="865573"/>
                  <a:pt x="1242887" y="851979"/>
                  <a:pt x="1259656" y="851979"/>
                </a:cubicBezTo>
                <a:close/>
                <a:moveTo>
                  <a:pt x="1187102" y="851979"/>
                </a:moveTo>
                <a:cubicBezTo>
                  <a:pt x="1203871" y="851979"/>
                  <a:pt x="1217465" y="865573"/>
                  <a:pt x="1217465" y="882343"/>
                </a:cubicBezTo>
                <a:cubicBezTo>
                  <a:pt x="1217465" y="899112"/>
                  <a:pt x="1203871" y="912706"/>
                  <a:pt x="1187102" y="912706"/>
                </a:cubicBezTo>
                <a:cubicBezTo>
                  <a:pt x="1170332" y="912706"/>
                  <a:pt x="1156738" y="899112"/>
                  <a:pt x="1156738" y="882343"/>
                </a:cubicBezTo>
                <a:cubicBezTo>
                  <a:pt x="1156738" y="865573"/>
                  <a:pt x="1170332" y="851979"/>
                  <a:pt x="1187102" y="851979"/>
                </a:cubicBezTo>
                <a:close/>
                <a:moveTo>
                  <a:pt x="1114547" y="851979"/>
                </a:moveTo>
                <a:cubicBezTo>
                  <a:pt x="1131317" y="851979"/>
                  <a:pt x="1144911" y="865573"/>
                  <a:pt x="1144911" y="882343"/>
                </a:cubicBezTo>
                <a:cubicBezTo>
                  <a:pt x="1144911" y="899112"/>
                  <a:pt x="1131317" y="912706"/>
                  <a:pt x="1114547" y="912706"/>
                </a:cubicBezTo>
                <a:cubicBezTo>
                  <a:pt x="1097778" y="912706"/>
                  <a:pt x="1084184" y="899112"/>
                  <a:pt x="1084184" y="882343"/>
                </a:cubicBezTo>
                <a:cubicBezTo>
                  <a:pt x="1084184" y="865573"/>
                  <a:pt x="1097778" y="851979"/>
                  <a:pt x="1114547" y="851979"/>
                </a:cubicBezTo>
                <a:close/>
                <a:moveTo>
                  <a:pt x="1041993" y="851979"/>
                </a:moveTo>
                <a:cubicBezTo>
                  <a:pt x="1058762" y="851979"/>
                  <a:pt x="1072356" y="865573"/>
                  <a:pt x="1072356" y="882343"/>
                </a:cubicBezTo>
                <a:cubicBezTo>
                  <a:pt x="1072356" y="899112"/>
                  <a:pt x="1058762" y="912706"/>
                  <a:pt x="1041993" y="912706"/>
                </a:cubicBezTo>
                <a:cubicBezTo>
                  <a:pt x="1025223" y="912706"/>
                  <a:pt x="1011629" y="899112"/>
                  <a:pt x="1011629" y="882343"/>
                </a:cubicBezTo>
                <a:cubicBezTo>
                  <a:pt x="1011629" y="865573"/>
                  <a:pt x="1025223" y="851979"/>
                  <a:pt x="1041993" y="851979"/>
                </a:cubicBezTo>
                <a:close/>
                <a:moveTo>
                  <a:pt x="969438" y="851979"/>
                </a:moveTo>
                <a:cubicBezTo>
                  <a:pt x="986208" y="851979"/>
                  <a:pt x="999801" y="865573"/>
                  <a:pt x="999801" y="882343"/>
                </a:cubicBezTo>
                <a:cubicBezTo>
                  <a:pt x="999801" y="899112"/>
                  <a:pt x="986208" y="912706"/>
                  <a:pt x="969438" y="912706"/>
                </a:cubicBezTo>
                <a:cubicBezTo>
                  <a:pt x="952669" y="912706"/>
                  <a:pt x="939075" y="899112"/>
                  <a:pt x="939075" y="882343"/>
                </a:cubicBezTo>
                <a:cubicBezTo>
                  <a:pt x="939075" y="865573"/>
                  <a:pt x="952669" y="851979"/>
                  <a:pt x="969438" y="851979"/>
                </a:cubicBezTo>
                <a:close/>
                <a:moveTo>
                  <a:pt x="896883" y="851979"/>
                </a:moveTo>
                <a:cubicBezTo>
                  <a:pt x="913653" y="851979"/>
                  <a:pt x="927247" y="865573"/>
                  <a:pt x="927247" y="882343"/>
                </a:cubicBezTo>
                <a:cubicBezTo>
                  <a:pt x="927247" y="899112"/>
                  <a:pt x="913653" y="912706"/>
                  <a:pt x="896883" y="912706"/>
                </a:cubicBezTo>
                <a:cubicBezTo>
                  <a:pt x="880114" y="912706"/>
                  <a:pt x="866520" y="899112"/>
                  <a:pt x="866520" y="882343"/>
                </a:cubicBezTo>
                <a:cubicBezTo>
                  <a:pt x="866520" y="865573"/>
                  <a:pt x="880114" y="851979"/>
                  <a:pt x="896883" y="851979"/>
                </a:cubicBezTo>
                <a:close/>
                <a:moveTo>
                  <a:pt x="824329" y="851979"/>
                </a:moveTo>
                <a:cubicBezTo>
                  <a:pt x="841098" y="851979"/>
                  <a:pt x="854692" y="865573"/>
                  <a:pt x="854692" y="882343"/>
                </a:cubicBezTo>
                <a:cubicBezTo>
                  <a:pt x="854692" y="899112"/>
                  <a:pt x="841098" y="912706"/>
                  <a:pt x="824329" y="912706"/>
                </a:cubicBezTo>
                <a:cubicBezTo>
                  <a:pt x="807559" y="912706"/>
                  <a:pt x="793965" y="899112"/>
                  <a:pt x="793965" y="882343"/>
                </a:cubicBezTo>
                <a:cubicBezTo>
                  <a:pt x="793965" y="865573"/>
                  <a:pt x="807559" y="851979"/>
                  <a:pt x="824329" y="851979"/>
                </a:cubicBezTo>
                <a:close/>
                <a:moveTo>
                  <a:pt x="751774" y="851979"/>
                </a:moveTo>
                <a:cubicBezTo>
                  <a:pt x="768544" y="851979"/>
                  <a:pt x="782138" y="865573"/>
                  <a:pt x="782138" y="882343"/>
                </a:cubicBezTo>
                <a:cubicBezTo>
                  <a:pt x="782138" y="899112"/>
                  <a:pt x="768544" y="912706"/>
                  <a:pt x="751774" y="912706"/>
                </a:cubicBezTo>
                <a:cubicBezTo>
                  <a:pt x="735005" y="912706"/>
                  <a:pt x="721411" y="899112"/>
                  <a:pt x="721411" y="882343"/>
                </a:cubicBezTo>
                <a:cubicBezTo>
                  <a:pt x="721411" y="865573"/>
                  <a:pt x="735005" y="851979"/>
                  <a:pt x="751774" y="851979"/>
                </a:cubicBezTo>
                <a:close/>
                <a:moveTo>
                  <a:pt x="679220" y="851979"/>
                </a:moveTo>
                <a:cubicBezTo>
                  <a:pt x="695989" y="851979"/>
                  <a:pt x="709583" y="865573"/>
                  <a:pt x="709583" y="882343"/>
                </a:cubicBezTo>
                <a:cubicBezTo>
                  <a:pt x="709583" y="899112"/>
                  <a:pt x="695989" y="912706"/>
                  <a:pt x="679220" y="912706"/>
                </a:cubicBezTo>
                <a:cubicBezTo>
                  <a:pt x="662450" y="912706"/>
                  <a:pt x="648856" y="899112"/>
                  <a:pt x="648856" y="882343"/>
                </a:cubicBezTo>
                <a:cubicBezTo>
                  <a:pt x="648856" y="865573"/>
                  <a:pt x="662450" y="851979"/>
                  <a:pt x="679220" y="851979"/>
                </a:cubicBezTo>
                <a:close/>
                <a:moveTo>
                  <a:pt x="606665" y="851979"/>
                </a:moveTo>
                <a:cubicBezTo>
                  <a:pt x="623435" y="851979"/>
                  <a:pt x="637029" y="865573"/>
                  <a:pt x="637029" y="882343"/>
                </a:cubicBezTo>
                <a:cubicBezTo>
                  <a:pt x="637029" y="899112"/>
                  <a:pt x="623435" y="912706"/>
                  <a:pt x="606665" y="912706"/>
                </a:cubicBezTo>
                <a:cubicBezTo>
                  <a:pt x="589896" y="912706"/>
                  <a:pt x="576302" y="899112"/>
                  <a:pt x="576302" y="882343"/>
                </a:cubicBezTo>
                <a:cubicBezTo>
                  <a:pt x="576302" y="865573"/>
                  <a:pt x="589896" y="851979"/>
                  <a:pt x="606665" y="851979"/>
                </a:cubicBezTo>
                <a:close/>
                <a:moveTo>
                  <a:pt x="534111" y="851979"/>
                </a:moveTo>
                <a:cubicBezTo>
                  <a:pt x="550880" y="851979"/>
                  <a:pt x="564474" y="865573"/>
                  <a:pt x="564474" y="882343"/>
                </a:cubicBezTo>
                <a:cubicBezTo>
                  <a:pt x="564474" y="899112"/>
                  <a:pt x="550880" y="912706"/>
                  <a:pt x="534111" y="912706"/>
                </a:cubicBezTo>
                <a:cubicBezTo>
                  <a:pt x="517341" y="912706"/>
                  <a:pt x="503747" y="899112"/>
                  <a:pt x="503747" y="882343"/>
                </a:cubicBezTo>
                <a:cubicBezTo>
                  <a:pt x="503747" y="865573"/>
                  <a:pt x="517341" y="851979"/>
                  <a:pt x="534111" y="851979"/>
                </a:cubicBezTo>
                <a:close/>
                <a:moveTo>
                  <a:pt x="461556" y="851979"/>
                </a:moveTo>
                <a:cubicBezTo>
                  <a:pt x="478326" y="851979"/>
                  <a:pt x="491920" y="865573"/>
                  <a:pt x="491920" y="882343"/>
                </a:cubicBezTo>
                <a:cubicBezTo>
                  <a:pt x="491920" y="899112"/>
                  <a:pt x="478326" y="912706"/>
                  <a:pt x="461556" y="912706"/>
                </a:cubicBezTo>
                <a:cubicBezTo>
                  <a:pt x="444787" y="912706"/>
                  <a:pt x="431192" y="899112"/>
                  <a:pt x="431192" y="882343"/>
                </a:cubicBezTo>
                <a:cubicBezTo>
                  <a:pt x="431192" y="865573"/>
                  <a:pt x="444787" y="851979"/>
                  <a:pt x="461556" y="851979"/>
                </a:cubicBezTo>
                <a:close/>
                <a:moveTo>
                  <a:pt x="389002" y="851979"/>
                </a:moveTo>
                <a:cubicBezTo>
                  <a:pt x="405771" y="851979"/>
                  <a:pt x="419365" y="865573"/>
                  <a:pt x="419365" y="882343"/>
                </a:cubicBezTo>
                <a:cubicBezTo>
                  <a:pt x="419365" y="899112"/>
                  <a:pt x="405771" y="912706"/>
                  <a:pt x="389002" y="912706"/>
                </a:cubicBezTo>
                <a:cubicBezTo>
                  <a:pt x="372232" y="912706"/>
                  <a:pt x="358638" y="899112"/>
                  <a:pt x="358638" y="882343"/>
                </a:cubicBezTo>
                <a:cubicBezTo>
                  <a:pt x="358638" y="865573"/>
                  <a:pt x="372232" y="851979"/>
                  <a:pt x="389002" y="851979"/>
                </a:cubicBezTo>
                <a:close/>
                <a:moveTo>
                  <a:pt x="316447" y="851979"/>
                </a:moveTo>
                <a:cubicBezTo>
                  <a:pt x="333216" y="851979"/>
                  <a:pt x="346810" y="865573"/>
                  <a:pt x="346810" y="882343"/>
                </a:cubicBezTo>
                <a:cubicBezTo>
                  <a:pt x="346810" y="899112"/>
                  <a:pt x="333216" y="912706"/>
                  <a:pt x="316447" y="912706"/>
                </a:cubicBezTo>
                <a:cubicBezTo>
                  <a:pt x="299677" y="912706"/>
                  <a:pt x="286084" y="899112"/>
                  <a:pt x="286084" y="882343"/>
                </a:cubicBezTo>
                <a:cubicBezTo>
                  <a:pt x="286084" y="865573"/>
                  <a:pt x="299677" y="851979"/>
                  <a:pt x="316447" y="851979"/>
                </a:cubicBezTo>
                <a:close/>
                <a:moveTo>
                  <a:pt x="243892" y="851979"/>
                </a:moveTo>
                <a:cubicBezTo>
                  <a:pt x="260662" y="851979"/>
                  <a:pt x="274256" y="865573"/>
                  <a:pt x="274256" y="882343"/>
                </a:cubicBezTo>
                <a:cubicBezTo>
                  <a:pt x="274256" y="899112"/>
                  <a:pt x="260662" y="912706"/>
                  <a:pt x="243892" y="912706"/>
                </a:cubicBezTo>
                <a:cubicBezTo>
                  <a:pt x="227123" y="912706"/>
                  <a:pt x="213529" y="899112"/>
                  <a:pt x="213529" y="882343"/>
                </a:cubicBezTo>
                <a:cubicBezTo>
                  <a:pt x="213529" y="865573"/>
                  <a:pt x="227123" y="851979"/>
                  <a:pt x="243892" y="851979"/>
                </a:cubicBezTo>
                <a:close/>
                <a:moveTo>
                  <a:pt x="171339" y="851979"/>
                </a:moveTo>
                <a:cubicBezTo>
                  <a:pt x="188107" y="851979"/>
                  <a:pt x="201701" y="865573"/>
                  <a:pt x="201701" y="882343"/>
                </a:cubicBezTo>
                <a:cubicBezTo>
                  <a:pt x="201701" y="899112"/>
                  <a:pt x="188107" y="912706"/>
                  <a:pt x="171339" y="912706"/>
                </a:cubicBezTo>
                <a:cubicBezTo>
                  <a:pt x="154651" y="912706"/>
                  <a:pt x="141056" y="899112"/>
                  <a:pt x="141056" y="882343"/>
                </a:cubicBezTo>
                <a:cubicBezTo>
                  <a:pt x="141056" y="865573"/>
                  <a:pt x="154651" y="851979"/>
                  <a:pt x="171339" y="851979"/>
                </a:cubicBezTo>
                <a:close/>
                <a:moveTo>
                  <a:pt x="98877" y="851979"/>
                </a:moveTo>
                <a:cubicBezTo>
                  <a:pt x="115640" y="851979"/>
                  <a:pt x="129234" y="865573"/>
                  <a:pt x="129234" y="882343"/>
                </a:cubicBezTo>
                <a:cubicBezTo>
                  <a:pt x="129234" y="899112"/>
                  <a:pt x="115640" y="912706"/>
                  <a:pt x="98877" y="912706"/>
                </a:cubicBezTo>
                <a:cubicBezTo>
                  <a:pt x="82106" y="912706"/>
                  <a:pt x="68511" y="899112"/>
                  <a:pt x="68511" y="882343"/>
                </a:cubicBezTo>
                <a:cubicBezTo>
                  <a:pt x="68511" y="865573"/>
                  <a:pt x="82106" y="851979"/>
                  <a:pt x="98877" y="851979"/>
                </a:cubicBezTo>
                <a:close/>
                <a:moveTo>
                  <a:pt x="26322" y="851979"/>
                </a:moveTo>
                <a:cubicBezTo>
                  <a:pt x="43087" y="851979"/>
                  <a:pt x="56682" y="865573"/>
                  <a:pt x="56682" y="882343"/>
                </a:cubicBezTo>
                <a:cubicBezTo>
                  <a:pt x="56682" y="899112"/>
                  <a:pt x="43087" y="912706"/>
                  <a:pt x="26322" y="912706"/>
                </a:cubicBezTo>
                <a:cubicBezTo>
                  <a:pt x="17937" y="912706"/>
                  <a:pt x="10346" y="909308"/>
                  <a:pt x="4851" y="903813"/>
                </a:cubicBezTo>
                <a:lnTo>
                  <a:pt x="0" y="892101"/>
                </a:lnTo>
                <a:lnTo>
                  <a:pt x="0" y="872585"/>
                </a:lnTo>
                <a:lnTo>
                  <a:pt x="4851" y="860872"/>
                </a:lnTo>
                <a:cubicBezTo>
                  <a:pt x="10346" y="855378"/>
                  <a:pt x="17937" y="851979"/>
                  <a:pt x="26322" y="851979"/>
                </a:cubicBezTo>
                <a:close/>
                <a:moveTo>
                  <a:pt x="1622429" y="771528"/>
                </a:moveTo>
                <a:lnTo>
                  <a:pt x="1633158" y="773694"/>
                </a:lnTo>
                <a:lnTo>
                  <a:pt x="1618313" y="831424"/>
                </a:lnTo>
                <a:lnTo>
                  <a:pt x="1610610" y="829868"/>
                </a:lnTo>
                <a:cubicBezTo>
                  <a:pt x="1599712" y="825259"/>
                  <a:pt x="1592066" y="814469"/>
                  <a:pt x="1592066" y="801891"/>
                </a:cubicBezTo>
                <a:cubicBezTo>
                  <a:pt x="1592066" y="785122"/>
                  <a:pt x="1605659" y="771528"/>
                  <a:pt x="1622429" y="771528"/>
                </a:cubicBezTo>
                <a:close/>
                <a:moveTo>
                  <a:pt x="1549874" y="771528"/>
                </a:moveTo>
                <a:cubicBezTo>
                  <a:pt x="1566644" y="771528"/>
                  <a:pt x="1580238" y="785122"/>
                  <a:pt x="1580238" y="801891"/>
                </a:cubicBezTo>
                <a:cubicBezTo>
                  <a:pt x="1580238" y="818661"/>
                  <a:pt x="1566644" y="832255"/>
                  <a:pt x="1549874" y="832255"/>
                </a:cubicBezTo>
                <a:cubicBezTo>
                  <a:pt x="1533105" y="832255"/>
                  <a:pt x="1519511" y="818661"/>
                  <a:pt x="1519511" y="801891"/>
                </a:cubicBezTo>
                <a:cubicBezTo>
                  <a:pt x="1519511" y="785122"/>
                  <a:pt x="1533105" y="771528"/>
                  <a:pt x="1549874" y="771528"/>
                </a:cubicBezTo>
                <a:close/>
                <a:moveTo>
                  <a:pt x="1477320" y="771528"/>
                </a:moveTo>
                <a:cubicBezTo>
                  <a:pt x="1494089" y="771528"/>
                  <a:pt x="1507683" y="785122"/>
                  <a:pt x="1507683" y="801891"/>
                </a:cubicBezTo>
                <a:cubicBezTo>
                  <a:pt x="1507683" y="818661"/>
                  <a:pt x="1494089" y="832255"/>
                  <a:pt x="1477320" y="832255"/>
                </a:cubicBezTo>
                <a:cubicBezTo>
                  <a:pt x="1460550" y="832255"/>
                  <a:pt x="1446956" y="818661"/>
                  <a:pt x="1446956" y="801891"/>
                </a:cubicBezTo>
                <a:cubicBezTo>
                  <a:pt x="1446956" y="785122"/>
                  <a:pt x="1460550" y="771528"/>
                  <a:pt x="1477320" y="771528"/>
                </a:cubicBezTo>
                <a:close/>
                <a:moveTo>
                  <a:pt x="1404765" y="771528"/>
                </a:moveTo>
                <a:cubicBezTo>
                  <a:pt x="1421535" y="771528"/>
                  <a:pt x="1435129" y="785122"/>
                  <a:pt x="1435129" y="801891"/>
                </a:cubicBezTo>
                <a:cubicBezTo>
                  <a:pt x="1435129" y="818661"/>
                  <a:pt x="1421535" y="832255"/>
                  <a:pt x="1404765" y="832255"/>
                </a:cubicBezTo>
                <a:cubicBezTo>
                  <a:pt x="1387996" y="832255"/>
                  <a:pt x="1374402" y="818661"/>
                  <a:pt x="1374402" y="801891"/>
                </a:cubicBezTo>
                <a:cubicBezTo>
                  <a:pt x="1374402" y="785122"/>
                  <a:pt x="1387996" y="771528"/>
                  <a:pt x="1404765" y="771528"/>
                </a:cubicBezTo>
                <a:close/>
                <a:moveTo>
                  <a:pt x="1332211" y="771528"/>
                </a:moveTo>
                <a:cubicBezTo>
                  <a:pt x="1348980" y="771528"/>
                  <a:pt x="1362574" y="785122"/>
                  <a:pt x="1362574" y="801891"/>
                </a:cubicBezTo>
                <a:cubicBezTo>
                  <a:pt x="1362574" y="818661"/>
                  <a:pt x="1348980" y="832255"/>
                  <a:pt x="1332211" y="832255"/>
                </a:cubicBezTo>
                <a:cubicBezTo>
                  <a:pt x="1315441" y="832255"/>
                  <a:pt x="1301847" y="818661"/>
                  <a:pt x="1301847" y="801891"/>
                </a:cubicBezTo>
                <a:cubicBezTo>
                  <a:pt x="1301847" y="785122"/>
                  <a:pt x="1315441" y="771528"/>
                  <a:pt x="1332211" y="771528"/>
                </a:cubicBezTo>
                <a:close/>
                <a:moveTo>
                  <a:pt x="1259656" y="771528"/>
                </a:moveTo>
                <a:cubicBezTo>
                  <a:pt x="1276426" y="771528"/>
                  <a:pt x="1290020" y="785122"/>
                  <a:pt x="1290020" y="801891"/>
                </a:cubicBezTo>
                <a:cubicBezTo>
                  <a:pt x="1290020" y="818661"/>
                  <a:pt x="1276426" y="832255"/>
                  <a:pt x="1259656" y="832255"/>
                </a:cubicBezTo>
                <a:cubicBezTo>
                  <a:pt x="1242887" y="832255"/>
                  <a:pt x="1229293" y="818661"/>
                  <a:pt x="1229293" y="801891"/>
                </a:cubicBezTo>
                <a:cubicBezTo>
                  <a:pt x="1229293" y="785122"/>
                  <a:pt x="1242887" y="771528"/>
                  <a:pt x="1259656" y="771528"/>
                </a:cubicBezTo>
                <a:close/>
                <a:moveTo>
                  <a:pt x="1187102" y="771528"/>
                </a:moveTo>
                <a:cubicBezTo>
                  <a:pt x="1203871" y="771528"/>
                  <a:pt x="1217465" y="785122"/>
                  <a:pt x="1217465" y="801891"/>
                </a:cubicBezTo>
                <a:cubicBezTo>
                  <a:pt x="1217465" y="818661"/>
                  <a:pt x="1203871" y="832255"/>
                  <a:pt x="1187102" y="832255"/>
                </a:cubicBezTo>
                <a:cubicBezTo>
                  <a:pt x="1170332" y="832255"/>
                  <a:pt x="1156738" y="818661"/>
                  <a:pt x="1156738" y="801891"/>
                </a:cubicBezTo>
                <a:cubicBezTo>
                  <a:pt x="1156738" y="785122"/>
                  <a:pt x="1170332" y="771528"/>
                  <a:pt x="1187102" y="771528"/>
                </a:cubicBezTo>
                <a:close/>
                <a:moveTo>
                  <a:pt x="1114547" y="771528"/>
                </a:moveTo>
                <a:cubicBezTo>
                  <a:pt x="1131317" y="771528"/>
                  <a:pt x="1144911" y="785122"/>
                  <a:pt x="1144911" y="801891"/>
                </a:cubicBezTo>
                <a:cubicBezTo>
                  <a:pt x="1144911" y="818661"/>
                  <a:pt x="1131317" y="832255"/>
                  <a:pt x="1114547" y="832255"/>
                </a:cubicBezTo>
                <a:cubicBezTo>
                  <a:pt x="1097778" y="832255"/>
                  <a:pt x="1084184" y="818661"/>
                  <a:pt x="1084184" y="801891"/>
                </a:cubicBezTo>
                <a:cubicBezTo>
                  <a:pt x="1084184" y="785122"/>
                  <a:pt x="1097778" y="771528"/>
                  <a:pt x="1114547" y="771528"/>
                </a:cubicBezTo>
                <a:close/>
                <a:moveTo>
                  <a:pt x="1041993" y="771528"/>
                </a:moveTo>
                <a:cubicBezTo>
                  <a:pt x="1058762" y="771528"/>
                  <a:pt x="1072356" y="785122"/>
                  <a:pt x="1072356" y="801891"/>
                </a:cubicBezTo>
                <a:cubicBezTo>
                  <a:pt x="1072356" y="818661"/>
                  <a:pt x="1058762" y="832255"/>
                  <a:pt x="1041993" y="832255"/>
                </a:cubicBezTo>
                <a:cubicBezTo>
                  <a:pt x="1025223" y="832255"/>
                  <a:pt x="1011629" y="818661"/>
                  <a:pt x="1011629" y="801891"/>
                </a:cubicBezTo>
                <a:cubicBezTo>
                  <a:pt x="1011629" y="785122"/>
                  <a:pt x="1025223" y="771528"/>
                  <a:pt x="1041993" y="771528"/>
                </a:cubicBezTo>
                <a:close/>
                <a:moveTo>
                  <a:pt x="969438" y="771528"/>
                </a:moveTo>
                <a:cubicBezTo>
                  <a:pt x="986208" y="771528"/>
                  <a:pt x="999801" y="785122"/>
                  <a:pt x="999801" y="801891"/>
                </a:cubicBezTo>
                <a:cubicBezTo>
                  <a:pt x="999801" y="818661"/>
                  <a:pt x="986208" y="832255"/>
                  <a:pt x="969438" y="832255"/>
                </a:cubicBezTo>
                <a:cubicBezTo>
                  <a:pt x="952669" y="832255"/>
                  <a:pt x="939075" y="818661"/>
                  <a:pt x="939075" y="801891"/>
                </a:cubicBezTo>
                <a:cubicBezTo>
                  <a:pt x="939075" y="785122"/>
                  <a:pt x="952669" y="771528"/>
                  <a:pt x="969438" y="771528"/>
                </a:cubicBezTo>
                <a:close/>
                <a:moveTo>
                  <a:pt x="896883" y="771528"/>
                </a:moveTo>
                <a:cubicBezTo>
                  <a:pt x="913653" y="771528"/>
                  <a:pt x="927247" y="785122"/>
                  <a:pt x="927247" y="801891"/>
                </a:cubicBezTo>
                <a:cubicBezTo>
                  <a:pt x="927247" y="818661"/>
                  <a:pt x="913653" y="832255"/>
                  <a:pt x="896883" y="832255"/>
                </a:cubicBezTo>
                <a:cubicBezTo>
                  <a:pt x="880114" y="832255"/>
                  <a:pt x="866520" y="818661"/>
                  <a:pt x="866520" y="801891"/>
                </a:cubicBezTo>
                <a:cubicBezTo>
                  <a:pt x="866520" y="785122"/>
                  <a:pt x="880114" y="771528"/>
                  <a:pt x="896883" y="771528"/>
                </a:cubicBezTo>
                <a:close/>
                <a:moveTo>
                  <a:pt x="824329" y="771528"/>
                </a:moveTo>
                <a:cubicBezTo>
                  <a:pt x="841098" y="771528"/>
                  <a:pt x="854692" y="785122"/>
                  <a:pt x="854692" y="801891"/>
                </a:cubicBezTo>
                <a:cubicBezTo>
                  <a:pt x="854692" y="818661"/>
                  <a:pt x="841098" y="832255"/>
                  <a:pt x="824329" y="832255"/>
                </a:cubicBezTo>
                <a:cubicBezTo>
                  <a:pt x="807559" y="832255"/>
                  <a:pt x="793965" y="818661"/>
                  <a:pt x="793965" y="801891"/>
                </a:cubicBezTo>
                <a:cubicBezTo>
                  <a:pt x="793965" y="785122"/>
                  <a:pt x="807559" y="771528"/>
                  <a:pt x="824329" y="771528"/>
                </a:cubicBezTo>
                <a:close/>
                <a:moveTo>
                  <a:pt x="751774" y="771528"/>
                </a:moveTo>
                <a:cubicBezTo>
                  <a:pt x="768544" y="771528"/>
                  <a:pt x="782138" y="785122"/>
                  <a:pt x="782138" y="801891"/>
                </a:cubicBezTo>
                <a:cubicBezTo>
                  <a:pt x="782138" y="818661"/>
                  <a:pt x="768544" y="832255"/>
                  <a:pt x="751774" y="832255"/>
                </a:cubicBezTo>
                <a:cubicBezTo>
                  <a:pt x="735005" y="832255"/>
                  <a:pt x="721411" y="818661"/>
                  <a:pt x="721411" y="801891"/>
                </a:cubicBezTo>
                <a:cubicBezTo>
                  <a:pt x="721411" y="785122"/>
                  <a:pt x="735005" y="771528"/>
                  <a:pt x="751774" y="771528"/>
                </a:cubicBezTo>
                <a:close/>
                <a:moveTo>
                  <a:pt x="679220" y="771528"/>
                </a:moveTo>
                <a:cubicBezTo>
                  <a:pt x="695989" y="771528"/>
                  <a:pt x="709583" y="785122"/>
                  <a:pt x="709583" y="801891"/>
                </a:cubicBezTo>
                <a:cubicBezTo>
                  <a:pt x="709583" y="818661"/>
                  <a:pt x="695989" y="832255"/>
                  <a:pt x="679220" y="832255"/>
                </a:cubicBezTo>
                <a:cubicBezTo>
                  <a:pt x="662450" y="832255"/>
                  <a:pt x="648856" y="818661"/>
                  <a:pt x="648856" y="801891"/>
                </a:cubicBezTo>
                <a:cubicBezTo>
                  <a:pt x="648856" y="785122"/>
                  <a:pt x="662450" y="771528"/>
                  <a:pt x="679220" y="771528"/>
                </a:cubicBezTo>
                <a:close/>
                <a:moveTo>
                  <a:pt x="606665" y="771528"/>
                </a:moveTo>
                <a:cubicBezTo>
                  <a:pt x="623435" y="771528"/>
                  <a:pt x="637029" y="785122"/>
                  <a:pt x="637029" y="801891"/>
                </a:cubicBezTo>
                <a:cubicBezTo>
                  <a:pt x="637029" y="818661"/>
                  <a:pt x="623435" y="832255"/>
                  <a:pt x="606665" y="832255"/>
                </a:cubicBezTo>
                <a:cubicBezTo>
                  <a:pt x="589896" y="832255"/>
                  <a:pt x="576302" y="818661"/>
                  <a:pt x="576302" y="801891"/>
                </a:cubicBezTo>
                <a:cubicBezTo>
                  <a:pt x="576302" y="785122"/>
                  <a:pt x="589896" y="771528"/>
                  <a:pt x="606665" y="771528"/>
                </a:cubicBezTo>
                <a:close/>
                <a:moveTo>
                  <a:pt x="534111" y="771528"/>
                </a:moveTo>
                <a:cubicBezTo>
                  <a:pt x="550880" y="771528"/>
                  <a:pt x="564474" y="785122"/>
                  <a:pt x="564474" y="801891"/>
                </a:cubicBezTo>
                <a:cubicBezTo>
                  <a:pt x="564474" y="818661"/>
                  <a:pt x="550880" y="832255"/>
                  <a:pt x="534111" y="832255"/>
                </a:cubicBezTo>
                <a:cubicBezTo>
                  <a:pt x="517341" y="832255"/>
                  <a:pt x="503747" y="818661"/>
                  <a:pt x="503747" y="801891"/>
                </a:cubicBezTo>
                <a:cubicBezTo>
                  <a:pt x="503747" y="785122"/>
                  <a:pt x="517341" y="771528"/>
                  <a:pt x="534111" y="771528"/>
                </a:cubicBezTo>
                <a:close/>
                <a:moveTo>
                  <a:pt x="461556" y="771528"/>
                </a:moveTo>
                <a:cubicBezTo>
                  <a:pt x="478326" y="771528"/>
                  <a:pt x="491920" y="785122"/>
                  <a:pt x="491920" y="801891"/>
                </a:cubicBezTo>
                <a:cubicBezTo>
                  <a:pt x="491920" y="818661"/>
                  <a:pt x="478326" y="832255"/>
                  <a:pt x="461556" y="832255"/>
                </a:cubicBezTo>
                <a:cubicBezTo>
                  <a:pt x="444787" y="832255"/>
                  <a:pt x="431192" y="818661"/>
                  <a:pt x="431192" y="801891"/>
                </a:cubicBezTo>
                <a:cubicBezTo>
                  <a:pt x="431192" y="785122"/>
                  <a:pt x="444787" y="771528"/>
                  <a:pt x="461556" y="771528"/>
                </a:cubicBezTo>
                <a:close/>
                <a:moveTo>
                  <a:pt x="389002" y="771528"/>
                </a:moveTo>
                <a:cubicBezTo>
                  <a:pt x="405771" y="771528"/>
                  <a:pt x="419365" y="785122"/>
                  <a:pt x="419365" y="801891"/>
                </a:cubicBezTo>
                <a:cubicBezTo>
                  <a:pt x="419365" y="818661"/>
                  <a:pt x="405771" y="832255"/>
                  <a:pt x="389002" y="832255"/>
                </a:cubicBezTo>
                <a:cubicBezTo>
                  <a:pt x="372232" y="832255"/>
                  <a:pt x="358638" y="818661"/>
                  <a:pt x="358638" y="801891"/>
                </a:cubicBezTo>
                <a:cubicBezTo>
                  <a:pt x="358638" y="785122"/>
                  <a:pt x="372232" y="771528"/>
                  <a:pt x="389002" y="771528"/>
                </a:cubicBezTo>
                <a:close/>
                <a:moveTo>
                  <a:pt x="316447" y="771528"/>
                </a:moveTo>
                <a:cubicBezTo>
                  <a:pt x="333216" y="771528"/>
                  <a:pt x="346810" y="785122"/>
                  <a:pt x="346810" y="801891"/>
                </a:cubicBezTo>
                <a:cubicBezTo>
                  <a:pt x="346810" y="818661"/>
                  <a:pt x="333216" y="832255"/>
                  <a:pt x="316447" y="832255"/>
                </a:cubicBezTo>
                <a:cubicBezTo>
                  <a:pt x="299677" y="832255"/>
                  <a:pt x="286084" y="818661"/>
                  <a:pt x="286084" y="801891"/>
                </a:cubicBezTo>
                <a:cubicBezTo>
                  <a:pt x="286084" y="785122"/>
                  <a:pt x="299677" y="771528"/>
                  <a:pt x="316447" y="771528"/>
                </a:cubicBezTo>
                <a:close/>
                <a:moveTo>
                  <a:pt x="243892" y="771528"/>
                </a:moveTo>
                <a:cubicBezTo>
                  <a:pt x="260662" y="771528"/>
                  <a:pt x="274256" y="785122"/>
                  <a:pt x="274256" y="801891"/>
                </a:cubicBezTo>
                <a:cubicBezTo>
                  <a:pt x="274256" y="818661"/>
                  <a:pt x="260662" y="832255"/>
                  <a:pt x="243892" y="832255"/>
                </a:cubicBezTo>
                <a:cubicBezTo>
                  <a:pt x="227123" y="832255"/>
                  <a:pt x="213529" y="818661"/>
                  <a:pt x="213529" y="801891"/>
                </a:cubicBezTo>
                <a:cubicBezTo>
                  <a:pt x="213529" y="785122"/>
                  <a:pt x="227123" y="771528"/>
                  <a:pt x="243892" y="771528"/>
                </a:cubicBezTo>
                <a:close/>
                <a:moveTo>
                  <a:pt x="171339" y="771528"/>
                </a:moveTo>
                <a:cubicBezTo>
                  <a:pt x="188107" y="771528"/>
                  <a:pt x="201701" y="785122"/>
                  <a:pt x="201701" y="801891"/>
                </a:cubicBezTo>
                <a:cubicBezTo>
                  <a:pt x="201701" y="818661"/>
                  <a:pt x="188107" y="832255"/>
                  <a:pt x="171339" y="832255"/>
                </a:cubicBezTo>
                <a:cubicBezTo>
                  <a:pt x="154656" y="832255"/>
                  <a:pt x="141062" y="818661"/>
                  <a:pt x="141062" y="801891"/>
                </a:cubicBezTo>
                <a:cubicBezTo>
                  <a:pt x="141062" y="785122"/>
                  <a:pt x="154656" y="771528"/>
                  <a:pt x="171339" y="771528"/>
                </a:cubicBezTo>
                <a:close/>
                <a:moveTo>
                  <a:pt x="98884" y="771528"/>
                </a:moveTo>
                <a:cubicBezTo>
                  <a:pt x="115646" y="771528"/>
                  <a:pt x="129240" y="785122"/>
                  <a:pt x="129240" y="801891"/>
                </a:cubicBezTo>
                <a:cubicBezTo>
                  <a:pt x="129240" y="818661"/>
                  <a:pt x="115646" y="832255"/>
                  <a:pt x="98884" y="832255"/>
                </a:cubicBezTo>
                <a:cubicBezTo>
                  <a:pt x="82112" y="832255"/>
                  <a:pt x="68517" y="818661"/>
                  <a:pt x="68517" y="801891"/>
                </a:cubicBezTo>
                <a:cubicBezTo>
                  <a:pt x="68517" y="785122"/>
                  <a:pt x="82112" y="771528"/>
                  <a:pt x="98884" y="771528"/>
                </a:cubicBezTo>
                <a:close/>
                <a:moveTo>
                  <a:pt x="26329" y="771528"/>
                </a:moveTo>
                <a:cubicBezTo>
                  <a:pt x="43093" y="771528"/>
                  <a:pt x="56688" y="785122"/>
                  <a:pt x="56688" y="801891"/>
                </a:cubicBezTo>
                <a:cubicBezTo>
                  <a:pt x="56688" y="818661"/>
                  <a:pt x="43093" y="832255"/>
                  <a:pt x="26329" y="832255"/>
                </a:cubicBezTo>
                <a:cubicBezTo>
                  <a:pt x="17944" y="832255"/>
                  <a:pt x="10353" y="828857"/>
                  <a:pt x="4858" y="823362"/>
                </a:cubicBezTo>
                <a:lnTo>
                  <a:pt x="0" y="811633"/>
                </a:lnTo>
                <a:lnTo>
                  <a:pt x="0" y="792150"/>
                </a:lnTo>
                <a:lnTo>
                  <a:pt x="4858" y="780421"/>
                </a:lnTo>
                <a:cubicBezTo>
                  <a:pt x="10353" y="774927"/>
                  <a:pt x="17944" y="771528"/>
                  <a:pt x="26329" y="771528"/>
                </a:cubicBezTo>
                <a:close/>
                <a:moveTo>
                  <a:pt x="1622429" y="691076"/>
                </a:moveTo>
                <a:cubicBezTo>
                  <a:pt x="1630814" y="691076"/>
                  <a:pt x="1638404" y="694475"/>
                  <a:pt x="1643899" y="699969"/>
                </a:cubicBezTo>
                <a:lnTo>
                  <a:pt x="1647739" y="709237"/>
                </a:lnTo>
                <a:lnTo>
                  <a:pt x="1644828" y="728305"/>
                </a:lnTo>
                <a:lnTo>
                  <a:pt x="1640480" y="745215"/>
                </a:lnTo>
                <a:lnTo>
                  <a:pt x="1634248" y="749417"/>
                </a:lnTo>
                <a:cubicBezTo>
                  <a:pt x="1630615" y="750953"/>
                  <a:pt x="1626621" y="751803"/>
                  <a:pt x="1622429" y="751803"/>
                </a:cubicBezTo>
                <a:cubicBezTo>
                  <a:pt x="1605659" y="751803"/>
                  <a:pt x="1592066" y="738209"/>
                  <a:pt x="1592066" y="721440"/>
                </a:cubicBezTo>
                <a:cubicBezTo>
                  <a:pt x="1592066" y="704670"/>
                  <a:pt x="1605659" y="691076"/>
                  <a:pt x="1622429" y="691076"/>
                </a:cubicBezTo>
                <a:close/>
                <a:moveTo>
                  <a:pt x="1549874" y="691076"/>
                </a:moveTo>
                <a:cubicBezTo>
                  <a:pt x="1566644" y="691076"/>
                  <a:pt x="1580238" y="704670"/>
                  <a:pt x="1580238" y="721440"/>
                </a:cubicBezTo>
                <a:cubicBezTo>
                  <a:pt x="1580238" y="738209"/>
                  <a:pt x="1566644" y="751803"/>
                  <a:pt x="1549874" y="751803"/>
                </a:cubicBezTo>
                <a:cubicBezTo>
                  <a:pt x="1533105" y="751803"/>
                  <a:pt x="1519511" y="738209"/>
                  <a:pt x="1519511" y="721440"/>
                </a:cubicBezTo>
                <a:cubicBezTo>
                  <a:pt x="1519511" y="704670"/>
                  <a:pt x="1533105" y="691076"/>
                  <a:pt x="1549874" y="691076"/>
                </a:cubicBezTo>
                <a:close/>
                <a:moveTo>
                  <a:pt x="1477320" y="691076"/>
                </a:moveTo>
                <a:cubicBezTo>
                  <a:pt x="1494089" y="691076"/>
                  <a:pt x="1507683" y="704670"/>
                  <a:pt x="1507683" y="721440"/>
                </a:cubicBezTo>
                <a:cubicBezTo>
                  <a:pt x="1507683" y="738209"/>
                  <a:pt x="1494089" y="751803"/>
                  <a:pt x="1477320" y="751803"/>
                </a:cubicBezTo>
                <a:cubicBezTo>
                  <a:pt x="1460550" y="751803"/>
                  <a:pt x="1446956" y="738209"/>
                  <a:pt x="1446956" y="721440"/>
                </a:cubicBezTo>
                <a:cubicBezTo>
                  <a:pt x="1446956" y="704670"/>
                  <a:pt x="1460550" y="691076"/>
                  <a:pt x="1477320" y="691076"/>
                </a:cubicBezTo>
                <a:close/>
                <a:moveTo>
                  <a:pt x="1404765" y="691076"/>
                </a:moveTo>
                <a:cubicBezTo>
                  <a:pt x="1421535" y="691076"/>
                  <a:pt x="1435129" y="704670"/>
                  <a:pt x="1435129" y="721440"/>
                </a:cubicBezTo>
                <a:cubicBezTo>
                  <a:pt x="1435129" y="738209"/>
                  <a:pt x="1421535" y="751803"/>
                  <a:pt x="1404765" y="751803"/>
                </a:cubicBezTo>
                <a:cubicBezTo>
                  <a:pt x="1387996" y="751803"/>
                  <a:pt x="1374402" y="738209"/>
                  <a:pt x="1374402" y="721440"/>
                </a:cubicBezTo>
                <a:cubicBezTo>
                  <a:pt x="1374402" y="704670"/>
                  <a:pt x="1387996" y="691076"/>
                  <a:pt x="1404765" y="691076"/>
                </a:cubicBezTo>
                <a:close/>
                <a:moveTo>
                  <a:pt x="1332211" y="691076"/>
                </a:moveTo>
                <a:cubicBezTo>
                  <a:pt x="1348980" y="691076"/>
                  <a:pt x="1362574" y="704670"/>
                  <a:pt x="1362574" y="721440"/>
                </a:cubicBezTo>
                <a:cubicBezTo>
                  <a:pt x="1362574" y="738209"/>
                  <a:pt x="1348980" y="751803"/>
                  <a:pt x="1332211" y="751803"/>
                </a:cubicBezTo>
                <a:cubicBezTo>
                  <a:pt x="1315441" y="751803"/>
                  <a:pt x="1301847" y="738209"/>
                  <a:pt x="1301847" y="721440"/>
                </a:cubicBezTo>
                <a:cubicBezTo>
                  <a:pt x="1301847" y="704670"/>
                  <a:pt x="1315441" y="691076"/>
                  <a:pt x="1332211" y="691076"/>
                </a:cubicBezTo>
                <a:close/>
                <a:moveTo>
                  <a:pt x="1259656" y="691076"/>
                </a:moveTo>
                <a:cubicBezTo>
                  <a:pt x="1276426" y="691076"/>
                  <a:pt x="1290020" y="704670"/>
                  <a:pt x="1290020" y="721440"/>
                </a:cubicBezTo>
                <a:cubicBezTo>
                  <a:pt x="1290020" y="738209"/>
                  <a:pt x="1276426" y="751803"/>
                  <a:pt x="1259656" y="751803"/>
                </a:cubicBezTo>
                <a:cubicBezTo>
                  <a:pt x="1242887" y="751803"/>
                  <a:pt x="1229293" y="738209"/>
                  <a:pt x="1229293" y="721440"/>
                </a:cubicBezTo>
                <a:cubicBezTo>
                  <a:pt x="1229293" y="704670"/>
                  <a:pt x="1242887" y="691076"/>
                  <a:pt x="1259656" y="691076"/>
                </a:cubicBezTo>
                <a:close/>
                <a:moveTo>
                  <a:pt x="1187102" y="691076"/>
                </a:moveTo>
                <a:cubicBezTo>
                  <a:pt x="1203871" y="691076"/>
                  <a:pt x="1217465" y="704670"/>
                  <a:pt x="1217465" y="721440"/>
                </a:cubicBezTo>
                <a:cubicBezTo>
                  <a:pt x="1217465" y="738209"/>
                  <a:pt x="1203871" y="751803"/>
                  <a:pt x="1187102" y="751803"/>
                </a:cubicBezTo>
                <a:cubicBezTo>
                  <a:pt x="1170332" y="751803"/>
                  <a:pt x="1156738" y="738209"/>
                  <a:pt x="1156738" y="721440"/>
                </a:cubicBezTo>
                <a:cubicBezTo>
                  <a:pt x="1156738" y="704670"/>
                  <a:pt x="1170332" y="691076"/>
                  <a:pt x="1187102" y="691076"/>
                </a:cubicBezTo>
                <a:close/>
                <a:moveTo>
                  <a:pt x="1114547" y="691076"/>
                </a:moveTo>
                <a:cubicBezTo>
                  <a:pt x="1131317" y="691076"/>
                  <a:pt x="1144911" y="704670"/>
                  <a:pt x="1144911" y="721440"/>
                </a:cubicBezTo>
                <a:cubicBezTo>
                  <a:pt x="1144911" y="738209"/>
                  <a:pt x="1131317" y="751803"/>
                  <a:pt x="1114547" y="751803"/>
                </a:cubicBezTo>
                <a:cubicBezTo>
                  <a:pt x="1097778" y="751803"/>
                  <a:pt x="1084184" y="738209"/>
                  <a:pt x="1084184" y="721440"/>
                </a:cubicBezTo>
                <a:cubicBezTo>
                  <a:pt x="1084184" y="704670"/>
                  <a:pt x="1097778" y="691076"/>
                  <a:pt x="1114547" y="691076"/>
                </a:cubicBezTo>
                <a:close/>
                <a:moveTo>
                  <a:pt x="1041993" y="691076"/>
                </a:moveTo>
                <a:cubicBezTo>
                  <a:pt x="1058762" y="691076"/>
                  <a:pt x="1072356" y="704670"/>
                  <a:pt x="1072356" y="721440"/>
                </a:cubicBezTo>
                <a:cubicBezTo>
                  <a:pt x="1072356" y="738209"/>
                  <a:pt x="1058762" y="751803"/>
                  <a:pt x="1041993" y="751803"/>
                </a:cubicBezTo>
                <a:cubicBezTo>
                  <a:pt x="1025223" y="751803"/>
                  <a:pt x="1011629" y="738209"/>
                  <a:pt x="1011629" y="721440"/>
                </a:cubicBezTo>
                <a:cubicBezTo>
                  <a:pt x="1011629" y="704670"/>
                  <a:pt x="1025223" y="691076"/>
                  <a:pt x="1041993" y="691076"/>
                </a:cubicBezTo>
                <a:close/>
                <a:moveTo>
                  <a:pt x="969438" y="691076"/>
                </a:moveTo>
                <a:cubicBezTo>
                  <a:pt x="986208" y="691076"/>
                  <a:pt x="999801" y="704670"/>
                  <a:pt x="999801" y="721440"/>
                </a:cubicBezTo>
                <a:cubicBezTo>
                  <a:pt x="999801" y="738209"/>
                  <a:pt x="986208" y="751803"/>
                  <a:pt x="969438" y="751803"/>
                </a:cubicBezTo>
                <a:cubicBezTo>
                  <a:pt x="952669" y="751803"/>
                  <a:pt x="939075" y="738209"/>
                  <a:pt x="939075" y="721440"/>
                </a:cubicBezTo>
                <a:cubicBezTo>
                  <a:pt x="939075" y="704670"/>
                  <a:pt x="952669" y="691076"/>
                  <a:pt x="969438" y="691076"/>
                </a:cubicBezTo>
                <a:close/>
                <a:moveTo>
                  <a:pt x="896883" y="691076"/>
                </a:moveTo>
                <a:cubicBezTo>
                  <a:pt x="913653" y="691076"/>
                  <a:pt x="927247" y="704670"/>
                  <a:pt x="927247" y="721440"/>
                </a:cubicBezTo>
                <a:cubicBezTo>
                  <a:pt x="927247" y="738209"/>
                  <a:pt x="913653" y="751803"/>
                  <a:pt x="896883" y="751803"/>
                </a:cubicBezTo>
                <a:cubicBezTo>
                  <a:pt x="880114" y="751803"/>
                  <a:pt x="866520" y="738209"/>
                  <a:pt x="866520" y="721440"/>
                </a:cubicBezTo>
                <a:cubicBezTo>
                  <a:pt x="866520" y="704670"/>
                  <a:pt x="880114" y="691076"/>
                  <a:pt x="896883" y="691076"/>
                </a:cubicBezTo>
                <a:close/>
                <a:moveTo>
                  <a:pt x="824329" y="691076"/>
                </a:moveTo>
                <a:cubicBezTo>
                  <a:pt x="841098" y="691076"/>
                  <a:pt x="854692" y="704670"/>
                  <a:pt x="854692" y="721440"/>
                </a:cubicBezTo>
                <a:cubicBezTo>
                  <a:pt x="854692" y="738209"/>
                  <a:pt x="841098" y="751803"/>
                  <a:pt x="824329" y="751803"/>
                </a:cubicBezTo>
                <a:cubicBezTo>
                  <a:pt x="807559" y="751803"/>
                  <a:pt x="793965" y="738209"/>
                  <a:pt x="793965" y="721440"/>
                </a:cubicBezTo>
                <a:cubicBezTo>
                  <a:pt x="793965" y="704670"/>
                  <a:pt x="807559" y="691076"/>
                  <a:pt x="824329" y="691076"/>
                </a:cubicBezTo>
                <a:close/>
                <a:moveTo>
                  <a:pt x="751774" y="691076"/>
                </a:moveTo>
                <a:cubicBezTo>
                  <a:pt x="768544" y="691076"/>
                  <a:pt x="782138" y="704670"/>
                  <a:pt x="782138" y="721440"/>
                </a:cubicBezTo>
                <a:cubicBezTo>
                  <a:pt x="782138" y="738209"/>
                  <a:pt x="768544" y="751803"/>
                  <a:pt x="751774" y="751803"/>
                </a:cubicBezTo>
                <a:cubicBezTo>
                  <a:pt x="735005" y="751803"/>
                  <a:pt x="721411" y="738209"/>
                  <a:pt x="721411" y="721440"/>
                </a:cubicBezTo>
                <a:cubicBezTo>
                  <a:pt x="721411" y="704670"/>
                  <a:pt x="735005" y="691076"/>
                  <a:pt x="751774" y="691076"/>
                </a:cubicBezTo>
                <a:close/>
                <a:moveTo>
                  <a:pt x="679220" y="691076"/>
                </a:moveTo>
                <a:cubicBezTo>
                  <a:pt x="695989" y="691076"/>
                  <a:pt x="709583" y="704670"/>
                  <a:pt x="709583" y="721440"/>
                </a:cubicBezTo>
                <a:cubicBezTo>
                  <a:pt x="709583" y="738209"/>
                  <a:pt x="695989" y="751803"/>
                  <a:pt x="679220" y="751803"/>
                </a:cubicBezTo>
                <a:cubicBezTo>
                  <a:pt x="662450" y="751803"/>
                  <a:pt x="648856" y="738209"/>
                  <a:pt x="648856" y="721440"/>
                </a:cubicBezTo>
                <a:cubicBezTo>
                  <a:pt x="648856" y="704670"/>
                  <a:pt x="662450" y="691076"/>
                  <a:pt x="679220" y="691076"/>
                </a:cubicBezTo>
                <a:close/>
                <a:moveTo>
                  <a:pt x="606665" y="691076"/>
                </a:moveTo>
                <a:cubicBezTo>
                  <a:pt x="623435" y="691076"/>
                  <a:pt x="637029" y="704670"/>
                  <a:pt x="637029" y="721440"/>
                </a:cubicBezTo>
                <a:cubicBezTo>
                  <a:pt x="637029" y="738209"/>
                  <a:pt x="623435" y="751803"/>
                  <a:pt x="606665" y="751803"/>
                </a:cubicBezTo>
                <a:cubicBezTo>
                  <a:pt x="589896" y="751803"/>
                  <a:pt x="576302" y="738209"/>
                  <a:pt x="576302" y="721440"/>
                </a:cubicBezTo>
                <a:cubicBezTo>
                  <a:pt x="576302" y="704670"/>
                  <a:pt x="589896" y="691076"/>
                  <a:pt x="606665" y="691076"/>
                </a:cubicBezTo>
                <a:close/>
                <a:moveTo>
                  <a:pt x="534111" y="691076"/>
                </a:moveTo>
                <a:cubicBezTo>
                  <a:pt x="550880" y="691076"/>
                  <a:pt x="564474" y="704670"/>
                  <a:pt x="564474" y="721440"/>
                </a:cubicBezTo>
                <a:cubicBezTo>
                  <a:pt x="564474" y="738209"/>
                  <a:pt x="550880" y="751803"/>
                  <a:pt x="534111" y="751803"/>
                </a:cubicBezTo>
                <a:cubicBezTo>
                  <a:pt x="517341" y="751803"/>
                  <a:pt x="503747" y="738209"/>
                  <a:pt x="503747" y="721440"/>
                </a:cubicBezTo>
                <a:cubicBezTo>
                  <a:pt x="503747" y="704670"/>
                  <a:pt x="517341" y="691076"/>
                  <a:pt x="534111" y="691076"/>
                </a:cubicBezTo>
                <a:close/>
                <a:moveTo>
                  <a:pt x="461556" y="691076"/>
                </a:moveTo>
                <a:cubicBezTo>
                  <a:pt x="478326" y="691076"/>
                  <a:pt x="491920" y="704670"/>
                  <a:pt x="491920" y="721440"/>
                </a:cubicBezTo>
                <a:cubicBezTo>
                  <a:pt x="491920" y="738209"/>
                  <a:pt x="478326" y="751803"/>
                  <a:pt x="461556" y="751803"/>
                </a:cubicBezTo>
                <a:cubicBezTo>
                  <a:pt x="444787" y="751803"/>
                  <a:pt x="431192" y="738209"/>
                  <a:pt x="431192" y="721440"/>
                </a:cubicBezTo>
                <a:cubicBezTo>
                  <a:pt x="431192" y="704670"/>
                  <a:pt x="444787" y="691076"/>
                  <a:pt x="461556" y="691076"/>
                </a:cubicBezTo>
                <a:close/>
                <a:moveTo>
                  <a:pt x="389002" y="691076"/>
                </a:moveTo>
                <a:cubicBezTo>
                  <a:pt x="405771" y="691076"/>
                  <a:pt x="419365" y="704670"/>
                  <a:pt x="419365" y="721440"/>
                </a:cubicBezTo>
                <a:cubicBezTo>
                  <a:pt x="419365" y="738209"/>
                  <a:pt x="405771" y="751803"/>
                  <a:pt x="389002" y="751803"/>
                </a:cubicBezTo>
                <a:cubicBezTo>
                  <a:pt x="372232" y="751803"/>
                  <a:pt x="358638" y="738209"/>
                  <a:pt x="358638" y="721440"/>
                </a:cubicBezTo>
                <a:cubicBezTo>
                  <a:pt x="358638" y="704670"/>
                  <a:pt x="372232" y="691076"/>
                  <a:pt x="389002" y="691076"/>
                </a:cubicBezTo>
                <a:close/>
                <a:moveTo>
                  <a:pt x="316447" y="691076"/>
                </a:moveTo>
                <a:cubicBezTo>
                  <a:pt x="333216" y="691076"/>
                  <a:pt x="346810" y="704670"/>
                  <a:pt x="346810" y="721440"/>
                </a:cubicBezTo>
                <a:cubicBezTo>
                  <a:pt x="346810" y="738209"/>
                  <a:pt x="333216" y="751803"/>
                  <a:pt x="316447" y="751803"/>
                </a:cubicBezTo>
                <a:cubicBezTo>
                  <a:pt x="299677" y="751803"/>
                  <a:pt x="286084" y="738209"/>
                  <a:pt x="286084" y="721440"/>
                </a:cubicBezTo>
                <a:cubicBezTo>
                  <a:pt x="286084" y="704670"/>
                  <a:pt x="299677" y="691076"/>
                  <a:pt x="316447" y="691076"/>
                </a:cubicBezTo>
                <a:close/>
                <a:moveTo>
                  <a:pt x="243892" y="691076"/>
                </a:moveTo>
                <a:cubicBezTo>
                  <a:pt x="260662" y="691076"/>
                  <a:pt x="274256" y="704670"/>
                  <a:pt x="274256" y="721440"/>
                </a:cubicBezTo>
                <a:cubicBezTo>
                  <a:pt x="274256" y="738209"/>
                  <a:pt x="260662" y="751803"/>
                  <a:pt x="243892" y="751803"/>
                </a:cubicBezTo>
                <a:cubicBezTo>
                  <a:pt x="227123" y="751803"/>
                  <a:pt x="213529" y="738209"/>
                  <a:pt x="213529" y="721440"/>
                </a:cubicBezTo>
                <a:cubicBezTo>
                  <a:pt x="213529" y="704670"/>
                  <a:pt x="227123" y="691076"/>
                  <a:pt x="243892" y="691076"/>
                </a:cubicBezTo>
                <a:close/>
                <a:moveTo>
                  <a:pt x="171339" y="691076"/>
                </a:moveTo>
                <a:cubicBezTo>
                  <a:pt x="188107" y="691076"/>
                  <a:pt x="201701" y="704670"/>
                  <a:pt x="201701" y="721440"/>
                </a:cubicBezTo>
                <a:cubicBezTo>
                  <a:pt x="201701" y="738209"/>
                  <a:pt x="188107" y="751803"/>
                  <a:pt x="171339" y="751803"/>
                </a:cubicBezTo>
                <a:cubicBezTo>
                  <a:pt x="154662" y="751803"/>
                  <a:pt x="141067" y="738209"/>
                  <a:pt x="141067" y="721440"/>
                </a:cubicBezTo>
                <a:cubicBezTo>
                  <a:pt x="141067" y="704670"/>
                  <a:pt x="154662" y="691076"/>
                  <a:pt x="171339" y="691076"/>
                </a:cubicBezTo>
                <a:close/>
                <a:moveTo>
                  <a:pt x="98890" y="691076"/>
                </a:moveTo>
                <a:cubicBezTo>
                  <a:pt x="115653" y="691076"/>
                  <a:pt x="129246" y="704670"/>
                  <a:pt x="129246" y="721440"/>
                </a:cubicBezTo>
                <a:cubicBezTo>
                  <a:pt x="129246" y="738209"/>
                  <a:pt x="115653" y="751803"/>
                  <a:pt x="98890" y="751803"/>
                </a:cubicBezTo>
                <a:cubicBezTo>
                  <a:pt x="82117" y="751803"/>
                  <a:pt x="68523" y="738209"/>
                  <a:pt x="68523" y="721440"/>
                </a:cubicBezTo>
                <a:cubicBezTo>
                  <a:pt x="68523" y="704670"/>
                  <a:pt x="82117" y="691076"/>
                  <a:pt x="98890" y="691076"/>
                </a:cubicBezTo>
                <a:close/>
                <a:moveTo>
                  <a:pt x="26336" y="691076"/>
                </a:moveTo>
                <a:cubicBezTo>
                  <a:pt x="43099" y="691076"/>
                  <a:pt x="56694" y="704670"/>
                  <a:pt x="56694" y="721440"/>
                </a:cubicBezTo>
                <a:cubicBezTo>
                  <a:pt x="56694" y="738209"/>
                  <a:pt x="43099" y="751803"/>
                  <a:pt x="26336" y="751803"/>
                </a:cubicBezTo>
                <a:cubicBezTo>
                  <a:pt x="17950" y="751803"/>
                  <a:pt x="10359" y="748405"/>
                  <a:pt x="4864" y="742910"/>
                </a:cubicBezTo>
                <a:lnTo>
                  <a:pt x="0" y="731167"/>
                </a:lnTo>
                <a:lnTo>
                  <a:pt x="0" y="711713"/>
                </a:lnTo>
                <a:lnTo>
                  <a:pt x="4864" y="699969"/>
                </a:lnTo>
                <a:cubicBezTo>
                  <a:pt x="10359" y="694475"/>
                  <a:pt x="17950" y="691076"/>
                  <a:pt x="26336" y="691076"/>
                </a:cubicBezTo>
                <a:close/>
                <a:moveTo>
                  <a:pt x="1622429" y="610624"/>
                </a:moveTo>
                <a:cubicBezTo>
                  <a:pt x="1639199" y="610624"/>
                  <a:pt x="1652792" y="624218"/>
                  <a:pt x="1652792" y="640988"/>
                </a:cubicBezTo>
                <a:cubicBezTo>
                  <a:pt x="1652792" y="657757"/>
                  <a:pt x="1639199" y="671351"/>
                  <a:pt x="1622429" y="671351"/>
                </a:cubicBezTo>
                <a:cubicBezTo>
                  <a:pt x="1605659" y="671351"/>
                  <a:pt x="1592066" y="657757"/>
                  <a:pt x="1592066" y="640988"/>
                </a:cubicBezTo>
                <a:cubicBezTo>
                  <a:pt x="1592066" y="624218"/>
                  <a:pt x="1605659" y="610624"/>
                  <a:pt x="1622429" y="610624"/>
                </a:cubicBezTo>
                <a:close/>
                <a:moveTo>
                  <a:pt x="1549874" y="610624"/>
                </a:moveTo>
                <a:cubicBezTo>
                  <a:pt x="1566644" y="610624"/>
                  <a:pt x="1580238" y="624218"/>
                  <a:pt x="1580238" y="640988"/>
                </a:cubicBezTo>
                <a:cubicBezTo>
                  <a:pt x="1580238" y="657757"/>
                  <a:pt x="1566644" y="671351"/>
                  <a:pt x="1549874" y="671351"/>
                </a:cubicBezTo>
                <a:cubicBezTo>
                  <a:pt x="1533105" y="671351"/>
                  <a:pt x="1519511" y="657757"/>
                  <a:pt x="1519511" y="640988"/>
                </a:cubicBezTo>
                <a:cubicBezTo>
                  <a:pt x="1519511" y="624218"/>
                  <a:pt x="1533105" y="610624"/>
                  <a:pt x="1549874" y="610624"/>
                </a:cubicBezTo>
                <a:close/>
                <a:moveTo>
                  <a:pt x="1477320" y="610624"/>
                </a:moveTo>
                <a:cubicBezTo>
                  <a:pt x="1494089" y="610624"/>
                  <a:pt x="1507683" y="624218"/>
                  <a:pt x="1507683" y="640988"/>
                </a:cubicBezTo>
                <a:cubicBezTo>
                  <a:pt x="1507683" y="657757"/>
                  <a:pt x="1494089" y="671351"/>
                  <a:pt x="1477320" y="671351"/>
                </a:cubicBezTo>
                <a:cubicBezTo>
                  <a:pt x="1460550" y="671351"/>
                  <a:pt x="1446956" y="657757"/>
                  <a:pt x="1446956" y="640988"/>
                </a:cubicBezTo>
                <a:cubicBezTo>
                  <a:pt x="1446956" y="624218"/>
                  <a:pt x="1460550" y="610624"/>
                  <a:pt x="1477320" y="610624"/>
                </a:cubicBezTo>
                <a:close/>
                <a:moveTo>
                  <a:pt x="1404765" y="610624"/>
                </a:moveTo>
                <a:cubicBezTo>
                  <a:pt x="1421535" y="610624"/>
                  <a:pt x="1435129" y="624218"/>
                  <a:pt x="1435129" y="640988"/>
                </a:cubicBezTo>
                <a:cubicBezTo>
                  <a:pt x="1435129" y="657757"/>
                  <a:pt x="1421535" y="671351"/>
                  <a:pt x="1404765" y="671351"/>
                </a:cubicBezTo>
                <a:cubicBezTo>
                  <a:pt x="1387996" y="671351"/>
                  <a:pt x="1374402" y="657757"/>
                  <a:pt x="1374402" y="640988"/>
                </a:cubicBezTo>
                <a:cubicBezTo>
                  <a:pt x="1374402" y="624218"/>
                  <a:pt x="1387996" y="610624"/>
                  <a:pt x="1404765" y="610624"/>
                </a:cubicBezTo>
                <a:close/>
                <a:moveTo>
                  <a:pt x="1332211" y="610624"/>
                </a:moveTo>
                <a:cubicBezTo>
                  <a:pt x="1348980" y="610624"/>
                  <a:pt x="1362574" y="624218"/>
                  <a:pt x="1362574" y="640988"/>
                </a:cubicBezTo>
                <a:cubicBezTo>
                  <a:pt x="1362574" y="657757"/>
                  <a:pt x="1348980" y="671351"/>
                  <a:pt x="1332211" y="671351"/>
                </a:cubicBezTo>
                <a:cubicBezTo>
                  <a:pt x="1315441" y="671351"/>
                  <a:pt x="1301847" y="657757"/>
                  <a:pt x="1301847" y="640988"/>
                </a:cubicBezTo>
                <a:cubicBezTo>
                  <a:pt x="1301847" y="624218"/>
                  <a:pt x="1315441" y="610624"/>
                  <a:pt x="1332211" y="610624"/>
                </a:cubicBezTo>
                <a:close/>
                <a:moveTo>
                  <a:pt x="1259656" y="610624"/>
                </a:moveTo>
                <a:cubicBezTo>
                  <a:pt x="1276426" y="610624"/>
                  <a:pt x="1290020" y="624218"/>
                  <a:pt x="1290020" y="640988"/>
                </a:cubicBezTo>
                <a:cubicBezTo>
                  <a:pt x="1290020" y="657757"/>
                  <a:pt x="1276426" y="671351"/>
                  <a:pt x="1259656" y="671351"/>
                </a:cubicBezTo>
                <a:cubicBezTo>
                  <a:pt x="1242887" y="671351"/>
                  <a:pt x="1229293" y="657757"/>
                  <a:pt x="1229293" y="640988"/>
                </a:cubicBezTo>
                <a:cubicBezTo>
                  <a:pt x="1229293" y="624218"/>
                  <a:pt x="1242887" y="610624"/>
                  <a:pt x="1259656" y="610624"/>
                </a:cubicBezTo>
                <a:close/>
                <a:moveTo>
                  <a:pt x="1187102" y="610624"/>
                </a:moveTo>
                <a:cubicBezTo>
                  <a:pt x="1203871" y="610624"/>
                  <a:pt x="1217465" y="624218"/>
                  <a:pt x="1217465" y="640988"/>
                </a:cubicBezTo>
                <a:cubicBezTo>
                  <a:pt x="1217465" y="657757"/>
                  <a:pt x="1203871" y="671351"/>
                  <a:pt x="1187102" y="671351"/>
                </a:cubicBezTo>
                <a:cubicBezTo>
                  <a:pt x="1170332" y="671351"/>
                  <a:pt x="1156738" y="657757"/>
                  <a:pt x="1156738" y="640988"/>
                </a:cubicBezTo>
                <a:cubicBezTo>
                  <a:pt x="1156738" y="624218"/>
                  <a:pt x="1170332" y="610624"/>
                  <a:pt x="1187102" y="610624"/>
                </a:cubicBezTo>
                <a:close/>
                <a:moveTo>
                  <a:pt x="1114547" y="610624"/>
                </a:moveTo>
                <a:cubicBezTo>
                  <a:pt x="1131317" y="610624"/>
                  <a:pt x="1144911" y="624218"/>
                  <a:pt x="1144911" y="640988"/>
                </a:cubicBezTo>
                <a:cubicBezTo>
                  <a:pt x="1144911" y="657757"/>
                  <a:pt x="1131317" y="671351"/>
                  <a:pt x="1114547" y="671351"/>
                </a:cubicBezTo>
                <a:cubicBezTo>
                  <a:pt x="1097778" y="671351"/>
                  <a:pt x="1084184" y="657757"/>
                  <a:pt x="1084184" y="640988"/>
                </a:cubicBezTo>
                <a:cubicBezTo>
                  <a:pt x="1084184" y="624218"/>
                  <a:pt x="1097778" y="610624"/>
                  <a:pt x="1114547" y="610624"/>
                </a:cubicBezTo>
                <a:close/>
                <a:moveTo>
                  <a:pt x="1041993" y="610624"/>
                </a:moveTo>
                <a:cubicBezTo>
                  <a:pt x="1058762" y="610624"/>
                  <a:pt x="1072356" y="624218"/>
                  <a:pt x="1072356" y="640988"/>
                </a:cubicBezTo>
                <a:cubicBezTo>
                  <a:pt x="1072356" y="657757"/>
                  <a:pt x="1058762" y="671351"/>
                  <a:pt x="1041993" y="671351"/>
                </a:cubicBezTo>
                <a:cubicBezTo>
                  <a:pt x="1025223" y="671351"/>
                  <a:pt x="1011629" y="657757"/>
                  <a:pt x="1011629" y="640988"/>
                </a:cubicBezTo>
                <a:cubicBezTo>
                  <a:pt x="1011629" y="624218"/>
                  <a:pt x="1025223" y="610624"/>
                  <a:pt x="1041993" y="610624"/>
                </a:cubicBezTo>
                <a:close/>
                <a:moveTo>
                  <a:pt x="969438" y="610624"/>
                </a:moveTo>
                <a:cubicBezTo>
                  <a:pt x="986208" y="610624"/>
                  <a:pt x="999801" y="624218"/>
                  <a:pt x="999801" y="640988"/>
                </a:cubicBezTo>
                <a:cubicBezTo>
                  <a:pt x="999801" y="657757"/>
                  <a:pt x="986208" y="671351"/>
                  <a:pt x="969438" y="671351"/>
                </a:cubicBezTo>
                <a:cubicBezTo>
                  <a:pt x="952669" y="671351"/>
                  <a:pt x="939075" y="657757"/>
                  <a:pt x="939075" y="640988"/>
                </a:cubicBezTo>
                <a:cubicBezTo>
                  <a:pt x="939075" y="624218"/>
                  <a:pt x="952669" y="610624"/>
                  <a:pt x="969438" y="610624"/>
                </a:cubicBezTo>
                <a:close/>
                <a:moveTo>
                  <a:pt x="896883" y="610624"/>
                </a:moveTo>
                <a:cubicBezTo>
                  <a:pt x="913653" y="610624"/>
                  <a:pt x="927247" y="624218"/>
                  <a:pt x="927247" y="640988"/>
                </a:cubicBezTo>
                <a:cubicBezTo>
                  <a:pt x="927247" y="657757"/>
                  <a:pt x="913653" y="671351"/>
                  <a:pt x="896883" y="671351"/>
                </a:cubicBezTo>
                <a:cubicBezTo>
                  <a:pt x="880114" y="671351"/>
                  <a:pt x="866520" y="657757"/>
                  <a:pt x="866520" y="640988"/>
                </a:cubicBezTo>
                <a:cubicBezTo>
                  <a:pt x="866520" y="624218"/>
                  <a:pt x="880114" y="610624"/>
                  <a:pt x="896883" y="610624"/>
                </a:cubicBezTo>
                <a:close/>
                <a:moveTo>
                  <a:pt x="824329" y="610624"/>
                </a:moveTo>
                <a:cubicBezTo>
                  <a:pt x="841098" y="610624"/>
                  <a:pt x="854692" y="624218"/>
                  <a:pt x="854692" y="640988"/>
                </a:cubicBezTo>
                <a:cubicBezTo>
                  <a:pt x="854692" y="657757"/>
                  <a:pt x="841098" y="671351"/>
                  <a:pt x="824329" y="671351"/>
                </a:cubicBezTo>
                <a:cubicBezTo>
                  <a:pt x="807559" y="671351"/>
                  <a:pt x="793965" y="657757"/>
                  <a:pt x="793965" y="640988"/>
                </a:cubicBezTo>
                <a:cubicBezTo>
                  <a:pt x="793965" y="624218"/>
                  <a:pt x="807559" y="610624"/>
                  <a:pt x="824329" y="610624"/>
                </a:cubicBezTo>
                <a:close/>
                <a:moveTo>
                  <a:pt x="751774" y="610624"/>
                </a:moveTo>
                <a:cubicBezTo>
                  <a:pt x="768544" y="610624"/>
                  <a:pt x="782138" y="624218"/>
                  <a:pt x="782138" y="640988"/>
                </a:cubicBezTo>
                <a:cubicBezTo>
                  <a:pt x="782138" y="657757"/>
                  <a:pt x="768544" y="671351"/>
                  <a:pt x="751774" y="671351"/>
                </a:cubicBezTo>
                <a:cubicBezTo>
                  <a:pt x="735005" y="671351"/>
                  <a:pt x="721411" y="657757"/>
                  <a:pt x="721411" y="640988"/>
                </a:cubicBezTo>
                <a:cubicBezTo>
                  <a:pt x="721411" y="624218"/>
                  <a:pt x="735005" y="610624"/>
                  <a:pt x="751774" y="610624"/>
                </a:cubicBezTo>
                <a:close/>
                <a:moveTo>
                  <a:pt x="679220" y="610624"/>
                </a:moveTo>
                <a:cubicBezTo>
                  <a:pt x="695989" y="610624"/>
                  <a:pt x="709583" y="624218"/>
                  <a:pt x="709583" y="640988"/>
                </a:cubicBezTo>
                <a:cubicBezTo>
                  <a:pt x="709583" y="657757"/>
                  <a:pt x="695989" y="671351"/>
                  <a:pt x="679220" y="671351"/>
                </a:cubicBezTo>
                <a:cubicBezTo>
                  <a:pt x="662450" y="671351"/>
                  <a:pt x="648856" y="657757"/>
                  <a:pt x="648856" y="640988"/>
                </a:cubicBezTo>
                <a:cubicBezTo>
                  <a:pt x="648856" y="624218"/>
                  <a:pt x="662450" y="610624"/>
                  <a:pt x="679220" y="610624"/>
                </a:cubicBezTo>
                <a:close/>
                <a:moveTo>
                  <a:pt x="606665" y="610624"/>
                </a:moveTo>
                <a:cubicBezTo>
                  <a:pt x="623435" y="610624"/>
                  <a:pt x="637029" y="624218"/>
                  <a:pt x="637029" y="640988"/>
                </a:cubicBezTo>
                <a:cubicBezTo>
                  <a:pt x="637029" y="657757"/>
                  <a:pt x="623435" y="671351"/>
                  <a:pt x="606665" y="671351"/>
                </a:cubicBezTo>
                <a:cubicBezTo>
                  <a:pt x="589896" y="671351"/>
                  <a:pt x="576302" y="657757"/>
                  <a:pt x="576302" y="640988"/>
                </a:cubicBezTo>
                <a:cubicBezTo>
                  <a:pt x="576302" y="624218"/>
                  <a:pt x="589896" y="610624"/>
                  <a:pt x="606665" y="610624"/>
                </a:cubicBezTo>
                <a:close/>
                <a:moveTo>
                  <a:pt x="534111" y="610624"/>
                </a:moveTo>
                <a:cubicBezTo>
                  <a:pt x="550880" y="610624"/>
                  <a:pt x="564474" y="624218"/>
                  <a:pt x="564474" y="640988"/>
                </a:cubicBezTo>
                <a:cubicBezTo>
                  <a:pt x="564474" y="657757"/>
                  <a:pt x="550880" y="671351"/>
                  <a:pt x="534111" y="671351"/>
                </a:cubicBezTo>
                <a:cubicBezTo>
                  <a:pt x="517341" y="671351"/>
                  <a:pt x="503747" y="657757"/>
                  <a:pt x="503747" y="640988"/>
                </a:cubicBezTo>
                <a:cubicBezTo>
                  <a:pt x="503747" y="624218"/>
                  <a:pt x="517341" y="610624"/>
                  <a:pt x="534111" y="610624"/>
                </a:cubicBezTo>
                <a:close/>
                <a:moveTo>
                  <a:pt x="461556" y="610624"/>
                </a:moveTo>
                <a:cubicBezTo>
                  <a:pt x="478326" y="610624"/>
                  <a:pt x="491920" y="624218"/>
                  <a:pt x="491920" y="640988"/>
                </a:cubicBezTo>
                <a:cubicBezTo>
                  <a:pt x="491920" y="657757"/>
                  <a:pt x="478326" y="671351"/>
                  <a:pt x="461556" y="671351"/>
                </a:cubicBezTo>
                <a:cubicBezTo>
                  <a:pt x="444787" y="671351"/>
                  <a:pt x="431192" y="657757"/>
                  <a:pt x="431192" y="640988"/>
                </a:cubicBezTo>
                <a:cubicBezTo>
                  <a:pt x="431192" y="624218"/>
                  <a:pt x="444787" y="610624"/>
                  <a:pt x="461556" y="610624"/>
                </a:cubicBezTo>
                <a:close/>
                <a:moveTo>
                  <a:pt x="389002" y="610624"/>
                </a:moveTo>
                <a:cubicBezTo>
                  <a:pt x="405771" y="610624"/>
                  <a:pt x="419365" y="624218"/>
                  <a:pt x="419365" y="640988"/>
                </a:cubicBezTo>
                <a:cubicBezTo>
                  <a:pt x="419365" y="657757"/>
                  <a:pt x="405771" y="671351"/>
                  <a:pt x="389002" y="671351"/>
                </a:cubicBezTo>
                <a:cubicBezTo>
                  <a:pt x="372232" y="671351"/>
                  <a:pt x="358638" y="657757"/>
                  <a:pt x="358638" y="640988"/>
                </a:cubicBezTo>
                <a:cubicBezTo>
                  <a:pt x="358638" y="624218"/>
                  <a:pt x="372232" y="610624"/>
                  <a:pt x="389002" y="610624"/>
                </a:cubicBezTo>
                <a:close/>
                <a:moveTo>
                  <a:pt x="316447" y="610624"/>
                </a:moveTo>
                <a:cubicBezTo>
                  <a:pt x="333216" y="610624"/>
                  <a:pt x="346810" y="624218"/>
                  <a:pt x="346810" y="640988"/>
                </a:cubicBezTo>
                <a:cubicBezTo>
                  <a:pt x="346810" y="657757"/>
                  <a:pt x="333216" y="671351"/>
                  <a:pt x="316447" y="671351"/>
                </a:cubicBezTo>
                <a:cubicBezTo>
                  <a:pt x="299677" y="671351"/>
                  <a:pt x="286084" y="657757"/>
                  <a:pt x="286084" y="640988"/>
                </a:cubicBezTo>
                <a:cubicBezTo>
                  <a:pt x="286084" y="624218"/>
                  <a:pt x="299677" y="610624"/>
                  <a:pt x="316447" y="610624"/>
                </a:cubicBezTo>
                <a:close/>
                <a:moveTo>
                  <a:pt x="243892" y="610624"/>
                </a:moveTo>
                <a:cubicBezTo>
                  <a:pt x="260662" y="610624"/>
                  <a:pt x="274256" y="624218"/>
                  <a:pt x="274256" y="640988"/>
                </a:cubicBezTo>
                <a:cubicBezTo>
                  <a:pt x="274256" y="657757"/>
                  <a:pt x="260662" y="671351"/>
                  <a:pt x="243892" y="671351"/>
                </a:cubicBezTo>
                <a:cubicBezTo>
                  <a:pt x="227123" y="671351"/>
                  <a:pt x="213529" y="657757"/>
                  <a:pt x="213529" y="640988"/>
                </a:cubicBezTo>
                <a:cubicBezTo>
                  <a:pt x="213529" y="624218"/>
                  <a:pt x="227123" y="610624"/>
                  <a:pt x="243892" y="610624"/>
                </a:cubicBezTo>
                <a:close/>
                <a:moveTo>
                  <a:pt x="171339" y="610624"/>
                </a:moveTo>
                <a:cubicBezTo>
                  <a:pt x="188107" y="610624"/>
                  <a:pt x="201701" y="624218"/>
                  <a:pt x="201701" y="640988"/>
                </a:cubicBezTo>
                <a:cubicBezTo>
                  <a:pt x="201701" y="657757"/>
                  <a:pt x="188107" y="671351"/>
                  <a:pt x="171339" y="671351"/>
                </a:cubicBezTo>
                <a:cubicBezTo>
                  <a:pt x="154667" y="671351"/>
                  <a:pt x="141073" y="657757"/>
                  <a:pt x="141073" y="640988"/>
                </a:cubicBezTo>
                <a:cubicBezTo>
                  <a:pt x="141073" y="624218"/>
                  <a:pt x="154667" y="610624"/>
                  <a:pt x="171339" y="610624"/>
                </a:cubicBezTo>
                <a:close/>
                <a:moveTo>
                  <a:pt x="98897" y="610624"/>
                </a:moveTo>
                <a:cubicBezTo>
                  <a:pt x="115658" y="610624"/>
                  <a:pt x="129252" y="624218"/>
                  <a:pt x="129252" y="640988"/>
                </a:cubicBezTo>
                <a:cubicBezTo>
                  <a:pt x="129252" y="657757"/>
                  <a:pt x="115658" y="671351"/>
                  <a:pt x="98897" y="671351"/>
                </a:cubicBezTo>
                <a:cubicBezTo>
                  <a:pt x="82124" y="671351"/>
                  <a:pt x="68530" y="657757"/>
                  <a:pt x="68530" y="640988"/>
                </a:cubicBezTo>
                <a:cubicBezTo>
                  <a:pt x="68530" y="624218"/>
                  <a:pt x="82124" y="610624"/>
                  <a:pt x="98897" y="610624"/>
                </a:cubicBezTo>
                <a:close/>
                <a:moveTo>
                  <a:pt x="26342" y="610624"/>
                </a:moveTo>
                <a:cubicBezTo>
                  <a:pt x="43106" y="610624"/>
                  <a:pt x="56701" y="624218"/>
                  <a:pt x="56701" y="640988"/>
                </a:cubicBezTo>
                <a:cubicBezTo>
                  <a:pt x="56701" y="657757"/>
                  <a:pt x="43106" y="671351"/>
                  <a:pt x="26342" y="671351"/>
                </a:cubicBezTo>
                <a:cubicBezTo>
                  <a:pt x="17956" y="671351"/>
                  <a:pt x="10365" y="667953"/>
                  <a:pt x="4871" y="662458"/>
                </a:cubicBezTo>
                <a:lnTo>
                  <a:pt x="0" y="650698"/>
                </a:lnTo>
                <a:lnTo>
                  <a:pt x="0" y="631277"/>
                </a:lnTo>
                <a:lnTo>
                  <a:pt x="4871" y="619517"/>
                </a:lnTo>
                <a:cubicBezTo>
                  <a:pt x="10365" y="614023"/>
                  <a:pt x="17956" y="610624"/>
                  <a:pt x="26342" y="610624"/>
                </a:cubicBezTo>
                <a:close/>
                <a:moveTo>
                  <a:pt x="1669096" y="549730"/>
                </a:moveTo>
                <a:lnTo>
                  <a:pt x="1668124" y="568994"/>
                </a:lnTo>
                <a:lnTo>
                  <a:pt x="1664620" y="560536"/>
                </a:lnTo>
                <a:close/>
                <a:moveTo>
                  <a:pt x="1622429" y="530173"/>
                </a:moveTo>
                <a:cubicBezTo>
                  <a:pt x="1639199" y="530173"/>
                  <a:pt x="1652792" y="543767"/>
                  <a:pt x="1652792" y="560536"/>
                </a:cubicBezTo>
                <a:cubicBezTo>
                  <a:pt x="1652792" y="577306"/>
                  <a:pt x="1639199" y="590900"/>
                  <a:pt x="1622429" y="590900"/>
                </a:cubicBezTo>
                <a:cubicBezTo>
                  <a:pt x="1605659" y="590900"/>
                  <a:pt x="1592066" y="577306"/>
                  <a:pt x="1592066" y="560536"/>
                </a:cubicBezTo>
                <a:cubicBezTo>
                  <a:pt x="1592066" y="543767"/>
                  <a:pt x="1605659" y="530173"/>
                  <a:pt x="1622429" y="530173"/>
                </a:cubicBezTo>
                <a:close/>
                <a:moveTo>
                  <a:pt x="1549874" y="530173"/>
                </a:moveTo>
                <a:cubicBezTo>
                  <a:pt x="1566644" y="530173"/>
                  <a:pt x="1580238" y="543767"/>
                  <a:pt x="1580238" y="560536"/>
                </a:cubicBezTo>
                <a:cubicBezTo>
                  <a:pt x="1580238" y="577306"/>
                  <a:pt x="1566644" y="590900"/>
                  <a:pt x="1549874" y="590900"/>
                </a:cubicBezTo>
                <a:cubicBezTo>
                  <a:pt x="1533105" y="590900"/>
                  <a:pt x="1519511" y="577306"/>
                  <a:pt x="1519511" y="560536"/>
                </a:cubicBezTo>
                <a:cubicBezTo>
                  <a:pt x="1519511" y="543767"/>
                  <a:pt x="1533105" y="530173"/>
                  <a:pt x="1549874" y="530173"/>
                </a:cubicBezTo>
                <a:close/>
                <a:moveTo>
                  <a:pt x="1477320" y="530173"/>
                </a:moveTo>
                <a:cubicBezTo>
                  <a:pt x="1494089" y="530173"/>
                  <a:pt x="1507683" y="543767"/>
                  <a:pt x="1507683" y="560536"/>
                </a:cubicBezTo>
                <a:cubicBezTo>
                  <a:pt x="1507683" y="577306"/>
                  <a:pt x="1494089" y="590900"/>
                  <a:pt x="1477320" y="590900"/>
                </a:cubicBezTo>
                <a:cubicBezTo>
                  <a:pt x="1460550" y="590900"/>
                  <a:pt x="1446956" y="577306"/>
                  <a:pt x="1446956" y="560536"/>
                </a:cubicBezTo>
                <a:cubicBezTo>
                  <a:pt x="1446956" y="543767"/>
                  <a:pt x="1460550" y="530173"/>
                  <a:pt x="1477320" y="530173"/>
                </a:cubicBezTo>
                <a:close/>
                <a:moveTo>
                  <a:pt x="1404765" y="530173"/>
                </a:moveTo>
                <a:cubicBezTo>
                  <a:pt x="1421535" y="530173"/>
                  <a:pt x="1435129" y="543767"/>
                  <a:pt x="1435129" y="560536"/>
                </a:cubicBezTo>
                <a:cubicBezTo>
                  <a:pt x="1435129" y="577306"/>
                  <a:pt x="1421535" y="590900"/>
                  <a:pt x="1404765" y="590900"/>
                </a:cubicBezTo>
                <a:cubicBezTo>
                  <a:pt x="1387996" y="590900"/>
                  <a:pt x="1374402" y="577306"/>
                  <a:pt x="1374402" y="560536"/>
                </a:cubicBezTo>
                <a:cubicBezTo>
                  <a:pt x="1374402" y="543767"/>
                  <a:pt x="1387996" y="530173"/>
                  <a:pt x="1404765" y="530173"/>
                </a:cubicBezTo>
                <a:close/>
                <a:moveTo>
                  <a:pt x="1332211" y="530173"/>
                </a:moveTo>
                <a:cubicBezTo>
                  <a:pt x="1348980" y="530173"/>
                  <a:pt x="1362574" y="543767"/>
                  <a:pt x="1362574" y="560536"/>
                </a:cubicBezTo>
                <a:cubicBezTo>
                  <a:pt x="1362574" y="577306"/>
                  <a:pt x="1348980" y="590900"/>
                  <a:pt x="1332211" y="590900"/>
                </a:cubicBezTo>
                <a:cubicBezTo>
                  <a:pt x="1315441" y="590900"/>
                  <a:pt x="1301847" y="577306"/>
                  <a:pt x="1301847" y="560536"/>
                </a:cubicBezTo>
                <a:cubicBezTo>
                  <a:pt x="1301847" y="543767"/>
                  <a:pt x="1315441" y="530173"/>
                  <a:pt x="1332211" y="530173"/>
                </a:cubicBezTo>
                <a:close/>
                <a:moveTo>
                  <a:pt x="1259656" y="530173"/>
                </a:moveTo>
                <a:cubicBezTo>
                  <a:pt x="1276426" y="530173"/>
                  <a:pt x="1290020" y="543767"/>
                  <a:pt x="1290020" y="560536"/>
                </a:cubicBezTo>
                <a:cubicBezTo>
                  <a:pt x="1290020" y="577306"/>
                  <a:pt x="1276426" y="590900"/>
                  <a:pt x="1259656" y="590900"/>
                </a:cubicBezTo>
                <a:cubicBezTo>
                  <a:pt x="1242887" y="590900"/>
                  <a:pt x="1229293" y="577306"/>
                  <a:pt x="1229293" y="560536"/>
                </a:cubicBezTo>
                <a:cubicBezTo>
                  <a:pt x="1229293" y="543767"/>
                  <a:pt x="1242887" y="530173"/>
                  <a:pt x="1259656" y="530173"/>
                </a:cubicBezTo>
                <a:close/>
                <a:moveTo>
                  <a:pt x="1187102" y="530173"/>
                </a:moveTo>
                <a:cubicBezTo>
                  <a:pt x="1203871" y="530173"/>
                  <a:pt x="1217465" y="543767"/>
                  <a:pt x="1217465" y="560536"/>
                </a:cubicBezTo>
                <a:cubicBezTo>
                  <a:pt x="1217465" y="577306"/>
                  <a:pt x="1203871" y="590900"/>
                  <a:pt x="1187102" y="590900"/>
                </a:cubicBezTo>
                <a:cubicBezTo>
                  <a:pt x="1170332" y="590900"/>
                  <a:pt x="1156738" y="577306"/>
                  <a:pt x="1156738" y="560536"/>
                </a:cubicBezTo>
                <a:cubicBezTo>
                  <a:pt x="1156738" y="543767"/>
                  <a:pt x="1170332" y="530173"/>
                  <a:pt x="1187102" y="530173"/>
                </a:cubicBezTo>
                <a:close/>
                <a:moveTo>
                  <a:pt x="1114547" y="530173"/>
                </a:moveTo>
                <a:cubicBezTo>
                  <a:pt x="1131317" y="530173"/>
                  <a:pt x="1144911" y="543767"/>
                  <a:pt x="1144911" y="560536"/>
                </a:cubicBezTo>
                <a:cubicBezTo>
                  <a:pt x="1144911" y="577306"/>
                  <a:pt x="1131317" y="590900"/>
                  <a:pt x="1114547" y="590900"/>
                </a:cubicBezTo>
                <a:cubicBezTo>
                  <a:pt x="1097778" y="590900"/>
                  <a:pt x="1084184" y="577306"/>
                  <a:pt x="1084184" y="560536"/>
                </a:cubicBezTo>
                <a:cubicBezTo>
                  <a:pt x="1084184" y="543767"/>
                  <a:pt x="1097778" y="530173"/>
                  <a:pt x="1114547" y="530173"/>
                </a:cubicBezTo>
                <a:close/>
                <a:moveTo>
                  <a:pt x="1041993" y="530173"/>
                </a:moveTo>
                <a:cubicBezTo>
                  <a:pt x="1058762" y="530173"/>
                  <a:pt x="1072356" y="543767"/>
                  <a:pt x="1072356" y="560536"/>
                </a:cubicBezTo>
                <a:cubicBezTo>
                  <a:pt x="1072356" y="577306"/>
                  <a:pt x="1058762" y="590900"/>
                  <a:pt x="1041993" y="590900"/>
                </a:cubicBezTo>
                <a:cubicBezTo>
                  <a:pt x="1025223" y="590900"/>
                  <a:pt x="1011629" y="577306"/>
                  <a:pt x="1011629" y="560536"/>
                </a:cubicBezTo>
                <a:cubicBezTo>
                  <a:pt x="1011629" y="543767"/>
                  <a:pt x="1025223" y="530173"/>
                  <a:pt x="1041993" y="530173"/>
                </a:cubicBezTo>
                <a:close/>
                <a:moveTo>
                  <a:pt x="969438" y="530173"/>
                </a:moveTo>
                <a:cubicBezTo>
                  <a:pt x="986208" y="530173"/>
                  <a:pt x="999801" y="543767"/>
                  <a:pt x="999801" y="560536"/>
                </a:cubicBezTo>
                <a:cubicBezTo>
                  <a:pt x="999801" y="577306"/>
                  <a:pt x="986208" y="590900"/>
                  <a:pt x="969438" y="590900"/>
                </a:cubicBezTo>
                <a:cubicBezTo>
                  <a:pt x="952669" y="590900"/>
                  <a:pt x="939075" y="577306"/>
                  <a:pt x="939075" y="560536"/>
                </a:cubicBezTo>
                <a:cubicBezTo>
                  <a:pt x="939075" y="543767"/>
                  <a:pt x="952669" y="530173"/>
                  <a:pt x="969438" y="530173"/>
                </a:cubicBezTo>
                <a:close/>
                <a:moveTo>
                  <a:pt x="896883" y="530173"/>
                </a:moveTo>
                <a:cubicBezTo>
                  <a:pt x="913653" y="530173"/>
                  <a:pt x="927247" y="543767"/>
                  <a:pt x="927247" y="560536"/>
                </a:cubicBezTo>
                <a:cubicBezTo>
                  <a:pt x="927247" y="577306"/>
                  <a:pt x="913653" y="590900"/>
                  <a:pt x="896883" y="590900"/>
                </a:cubicBezTo>
                <a:cubicBezTo>
                  <a:pt x="880114" y="590900"/>
                  <a:pt x="866520" y="577306"/>
                  <a:pt x="866520" y="560536"/>
                </a:cubicBezTo>
                <a:cubicBezTo>
                  <a:pt x="866520" y="543767"/>
                  <a:pt x="880114" y="530173"/>
                  <a:pt x="896883" y="530173"/>
                </a:cubicBezTo>
                <a:close/>
                <a:moveTo>
                  <a:pt x="824329" y="530173"/>
                </a:moveTo>
                <a:cubicBezTo>
                  <a:pt x="841098" y="530173"/>
                  <a:pt x="854692" y="543767"/>
                  <a:pt x="854692" y="560536"/>
                </a:cubicBezTo>
                <a:cubicBezTo>
                  <a:pt x="854692" y="577306"/>
                  <a:pt x="841098" y="590900"/>
                  <a:pt x="824329" y="590900"/>
                </a:cubicBezTo>
                <a:cubicBezTo>
                  <a:pt x="807559" y="590900"/>
                  <a:pt x="793965" y="577306"/>
                  <a:pt x="793965" y="560536"/>
                </a:cubicBezTo>
                <a:cubicBezTo>
                  <a:pt x="793965" y="543767"/>
                  <a:pt x="807559" y="530173"/>
                  <a:pt x="824329" y="530173"/>
                </a:cubicBezTo>
                <a:close/>
                <a:moveTo>
                  <a:pt x="751774" y="530173"/>
                </a:moveTo>
                <a:cubicBezTo>
                  <a:pt x="768544" y="530173"/>
                  <a:pt x="782138" y="543767"/>
                  <a:pt x="782138" y="560536"/>
                </a:cubicBezTo>
                <a:cubicBezTo>
                  <a:pt x="782138" y="577306"/>
                  <a:pt x="768544" y="590900"/>
                  <a:pt x="751774" y="590900"/>
                </a:cubicBezTo>
                <a:cubicBezTo>
                  <a:pt x="735005" y="590900"/>
                  <a:pt x="721411" y="577306"/>
                  <a:pt x="721411" y="560536"/>
                </a:cubicBezTo>
                <a:cubicBezTo>
                  <a:pt x="721411" y="543767"/>
                  <a:pt x="735005" y="530173"/>
                  <a:pt x="751774" y="530173"/>
                </a:cubicBezTo>
                <a:close/>
                <a:moveTo>
                  <a:pt x="679220" y="530173"/>
                </a:moveTo>
                <a:cubicBezTo>
                  <a:pt x="695989" y="530173"/>
                  <a:pt x="709583" y="543767"/>
                  <a:pt x="709583" y="560536"/>
                </a:cubicBezTo>
                <a:cubicBezTo>
                  <a:pt x="709583" y="577306"/>
                  <a:pt x="695989" y="590900"/>
                  <a:pt x="679220" y="590900"/>
                </a:cubicBezTo>
                <a:cubicBezTo>
                  <a:pt x="662450" y="590900"/>
                  <a:pt x="648856" y="577306"/>
                  <a:pt x="648856" y="560536"/>
                </a:cubicBezTo>
                <a:cubicBezTo>
                  <a:pt x="648856" y="543767"/>
                  <a:pt x="662450" y="530173"/>
                  <a:pt x="679220" y="530173"/>
                </a:cubicBezTo>
                <a:close/>
                <a:moveTo>
                  <a:pt x="606665" y="530173"/>
                </a:moveTo>
                <a:cubicBezTo>
                  <a:pt x="623435" y="530173"/>
                  <a:pt x="637029" y="543767"/>
                  <a:pt x="637029" y="560536"/>
                </a:cubicBezTo>
                <a:cubicBezTo>
                  <a:pt x="637029" y="577306"/>
                  <a:pt x="623435" y="590900"/>
                  <a:pt x="606665" y="590900"/>
                </a:cubicBezTo>
                <a:cubicBezTo>
                  <a:pt x="589896" y="590900"/>
                  <a:pt x="576302" y="577306"/>
                  <a:pt x="576302" y="560536"/>
                </a:cubicBezTo>
                <a:cubicBezTo>
                  <a:pt x="576302" y="543767"/>
                  <a:pt x="589896" y="530173"/>
                  <a:pt x="606665" y="530173"/>
                </a:cubicBezTo>
                <a:close/>
                <a:moveTo>
                  <a:pt x="534111" y="530173"/>
                </a:moveTo>
                <a:cubicBezTo>
                  <a:pt x="550880" y="530173"/>
                  <a:pt x="564474" y="543767"/>
                  <a:pt x="564474" y="560536"/>
                </a:cubicBezTo>
                <a:cubicBezTo>
                  <a:pt x="564474" y="577306"/>
                  <a:pt x="550880" y="590900"/>
                  <a:pt x="534111" y="590900"/>
                </a:cubicBezTo>
                <a:cubicBezTo>
                  <a:pt x="517341" y="590900"/>
                  <a:pt x="503747" y="577306"/>
                  <a:pt x="503747" y="560536"/>
                </a:cubicBezTo>
                <a:cubicBezTo>
                  <a:pt x="503747" y="543767"/>
                  <a:pt x="517341" y="530173"/>
                  <a:pt x="534111" y="530173"/>
                </a:cubicBezTo>
                <a:close/>
                <a:moveTo>
                  <a:pt x="461556" y="530173"/>
                </a:moveTo>
                <a:cubicBezTo>
                  <a:pt x="478326" y="530173"/>
                  <a:pt x="491920" y="543767"/>
                  <a:pt x="491920" y="560536"/>
                </a:cubicBezTo>
                <a:cubicBezTo>
                  <a:pt x="491920" y="577306"/>
                  <a:pt x="478326" y="590900"/>
                  <a:pt x="461556" y="590900"/>
                </a:cubicBezTo>
                <a:cubicBezTo>
                  <a:pt x="444787" y="590900"/>
                  <a:pt x="431192" y="577306"/>
                  <a:pt x="431192" y="560536"/>
                </a:cubicBezTo>
                <a:cubicBezTo>
                  <a:pt x="431192" y="543767"/>
                  <a:pt x="444787" y="530173"/>
                  <a:pt x="461556" y="530173"/>
                </a:cubicBezTo>
                <a:close/>
                <a:moveTo>
                  <a:pt x="389002" y="530173"/>
                </a:moveTo>
                <a:cubicBezTo>
                  <a:pt x="405771" y="530173"/>
                  <a:pt x="419365" y="543767"/>
                  <a:pt x="419365" y="560536"/>
                </a:cubicBezTo>
                <a:cubicBezTo>
                  <a:pt x="419365" y="577306"/>
                  <a:pt x="405771" y="590900"/>
                  <a:pt x="389002" y="590900"/>
                </a:cubicBezTo>
                <a:cubicBezTo>
                  <a:pt x="372232" y="590900"/>
                  <a:pt x="358638" y="577306"/>
                  <a:pt x="358638" y="560536"/>
                </a:cubicBezTo>
                <a:cubicBezTo>
                  <a:pt x="358638" y="543767"/>
                  <a:pt x="372232" y="530173"/>
                  <a:pt x="389002" y="530173"/>
                </a:cubicBezTo>
                <a:close/>
                <a:moveTo>
                  <a:pt x="316447" y="530173"/>
                </a:moveTo>
                <a:cubicBezTo>
                  <a:pt x="333216" y="530173"/>
                  <a:pt x="346810" y="543767"/>
                  <a:pt x="346810" y="560536"/>
                </a:cubicBezTo>
                <a:cubicBezTo>
                  <a:pt x="346810" y="577306"/>
                  <a:pt x="333216" y="590900"/>
                  <a:pt x="316447" y="590900"/>
                </a:cubicBezTo>
                <a:cubicBezTo>
                  <a:pt x="299677" y="590900"/>
                  <a:pt x="286084" y="577306"/>
                  <a:pt x="286084" y="560536"/>
                </a:cubicBezTo>
                <a:cubicBezTo>
                  <a:pt x="286084" y="543767"/>
                  <a:pt x="299677" y="530173"/>
                  <a:pt x="316447" y="530173"/>
                </a:cubicBezTo>
                <a:close/>
                <a:moveTo>
                  <a:pt x="243892" y="530173"/>
                </a:moveTo>
                <a:cubicBezTo>
                  <a:pt x="260662" y="530173"/>
                  <a:pt x="274256" y="543767"/>
                  <a:pt x="274256" y="560536"/>
                </a:cubicBezTo>
                <a:cubicBezTo>
                  <a:pt x="274256" y="577306"/>
                  <a:pt x="260662" y="590900"/>
                  <a:pt x="243892" y="590900"/>
                </a:cubicBezTo>
                <a:cubicBezTo>
                  <a:pt x="227123" y="590900"/>
                  <a:pt x="213529" y="577306"/>
                  <a:pt x="213529" y="560536"/>
                </a:cubicBezTo>
                <a:cubicBezTo>
                  <a:pt x="213529" y="543767"/>
                  <a:pt x="227123" y="530173"/>
                  <a:pt x="243892" y="530173"/>
                </a:cubicBezTo>
                <a:close/>
                <a:moveTo>
                  <a:pt x="171339" y="530173"/>
                </a:moveTo>
                <a:cubicBezTo>
                  <a:pt x="188107" y="530173"/>
                  <a:pt x="201701" y="543767"/>
                  <a:pt x="201701" y="560536"/>
                </a:cubicBezTo>
                <a:cubicBezTo>
                  <a:pt x="201701" y="577306"/>
                  <a:pt x="188107" y="590900"/>
                  <a:pt x="171339" y="590900"/>
                </a:cubicBezTo>
                <a:cubicBezTo>
                  <a:pt x="154673" y="590900"/>
                  <a:pt x="141079" y="577306"/>
                  <a:pt x="141079" y="560536"/>
                </a:cubicBezTo>
                <a:cubicBezTo>
                  <a:pt x="141079" y="543767"/>
                  <a:pt x="154673" y="530173"/>
                  <a:pt x="171339" y="530173"/>
                </a:cubicBezTo>
                <a:close/>
                <a:moveTo>
                  <a:pt x="98904" y="530173"/>
                </a:moveTo>
                <a:cubicBezTo>
                  <a:pt x="115664" y="530173"/>
                  <a:pt x="129258" y="543767"/>
                  <a:pt x="129258" y="560536"/>
                </a:cubicBezTo>
                <a:cubicBezTo>
                  <a:pt x="129258" y="577306"/>
                  <a:pt x="115664" y="590900"/>
                  <a:pt x="98904" y="590900"/>
                </a:cubicBezTo>
                <a:cubicBezTo>
                  <a:pt x="82130" y="590900"/>
                  <a:pt x="68536" y="577306"/>
                  <a:pt x="68536" y="560536"/>
                </a:cubicBezTo>
                <a:cubicBezTo>
                  <a:pt x="68536" y="543767"/>
                  <a:pt x="82130" y="530173"/>
                  <a:pt x="98904" y="530173"/>
                </a:cubicBezTo>
                <a:close/>
                <a:moveTo>
                  <a:pt x="26349" y="530173"/>
                </a:moveTo>
                <a:cubicBezTo>
                  <a:pt x="43112" y="530173"/>
                  <a:pt x="56707" y="543767"/>
                  <a:pt x="56707" y="560536"/>
                </a:cubicBezTo>
                <a:cubicBezTo>
                  <a:pt x="56707" y="577306"/>
                  <a:pt x="43112" y="590900"/>
                  <a:pt x="26349" y="590900"/>
                </a:cubicBezTo>
                <a:cubicBezTo>
                  <a:pt x="17963" y="590900"/>
                  <a:pt x="10372" y="587502"/>
                  <a:pt x="4877" y="582007"/>
                </a:cubicBezTo>
                <a:lnTo>
                  <a:pt x="0" y="570232"/>
                </a:lnTo>
                <a:lnTo>
                  <a:pt x="0" y="550840"/>
                </a:lnTo>
                <a:lnTo>
                  <a:pt x="4877" y="539066"/>
                </a:lnTo>
                <a:cubicBezTo>
                  <a:pt x="10372" y="533572"/>
                  <a:pt x="17963" y="530173"/>
                  <a:pt x="26349" y="530173"/>
                </a:cubicBezTo>
                <a:close/>
                <a:moveTo>
                  <a:pt x="1673704" y="458486"/>
                </a:moveTo>
                <a:lnTo>
                  <a:pt x="1671744" y="497284"/>
                </a:lnTo>
                <a:lnTo>
                  <a:pt x="1664620" y="480084"/>
                </a:lnTo>
                <a:cubicBezTo>
                  <a:pt x="1664620" y="471700"/>
                  <a:pt x="1668019" y="464109"/>
                  <a:pt x="1673514" y="458614"/>
                </a:cubicBezTo>
                <a:close/>
                <a:moveTo>
                  <a:pt x="1622429" y="449721"/>
                </a:moveTo>
                <a:cubicBezTo>
                  <a:pt x="1639199" y="449721"/>
                  <a:pt x="1652792" y="463315"/>
                  <a:pt x="1652792" y="480084"/>
                </a:cubicBezTo>
                <a:cubicBezTo>
                  <a:pt x="1652792" y="496854"/>
                  <a:pt x="1639199" y="510448"/>
                  <a:pt x="1622429" y="510448"/>
                </a:cubicBezTo>
                <a:cubicBezTo>
                  <a:pt x="1605659" y="510448"/>
                  <a:pt x="1592066" y="496854"/>
                  <a:pt x="1592066" y="480084"/>
                </a:cubicBezTo>
                <a:cubicBezTo>
                  <a:pt x="1592066" y="463315"/>
                  <a:pt x="1605659" y="449721"/>
                  <a:pt x="1622429" y="449721"/>
                </a:cubicBezTo>
                <a:close/>
                <a:moveTo>
                  <a:pt x="1549874" y="449721"/>
                </a:moveTo>
                <a:cubicBezTo>
                  <a:pt x="1566644" y="449721"/>
                  <a:pt x="1580238" y="463315"/>
                  <a:pt x="1580238" y="480084"/>
                </a:cubicBezTo>
                <a:cubicBezTo>
                  <a:pt x="1580238" y="496854"/>
                  <a:pt x="1566644" y="510448"/>
                  <a:pt x="1549874" y="510448"/>
                </a:cubicBezTo>
                <a:cubicBezTo>
                  <a:pt x="1533105" y="510448"/>
                  <a:pt x="1519511" y="496854"/>
                  <a:pt x="1519511" y="480084"/>
                </a:cubicBezTo>
                <a:cubicBezTo>
                  <a:pt x="1519511" y="463315"/>
                  <a:pt x="1533105" y="449721"/>
                  <a:pt x="1549874" y="449721"/>
                </a:cubicBezTo>
                <a:close/>
                <a:moveTo>
                  <a:pt x="1477320" y="449721"/>
                </a:moveTo>
                <a:cubicBezTo>
                  <a:pt x="1494089" y="449721"/>
                  <a:pt x="1507683" y="463315"/>
                  <a:pt x="1507683" y="480084"/>
                </a:cubicBezTo>
                <a:cubicBezTo>
                  <a:pt x="1507683" y="496854"/>
                  <a:pt x="1494089" y="510448"/>
                  <a:pt x="1477320" y="510448"/>
                </a:cubicBezTo>
                <a:cubicBezTo>
                  <a:pt x="1460550" y="510448"/>
                  <a:pt x="1446956" y="496854"/>
                  <a:pt x="1446956" y="480084"/>
                </a:cubicBezTo>
                <a:cubicBezTo>
                  <a:pt x="1446956" y="463315"/>
                  <a:pt x="1460550" y="449721"/>
                  <a:pt x="1477320" y="449721"/>
                </a:cubicBezTo>
                <a:close/>
                <a:moveTo>
                  <a:pt x="1404765" y="449721"/>
                </a:moveTo>
                <a:cubicBezTo>
                  <a:pt x="1421535" y="449721"/>
                  <a:pt x="1435129" y="463315"/>
                  <a:pt x="1435129" y="480084"/>
                </a:cubicBezTo>
                <a:cubicBezTo>
                  <a:pt x="1435129" y="496854"/>
                  <a:pt x="1421535" y="510448"/>
                  <a:pt x="1404765" y="510448"/>
                </a:cubicBezTo>
                <a:cubicBezTo>
                  <a:pt x="1387996" y="510448"/>
                  <a:pt x="1374402" y="496854"/>
                  <a:pt x="1374402" y="480084"/>
                </a:cubicBezTo>
                <a:cubicBezTo>
                  <a:pt x="1374402" y="463315"/>
                  <a:pt x="1387996" y="449721"/>
                  <a:pt x="1404765" y="449721"/>
                </a:cubicBezTo>
                <a:close/>
                <a:moveTo>
                  <a:pt x="1332211" y="449721"/>
                </a:moveTo>
                <a:cubicBezTo>
                  <a:pt x="1348980" y="449721"/>
                  <a:pt x="1362574" y="463315"/>
                  <a:pt x="1362574" y="480084"/>
                </a:cubicBezTo>
                <a:cubicBezTo>
                  <a:pt x="1362574" y="496854"/>
                  <a:pt x="1348980" y="510448"/>
                  <a:pt x="1332211" y="510448"/>
                </a:cubicBezTo>
                <a:cubicBezTo>
                  <a:pt x="1315441" y="510448"/>
                  <a:pt x="1301847" y="496854"/>
                  <a:pt x="1301847" y="480084"/>
                </a:cubicBezTo>
                <a:cubicBezTo>
                  <a:pt x="1301847" y="463315"/>
                  <a:pt x="1315441" y="449721"/>
                  <a:pt x="1332211" y="449721"/>
                </a:cubicBezTo>
                <a:close/>
                <a:moveTo>
                  <a:pt x="1259656" y="449721"/>
                </a:moveTo>
                <a:cubicBezTo>
                  <a:pt x="1276426" y="449721"/>
                  <a:pt x="1290020" y="463315"/>
                  <a:pt x="1290020" y="480084"/>
                </a:cubicBezTo>
                <a:cubicBezTo>
                  <a:pt x="1290020" y="496854"/>
                  <a:pt x="1276426" y="510448"/>
                  <a:pt x="1259656" y="510448"/>
                </a:cubicBezTo>
                <a:cubicBezTo>
                  <a:pt x="1242887" y="510448"/>
                  <a:pt x="1229293" y="496854"/>
                  <a:pt x="1229293" y="480084"/>
                </a:cubicBezTo>
                <a:cubicBezTo>
                  <a:pt x="1229293" y="463315"/>
                  <a:pt x="1242887" y="449721"/>
                  <a:pt x="1259656" y="449721"/>
                </a:cubicBezTo>
                <a:close/>
                <a:moveTo>
                  <a:pt x="1187102" y="449721"/>
                </a:moveTo>
                <a:cubicBezTo>
                  <a:pt x="1203871" y="449721"/>
                  <a:pt x="1217465" y="463315"/>
                  <a:pt x="1217465" y="480084"/>
                </a:cubicBezTo>
                <a:cubicBezTo>
                  <a:pt x="1217465" y="496854"/>
                  <a:pt x="1203871" y="510448"/>
                  <a:pt x="1187102" y="510448"/>
                </a:cubicBezTo>
                <a:cubicBezTo>
                  <a:pt x="1170332" y="510448"/>
                  <a:pt x="1156738" y="496854"/>
                  <a:pt x="1156738" y="480084"/>
                </a:cubicBezTo>
                <a:cubicBezTo>
                  <a:pt x="1156738" y="463315"/>
                  <a:pt x="1170332" y="449721"/>
                  <a:pt x="1187102" y="449721"/>
                </a:cubicBezTo>
                <a:close/>
                <a:moveTo>
                  <a:pt x="1114547" y="449721"/>
                </a:moveTo>
                <a:cubicBezTo>
                  <a:pt x="1131317" y="449721"/>
                  <a:pt x="1144911" y="463315"/>
                  <a:pt x="1144911" y="480084"/>
                </a:cubicBezTo>
                <a:cubicBezTo>
                  <a:pt x="1144911" y="496854"/>
                  <a:pt x="1131317" y="510448"/>
                  <a:pt x="1114547" y="510448"/>
                </a:cubicBezTo>
                <a:cubicBezTo>
                  <a:pt x="1097778" y="510448"/>
                  <a:pt x="1084184" y="496854"/>
                  <a:pt x="1084184" y="480084"/>
                </a:cubicBezTo>
                <a:cubicBezTo>
                  <a:pt x="1084184" y="463315"/>
                  <a:pt x="1097778" y="449721"/>
                  <a:pt x="1114547" y="449721"/>
                </a:cubicBezTo>
                <a:close/>
                <a:moveTo>
                  <a:pt x="1041993" y="449721"/>
                </a:moveTo>
                <a:cubicBezTo>
                  <a:pt x="1058762" y="449721"/>
                  <a:pt x="1072356" y="463315"/>
                  <a:pt x="1072356" y="480084"/>
                </a:cubicBezTo>
                <a:cubicBezTo>
                  <a:pt x="1072356" y="496854"/>
                  <a:pt x="1058762" y="510448"/>
                  <a:pt x="1041993" y="510448"/>
                </a:cubicBezTo>
                <a:cubicBezTo>
                  <a:pt x="1025223" y="510448"/>
                  <a:pt x="1011629" y="496854"/>
                  <a:pt x="1011629" y="480084"/>
                </a:cubicBezTo>
                <a:cubicBezTo>
                  <a:pt x="1011629" y="463315"/>
                  <a:pt x="1025223" y="449721"/>
                  <a:pt x="1041993" y="449721"/>
                </a:cubicBezTo>
                <a:close/>
                <a:moveTo>
                  <a:pt x="969438" y="449721"/>
                </a:moveTo>
                <a:cubicBezTo>
                  <a:pt x="986208" y="449721"/>
                  <a:pt x="999801" y="463315"/>
                  <a:pt x="999801" y="480084"/>
                </a:cubicBezTo>
                <a:cubicBezTo>
                  <a:pt x="999801" y="496854"/>
                  <a:pt x="986208" y="510448"/>
                  <a:pt x="969438" y="510448"/>
                </a:cubicBezTo>
                <a:cubicBezTo>
                  <a:pt x="952669" y="510448"/>
                  <a:pt x="939075" y="496854"/>
                  <a:pt x="939075" y="480084"/>
                </a:cubicBezTo>
                <a:cubicBezTo>
                  <a:pt x="939075" y="463315"/>
                  <a:pt x="952669" y="449721"/>
                  <a:pt x="969438" y="449721"/>
                </a:cubicBezTo>
                <a:close/>
                <a:moveTo>
                  <a:pt x="896883" y="449721"/>
                </a:moveTo>
                <a:cubicBezTo>
                  <a:pt x="913653" y="449721"/>
                  <a:pt x="927247" y="463315"/>
                  <a:pt x="927247" y="480084"/>
                </a:cubicBezTo>
                <a:cubicBezTo>
                  <a:pt x="927247" y="496854"/>
                  <a:pt x="913653" y="510448"/>
                  <a:pt x="896883" y="510448"/>
                </a:cubicBezTo>
                <a:cubicBezTo>
                  <a:pt x="880114" y="510448"/>
                  <a:pt x="866520" y="496854"/>
                  <a:pt x="866520" y="480084"/>
                </a:cubicBezTo>
                <a:cubicBezTo>
                  <a:pt x="866520" y="463315"/>
                  <a:pt x="880114" y="449721"/>
                  <a:pt x="896883" y="449721"/>
                </a:cubicBezTo>
                <a:close/>
                <a:moveTo>
                  <a:pt x="824329" y="449721"/>
                </a:moveTo>
                <a:cubicBezTo>
                  <a:pt x="841098" y="449721"/>
                  <a:pt x="854692" y="463315"/>
                  <a:pt x="854692" y="480084"/>
                </a:cubicBezTo>
                <a:cubicBezTo>
                  <a:pt x="854692" y="496854"/>
                  <a:pt x="841098" y="510448"/>
                  <a:pt x="824329" y="510448"/>
                </a:cubicBezTo>
                <a:cubicBezTo>
                  <a:pt x="807559" y="510448"/>
                  <a:pt x="793965" y="496854"/>
                  <a:pt x="793965" y="480084"/>
                </a:cubicBezTo>
                <a:cubicBezTo>
                  <a:pt x="793965" y="463315"/>
                  <a:pt x="807559" y="449721"/>
                  <a:pt x="824329" y="449721"/>
                </a:cubicBezTo>
                <a:close/>
                <a:moveTo>
                  <a:pt x="751774" y="449721"/>
                </a:moveTo>
                <a:cubicBezTo>
                  <a:pt x="768544" y="449721"/>
                  <a:pt x="782138" y="463315"/>
                  <a:pt x="782138" y="480084"/>
                </a:cubicBezTo>
                <a:cubicBezTo>
                  <a:pt x="782138" y="496854"/>
                  <a:pt x="768544" y="510448"/>
                  <a:pt x="751774" y="510448"/>
                </a:cubicBezTo>
                <a:cubicBezTo>
                  <a:pt x="735005" y="510448"/>
                  <a:pt x="721411" y="496854"/>
                  <a:pt x="721411" y="480084"/>
                </a:cubicBezTo>
                <a:cubicBezTo>
                  <a:pt x="721411" y="463315"/>
                  <a:pt x="735005" y="449721"/>
                  <a:pt x="751774" y="449721"/>
                </a:cubicBezTo>
                <a:close/>
                <a:moveTo>
                  <a:pt x="679220" y="449721"/>
                </a:moveTo>
                <a:cubicBezTo>
                  <a:pt x="695989" y="449721"/>
                  <a:pt x="709583" y="463315"/>
                  <a:pt x="709583" y="480084"/>
                </a:cubicBezTo>
                <a:cubicBezTo>
                  <a:pt x="709583" y="496854"/>
                  <a:pt x="695989" y="510448"/>
                  <a:pt x="679220" y="510448"/>
                </a:cubicBezTo>
                <a:cubicBezTo>
                  <a:pt x="662450" y="510448"/>
                  <a:pt x="648856" y="496854"/>
                  <a:pt x="648856" y="480084"/>
                </a:cubicBezTo>
                <a:cubicBezTo>
                  <a:pt x="648856" y="463315"/>
                  <a:pt x="662450" y="449721"/>
                  <a:pt x="679220" y="449721"/>
                </a:cubicBezTo>
                <a:close/>
                <a:moveTo>
                  <a:pt x="606665" y="449721"/>
                </a:moveTo>
                <a:cubicBezTo>
                  <a:pt x="623435" y="449721"/>
                  <a:pt x="637029" y="463315"/>
                  <a:pt x="637029" y="480084"/>
                </a:cubicBezTo>
                <a:cubicBezTo>
                  <a:pt x="637029" y="496854"/>
                  <a:pt x="623435" y="510448"/>
                  <a:pt x="606665" y="510448"/>
                </a:cubicBezTo>
                <a:cubicBezTo>
                  <a:pt x="589896" y="510448"/>
                  <a:pt x="576302" y="496854"/>
                  <a:pt x="576302" y="480084"/>
                </a:cubicBezTo>
                <a:cubicBezTo>
                  <a:pt x="576302" y="463315"/>
                  <a:pt x="589896" y="449721"/>
                  <a:pt x="606665" y="449721"/>
                </a:cubicBezTo>
                <a:close/>
                <a:moveTo>
                  <a:pt x="534111" y="449721"/>
                </a:moveTo>
                <a:cubicBezTo>
                  <a:pt x="550880" y="449721"/>
                  <a:pt x="564474" y="463315"/>
                  <a:pt x="564474" y="480084"/>
                </a:cubicBezTo>
                <a:cubicBezTo>
                  <a:pt x="564474" y="496854"/>
                  <a:pt x="550880" y="510448"/>
                  <a:pt x="534111" y="510448"/>
                </a:cubicBezTo>
                <a:cubicBezTo>
                  <a:pt x="517341" y="510448"/>
                  <a:pt x="503747" y="496854"/>
                  <a:pt x="503747" y="480084"/>
                </a:cubicBezTo>
                <a:cubicBezTo>
                  <a:pt x="503747" y="463315"/>
                  <a:pt x="517341" y="449721"/>
                  <a:pt x="534111" y="449721"/>
                </a:cubicBezTo>
                <a:close/>
                <a:moveTo>
                  <a:pt x="461556" y="449721"/>
                </a:moveTo>
                <a:cubicBezTo>
                  <a:pt x="478326" y="449721"/>
                  <a:pt x="491920" y="463315"/>
                  <a:pt x="491920" y="480084"/>
                </a:cubicBezTo>
                <a:cubicBezTo>
                  <a:pt x="491920" y="496854"/>
                  <a:pt x="478326" y="510448"/>
                  <a:pt x="461556" y="510448"/>
                </a:cubicBezTo>
                <a:cubicBezTo>
                  <a:pt x="444787" y="510448"/>
                  <a:pt x="431192" y="496854"/>
                  <a:pt x="431192" y="480084"/>
                </a:cubicBezTo>
                <a:cubicBezTo>
                  <a:pt x="431192" y="463315"/>
                  <a:pt x="444787" y="449721"/>
                  <a:pt x="461556" y="449721"/>
                </a:cubicBezTo>
                <a:close/>
                <a:moveTo>
                  <a:pt x="389002" y="449721"/>
                </a:moveTo>
                <a:cubicBezTo>
                  <a:pt x="405771" y="449721"/>
                  <a:pt x="419365" y="463315"/>
                  <a:pt x="419365" y="480084"/>
                </a:cubicBezTo>
                <a:cubicBezTo>
                  <a:pt x="419365" y="496854"/>
                  <a:pt x="405771" y="510448"/>
                  <a:pt x="389002" y="510448"/>
                </a:cubicBezTo>
                <a:cubicBezTo>
                  <a:pt x="372232" y="510448"/>
                  <a:pt x="358638" y="496854"/>
                  <a:pt x="358638" y="480084"/>
                </a:cubicBezTo>
                <a:cubicBezTo>
                  <a:pt x="358638" y="463315"/>
                  <a:pt x="372232" y="449721"/>
                  <a:pt x="389002" y="449721"/>
                </a:cubicBezTo>
                <a:close/>
                <a:moveTo>
                  <a:pt x="316447" y="449721"/>
                </a:moveTo>
                <a:cubicBezTo>
                  <a:pt x="333216" y="449721"/>
                  <a:pt x="346810" y="463315"/>
                  <a:pt x="346810" y="480084"/>
                </a:cubicBezTo>
                <a:cubicBezTo>
                  <a:pt x="346810" y="496854"/>
                  <a:pt x="333216" y="510448"/>
                  <a:pt x="316447" y="510448"/>
                </a:cubicBezTo>
                <a:cubicBezTo>
                  <a:pt x="299677" y="510448"/>
                  <a:pt x="286084" y="496854"/>
                  <a:pt x="286084" y="480084"/>
                </a:cubicBezTo>
                <a:cubicBezTo>
                  <a:pt x="286084" y="463315"/>
                  <a:pt x="299677" y="449721"/>
                  <a:pt x="316447" y="449721"/>
                </a:cubicBezTo>
                <a:close/>
                <a:moveTo>
                  <a:pt x="243892" y="449721"/>
                </a:moveTo>
                <a:cubicBezTo>
                  <a:pt x="260662" y="449721"/>
                  <a:pt x="274256" y="463315"/>
                  <a:pt x="274256" y="480084"/>
                </a:cubicBezTo>
                <a:cubicBezTo>
                  <a:pt x="274256" y="496854"/>
                  <a:pt x="260662" y="510448"/>
                  <a:pt x="243892" y="510448"/>
                </a:cubicBezTo>
                <a:cubicBezTo>
                  <a:pt x="227123" y="510448"/>
                  <a:pt x="213529" y="496854"/>
                  <a:pt x="213529" y="480084"/>
                </a:cubicBezTo>
                <a:cubicBezTo>
                  <a:pt x="213529" y="463315"/>
                  <a:pt x="227123" y="449721"/>
                  <a:pt x="243892" y="449721"/>
                </a:cubicBezTo>
                <a:close/>
                <a:moveTo>
                  <a:pt x="171339" y="449721"/>
                </a:moveTo>
                <a:cubicBezTo>
                  <a:pt x="188107" y="449721"/>
                  <a:pt x="201701" y="463315"/>
                  <a:pt x="201701" y="480084"/>
                </a:cubicBezTo>
                <a:cubicBezTo>
                  <a:pt x="201701" y="496854"/>
                  <a:pt x="188107" y="510448"/>
                  <a:pt x="171339" y="510448"/>
                </a:cubicBezTo>
                <a:cubicBezTo>
                  <a:pt x="154679" y="510448"/>
                  <a:pt x="141085" y="496854"/>
                  <a:pt x="141085" y="480084"/>
                </a:cubicBezTo>
                <a:cubicBezTo>
                  <a:pt x="141085" y="463315"/>
                  <a:pt x="154679" y="449721"/>
                  <a:pt x="171339" y="449721"/>
                </a:cubicBezTo>
                <a:close/>
                <a:moveTo>
                  <a:pt x="98910" y="449721"/>
                </a:moveTo>
                <a:cubicBezTo>
                  <a:pt x="115670" y="449721"/>
                  <a:pt x="129264" y="463315"/>
                  <a:pt x="129264" y="480084"/>
                </a:cubicBezTo>
                <a:cubicBezTo>
                  <a:pt x="129264" y="496854"/>
                  <a:pt x="115670" y="510448"/>
                  <a:pt x="98910" y="510448"/>
                </a:cubicBezTo>
                <a:cubicBezTo>
                  <a:pt x="82136" y="510448"/>
                  <a:pt x="68542" y="496854"/>
                  <a:pt x="68542" y="480084"/>
                </a:cubicBezTo>
                <a:cubicBezTo>
                  <a:pt x="68542" y="463315"/>
                  <a:pt x="82136" y="449721"/>
                  <a:pt x="98910" y="449721"/>
                </a:cubicBezTo>
                <a:close/>
                <a:moveTo>
                  <a:pt x="26355" y="449721"/>
                </a:moveTo>
                <a:cubicBezTo>
                  <a:pt x="43118" y="449721"/>
                  <a:pt x="56713" y="463315"/>
                  <a:pt x="56713" y="480084"/>
                </a:cubicBezTo>
                <a:cubicBezTo>
                  <a:pt x="56713" y="496854"/>
                  <a:pt x="43118" y="510448"/>
                  <a:pt x="26355" y="510448"/>
                </a:cubicBezTo>
                <a:cubicBezTo>
                  <a:pt x="17970" y="510448"/>
                  <a:pt x="10379" y="507050"/>
                  <a:pt x="4884" y="501555"/>
                </a:cubicBezTo>
                <a:lnTo>
                  <a:pt x="0" y="489763"/>
                </a:lnTo>
                <a:lnTo>
                  <a:pt x="0" y="470405"/>
                </a:lnTo>
                <a:lnTo>
                  <a:pt x="4884" y="458614"/>
                </a:lnTo>
                <a:cubicBezTo>
                  <a:pt x="10379" y="453120"/>
                  <a:pt x="17970" y="449721"/>
                  <a:pt x="26355" y="449721"/>
                </a:cubicBezTo>
                <a:close/>
                <a:moveTo>
                  <a:pt x="1673066" y="379245"/>
                </a:moveTo>
                <a:lnTo>
                  <a:pt x="1675237" y="422266"/>
                </a:lnTo>
                <a:lnTo>
                  <a:pt x="1673514" y="421103"/>
                </a:lnTo>
                <a:cubicBezTo>
                  <a:pt x="1668019" y="415609"/>
                  <a:pt x="1664620" y="408017"/>
                  <a:pt x="1664620" y="399633"/>
                </a:cubicBezTo>
                <a:close/>
                <a:moveTo>
                  <a:pt x="1622429" y="369269"/>
                </a:moveTo>
                <a:cubicBezTo>
                  <a:pt x="1639199" y="369269"/>
                  <a:pt x="1652792" y="382864"/>
                  <a:pt x="1652792" y="399633"/>
                </a:cubicBezTo>
                <a:cubicBezTo>
                  <a:pt x="1652792" y="416402"/>
                  <a:pt x="1639199" y="429997"/>
                  <a:pt x="1622429" y="429997"/>
                </a:cubicBezTo>
                <a:cubicBezTo>
                  <a:pt x="1605659" y="429997"/>
                  <a:pt x="1592066" y="416402"/>
                  <a:pt x="1592066" y="399633"/>
                </a:cubicBezTo>
                <a:cubicBezTo>
                  <a:pt x="1592066" y="382864"/>
                  <a:pt x="1605659" y="369269"/>
                  <a:pt x="1622429" y="369269"/>
                </a:cubicBezTo>
                <a:close/>
                <a:moveTo>
                  <a:pt x="1549874" y="369269"/>
                </a:moveTo>
                <a:cubicBezTo>
                  <a:pt x="1566644" y="369269"/>
                  <a:pt x="1580238" y="382864"/>
                  <a:pt x="1580238" y="399633"/>
                </a:cubicBezTo>
                <a:cubicBezTo>
                  <a:pt x="1580238" y="416402"/>
                  <a:pt x="1566644" y="429997"/>
                  <a:pt x="1549874" y="429997"/>
                </a:cubicBezTo>
                <a:cubicBezTo>
                  <a:pt x="1533105" y="429997"/>
                  <a:pt x="1519511" y="416402"/>
                  <a:pt x="1519511" y="399633"/>
                </a:cubicBezTo>
                <a:cubicBezTo>
                  <a:pt x="1519511" y="382864"/>
                  <a:pt x="1533105" y="369269"/>
                  <a:pt x="1549874" y="369269"/>
                </a:cubicBezTo>
                <a:close/>
                <a:moveTo>
                  <a:pt x="1477320" y="369269"/>
                </a:moveTo>
                <a:cubicBezTo>
                  <a:pt x="1494089" y="369269"/>
                  <a:pt x="1507683" y="382864"/>
                  <a:pt x="1507683" y="399633"/>
                </a:cubicBezTo>
                <a:cubicBezTo>
                  <a:pt x="1507683" y="416402"/>
                  <a:pt x="1494089" y="429997"/>
                  <a:pt x="1477320" y="429997"/>
                </a:cubicBezTo>
                <a:cubicBezTo>
                  <a:pt x="1460550" y="429997"/>
                  <a:pt x="1446956" y="416402"/>
                  <a:pt x="1446956" y="399633"/>
                </a:cubicBezTo>
                <a:cubicBezTo>
                  <a:pt x="1446956" y="382864"/>
                  <a:pt x="1460550" y="369269"/>
                  <a:pt x="1477320" y="369269"/>
                </a:cubicBezTo>
                <a:close/>
                <a:moveTo>
                  <a:pt x="1404765" y="369269"/>
                </a:moveTo>
                <a:cubicBezTo>
                  <a:pt x="1421535" y="369269"/>
                  <a:pt x="1435129" y="382864"/>
                  <a:pt x="1435129" y="399633"/>
                </a:cubicBezTo>
                <a:cubicBezTo>
                  <a:pt x="1435129" y="416402"/>
                  <a:pt x="1421535" y="429997"/>
                  <a:pt x="1404765" y="429997"/>
                </a:cubicBezTo>
                <a:cubicBezTo>
                  <a:pt x="1387996" y="429997"/>
                  <a:pt x="1374402" y="416402"/>
                  <a:pt x="1374402" y="399633"/>
                </a:cubicBezTo>
                <a:cubicBezTo>
                  <a:pt x="1374402" y="382864"/>
                  <a:pt x="1387996" y="369269"/>
                  <a:pt x="1404765" y="369269"/>
                </a:cubicBezTo>
                <a:close/>
                <a:moveTo>
                  <a:pt x="1332211" y="369269"/>
                </a:moveTo>
                <a:cubicBezTo>
                  <a:pt x="1348980" y="369269"/>
                  <a:pt x="1362574" y="382864"/>
                  <a:pt x="1362574" y="399633"/>
                </a:cubicBezTo>
                <a:cubicBezTo>
                  <a:pt x="1362574" y="416402"/>
                  <a:pt x="1348980" y="429997"/>
                  <a:pt x="1332211" y="429997"/>
                </a:cubicBezTo>
                <a:cubicBezTo>
                  <a:pt x="1315441" y="429997"/>
                  <a:pt x="1301847" y="416402"/>
                  <a:pt x="1301847" y="399633"/>
                </a:cubicBezTo>
                <a:cubicBezTo>
                  <a:pt x="1301847" y="382864"/>
                  <a:pt x="1315441" y="369269"/>
                  <a:pt x="1332211" y="369269"/>
                </a:cubicBezTo>
                <a:close/>
                <a:moveTo>
                  <a:pt x="1259656" y="369269"/>
                </a:moveTo>
                <a:cubicBezTo>
                  <a:pt x="1276426" y="369269"/>
                  <a:pt x="1290020" y="382864"/>
                  <a:pt x="1290020" y="399633"/>
                </a:cubicBezTo>
                <a:cubicBezTo>
                  <a:pt x="1290020" y="416402"/>
                  <a:pt x="1276426" y="429997"/>
                  <a:pt x="1259656" y="429997"/>
                </a:cubicBezTo>
                <a:cubicBezTo>
                  <a:pt x="1242887" y="429997"/>
                  <a:pt x="1229293" y="416402"/>
                  <a:pt x="1229293" y="399633"/>
                </a:cubicBezTo>
                <a:cubicBezTo>
                  <a:pt x="1229293" y="382864"/>
                  <a:pt x="1242887" y="369269"/>
                  <a:pt x="1259656" y="369269"/>
                </a:cubicBezTo>
                <a:close/>
                <a:moveTo>
                  <a:pt x="1187102" y="369269"/>
                </a:moveTo>
                <a:cubicBezTo>
                  <a:pt x="1203871" y="369269"/>
                  <a:pt x="1217465" y="382864"/>
                  <a:pt x="1217465" y="399633"/>
                </a:cubicBezTo>
                <a:cubicBezTo>
                  <a:pt x="1217465" y="416402"/>
                  <a:pt x="1203871" y="429997"/>
                  <a:pt x="1187102" y="429997"/>
                </a:cubicBezTo>
                <a:cubicBezTo>
                  <a:pt x="1170332" y="429997"/>
                  <a:pt x="1156738" y="416402"/>
                  <a:pt x="1156738" y="399633"/>
                </a:cubicBezTo>
                <a:cubicBezTo>
                  <a:pt x="1156738" y="382864"/>
                  <a:pt x="1170332" y="369269"/>
                  <a:pt x="1187102" y="369269"/>
                </a:cubicBezTo>
                <a:close/>
                <a:moveTo>
                  <a:pt x="1114547" y="369269"/>
                </a:moveTo>
                <a:cubicBezTo>
                  <a:pt x="1131317" y="369269"/>
                  <a:pt x="1144911" y="382864"/>
                  <a:pt x="1144911" y="399633"/>
                </a:cubicBezTo>
                <a:cubicBezTo>
                  <a:pt x="1144911" y="416402"/>
                  <a:pt x="1131317" y="429997"/>
                  <a:pt x="1114547" y="429997"/>
                </a:cubicBezTo>
                <a:cubicBezTo>
                  <a:pt x="1097778" y="429997"/>
                  <a:pt x="1084184" y="416402"/>
                  <a:pt x="1084184" y="399633"/>
                </a:cubicBezTo>
                <a:cubicBezTo>
                  <a:pt x="1084184" y="382864"/>
                  <a:pt x="1097778" y="369269"/>
                  <a:pt x="1114547" y="369269"/>
                </a:cubicBezTo>
                <a:close/>
                <a:moveTo>
                  <a:pt x="1041993" y="369269"/>
                </a:moveTo>
                <a:cubicBezTo>
                  <a:pt x="1058762" y="369269"/>
                  <a:pt x="1072356" y="382864"/>
                  <a:pt x="1072356" y="399633"/>
                </a:cubicBezTo>
                <a:cubicBezTo>
                  <a:pt x="1072356" y="416402"/>
                  <a:pt x="1058762" y="429997"/>
                  <a:pt x="1041993" y="429997"/>
                </a:cubicBezTo>
                <a:cubicBezTo>
                  <a:pt x="1025223" y="429997"/>
                  <a:pt x="1011629" y="416402"/>
                  <a:pt x="1011629" y="399633"/>
                </a:cubicBezTo>
                <a:cubicBezTo>
                  <a:pt x="1011629" y="382864"/>
                  <a:pt x="1025223" y="369269"/>
                  <a:pt x="1041993" y="369269"/>
                </a:cubicBezTo>
                <a:close/>
                <a:moveTo>
                  <a:pt x="969438" y="369269"/>
                </a:moveTo>
                <a:cubicBezTo>
                  <a:pt x="986208" y="369269"/>
                  <a:pt x="999801" y="382864"/>
                  <a:pt x="999801" y="399633"/>
                </a:cubicBezTo>
                <a:cubicBezTo>
                  <a:pt x="999801" y="416402"/>
                  <a:pt x="986208" y="429997"/>
                  <a:pt x="969438" y="429997"/>
                </a:cubicBezTo>
                <a:cubicBezTo>
                  <a:pt x="952669" y="429997"/>
                  <a:pt x="939075" y="416402"/>
                  <a:pt x="939075" y="399633"/>
                </a:cubicBezTo>
                <a:cubicBezTo>
                  <a:pt x="939075" y="382864"/>
                  <a:pt x="952669" y="369269"/>
                  <a:pt x="969438" y="369269"/>
                </a:cubicBezTo>
                <a:close/>
                <a:moveTo>
                  <a:pt x="896883" y="369269"/>
                </a:moveTo>
                <a:cubicBezTo>
                  <a:pt x="913653" y="369269"/>
                  <a:pt x="927247" y="382864"/>
                  <a:pt x="927247" y="399633"/>
                </a:cubicBezTo>
                <a:cubicBezTo>
                  <a:pt x="927247" y="416402"/>
                  <a:pt x="913653" y="429997"/>
                  <a:pt x="896883" y="429997"/>
                </a:cubicBezTo>
                <a:cubicBezTo>
                  <a:pt x="880114" y="429997"/>
                  <a:pt x="866520" y="416402"/>
                  <a:pt x="866520" y="399633"/>
                </a:cubicBezTo>
                <a:cubicBezTo>
                  <a:pt x="866520" y="382864"/>
                  <a:pt x="880114" y="369269"/>
                  <a:pt x="896883" y="369269"/>
                </a:cubicBezTo>
                <a:close/>
                <a:moveTo>
                  <a:pt x="824329" y="369269"/>
                </a:moveTo>
                <a:cubicBezTo>
                  <a:pt x="841098" y="369269"/>
                  <a:pt x="854692" y="382864"/>
                  <a:pt x="854692" y="399633"/>
                </a:cubicBezTo>
                <a:cubicBezTo>
                  <a:pt x="854692" y="416402"/>
                  <a:pt x="841098" y="429997"/>
                  <a:pt x="824329" y="429997"/>
                </a:cubicBezTo>
                <a:cubicBezTo>
                  <a:pt x="807559" y="429997"/>
                  <a:pt x="793965" y="416402"/>
                  <a:pt x="793965" y="399633"/>
                </a:cubicBezTo>
                <a:cubicBezTo>
                  <a:pt x="793965" y="382864"/>
                  <a:pt x="807559" y="369269"/>
                  <a:pt x="824329" y="369269"/>
                </a:cubicBezTo>
                <a:close/>
                <a:moveTo>
                  <a:pt x="751774" y="369269"/>
                </a:moveTo>
                <a:cubicBezTo>
                  <a:pt x="768544" y="369269"/>
                  <a:pt x="782138" y="382864"/>
                  <a:pt x="782138" y="399633"/>
                </a:cubicBezTo>
                <a:cubicBezTo>
                  <a:pt x="782138" y="416402"/>
                  <a:pt x="768544" y="429997"/>
                  <a:pt x="751774" y="429997"/>
                </a:cubicBezTo>
                <a:cubicBezTo>
                  <a:pt x="735005" y="429997"/>
                  <a:pt x="721411" y="416402"/>
                  <a:pt x="721411" y="399633"/>
                </a:cubicBezTo>
                <a:cubicBezTo>
                  <a:pt x="721411" y="382864"/>
                  <a:pt x="735005" y="369269"/>
                  <a:pt x="751774" y="369269"/>
                </a:cubicBezTo>
                <a:close/>
                <a:moveTo>
                  <a:pt x="679220" y="369269"/>
                </a:moveTo>
                <a:cubicBezTo>
                  <a:pt x="695989" y="369269"/>
                  <a:pt x="709583" y="382864"/>
                  <a:pt x="709583" y="399633"/>
                </a:cubicBezTo>
                <a:cubicBezTo>
                  <a:pt x="709583" y="416402"/>
                  <a:pt x="695989" y="429997"/>
                  <a:pt x="679220" y="429997"/>
                </a:cubicBezTo>
                <a:cubicBezTo>
                  <a:pt x="662450" y="429997"/>
                  <a:pt x="648856" y="416402"/>
                  <a:pt x="648856" y="399633"/>
                </a:cubicBezTo>
                <a:cubicBezTo>
                  <a:pt x="648856" y="382864"/>
                  <a:pt x="662450" y="369269"/>
                  <a:pt x="679220" y="369269"/>
                </a:cubicBezTo>
                <a:close/>
                <a:moveTo>
                  <a:pt x="606665" y="369269"/>
                </a:moveTo>
                <a:cubicBezTo>
                  <a:pt x="623435" y="369269"/>
                  <a:pt x="637029" y="382864"/>
                  <a:pt x="637029" y="399633"/>
                </a:cubicBezTo>
                <a:cubicBezTo>
                  <a:pt x="637029" y="416402"/>
                  <a:pt x="623435" y="429997"/>
                  <a:pt x="606665" y="429997"/>
                </a:cubicBezTo>
                <a:cubicBezTo>
                  <a:pt x="589896" y="429997"/>
                  <a:pt x="576302" y="416402"/>
                  <a:pt x="576302" y="399633"/>
                </a:cubicBezTo>
                <a:cubicBezTo>
                  <a:pt x="576302" y="382864"/>
                  <a:pt x="589896" y="369269"/>
                  <a:pt x="606665" y="369269"/>
                </a:cubicBezTo>
                <a:close/>
                <a:moveTo>
                  <a:pt x="534111" y="369269"/>
                </a:moveTo>
                <a:cubicBezTo>
                  <a:pt x="550880" y="369269"/>
                  <a:pt x="564474" y="382864"/>
                  <a:pt x="564474" y="399633"/>
                </a:cubicBezTo>
                <a:cubicBezTo>
                  <a:pt x="564474" y="416402"/>
                  <a:pt x="550880" y="429997"/>
                  <a:pt x="534111" y="429997"/>
                </a:cubicBezTo>
                <a:cubicBezTo>
                  <a:pt x="517341" y="429997"/>
                  <a:pt x="503747" y="416402"/>
                  <a:pt x="503747" y="399633"/>
                </a:cubicBezTo>
                <a:cubicBezTo>
                  <a:pt x="503747" y="382864"/>
                  <a:pt x="517341" y="369269"/>
                  <a:pt x="534111" y="369269"/>
                </a:cubicBezTo>
                <a:close/>
                <a:moveTo>
                  <a:pt x="461556" y="369269"/>
                </a:moveTo>
                <a:cubicBezTo>
                  <a:pt x="478326" y="369269"/>
                  <a:pt x="491920" y="382864"/>
                  <a:pt x="491920" y="399633"/>
                </a:cubicBezTo>
                <a:cubicBezTo>
                  <a:pt x="491920" y="416402"/>
                  <a:pt x="478326" y="429997"/>
                  <a:pt x="461556" y="429997"/>
                </a:cubicBezTo>
                <a:cubicBezTo>
                  <a:pt x="444787" y="429997"/>
                  <a:pt x="431192" y="416402"/>
                  <a:pt x="431192" y="399633"/>
                </a:cubicBezTo>
                <a:cubicBezTo>
                  <a:pt x="431192" y="382864"/>
                  <a:pt x="444787" y="369269"/>
                  <a:pt x="461556" y="369269"/>
                </a:cubicBezTo>
                <a:close/>
                <a:moveTo>
                  <a:pt x="389002" y="369269"/>
                </a:moveTo>
                <a:cubicBezTo>
                  <a:pt x="405771" y="369269"/>
                  <a:pt x="419365" y="382864"/>
                  <a:pt x="419365" y="399633"/>
                </a:cubicBezTo>
                <a:cubicBezTo>
                  <a:pt x="419365" y="416402"/>
                  <a:pt x="405771" y="429997"/>
                  <a:pt x="389002" y="429997"/>
                </a:cubicBezTo>
                <a:cubicBezTo>
                  <a:pt x="372232" y="429997"/>
                  <a:pt x="358638" y="416402"/>
                  <a:pt x="358638" y="399633"/>
                </a:cubicBezTo>
                <a:cubicBezTo>
                  <a:pt x="358638" y="382864"/>
                  <a:pt x="372232" y="369269"/>
                  <a:pt x="389002" y="369269"/>
                </a:cubicBezTo>
                <a:close/>
                <a:moveTo>
                  <a:pt x="316447" y="369269"/>
                </a:moveTo>
                <a:cubicBezTo>
                  <a:pt x="333216" y="369269"/>
                  <a:pt x="346810" y="382864"/>
                  <a:pt x="346810" y="399633"/>
                </a:cubicBezTo>
                <a:cubicBezTo>
                  <a:pt x="346810" y="416402"/>
                  <a:pt x="333216" y="429997"/>
                  <a:pt x="316447" y="429997"/>
                </a:cubicBezTo>
                <a:cubicBezTo>
                  <a:pt x="299677" y="429997"/>
                  <a:pt x="286084" y="416402"/>
                  <a:pt x="286084" y="399633"/>
                </a:cubicBezTo>
                <a:cubicBezTo>
                  <a:pt x="286084" y="382864"/>
                  <a:pt x="299677" y="369269"/>
                  <a:pt x="316447" y="369269"/>
                </a:cubicBezTo>
                <a:close/>
                <a:moveTo>
                  <a:pt x="243892" y="369269"/>
                </a:moveTo>
                <a:cubicBezTo>
                  <a:pt x="260662" y="369269"/>
                  <a:pt x="274256" y="382864"/>
                  <a:pt x="274256" y="399633"/>
                </a:cubicBezTo>
                <a:cubicBezTo>
                  <a:pt x="274256" y="416402"/>
                  <a:pt x="260662" y="429997"/>
                  <a:pt x="243892" y="429997"/>
                </a:cubicBezTo>
                <a:cubicBezTo>
                  <a:pt x="227123" y="429997"/>
                  <a:pt x="213529" y="416402"/>
                  <a:pt x="213529" y="399633"/>
                </a:cubicBezTo>
                <a:cubicBezTo>
                  <a:pt x="213529" y="382864"/>
                  <a:pt x="227123" y="369269"/>
                  <a:pt x="243892" y="369269"/>
                </a:cubicBezTo>
                <a:close/>
                <a:moveTo>
                  <a:pt x="171339" y="369269"/>
                </a:moveTo>
                <a:cubicBezTo>
                  <a:pt x="188107" y="369269"/>
                  <a:pt x="201701" y="382864"/>
                  <a:pt x="201701" y="399633"/>
                </a:cubicBezTo>
                <a:cubicBezTo>
                  <a:pt x="201701" y="416402"/>
                  <a:pt x="188107" y="429997"/>
                  <a:pt x="171339" y="429997"/>
                </a:cubicBezTo>
                <a:cubicBezTo>
                  <a:pt x="154685" y="429997"/>
                  <a:pt x="141090" y="416402"/>
                  <a:pt x="141090" y="399633"/>
                </a:cubicBezTo>
                <a:cubicBezTo>
                  <a:pt x="141090" y="382864"/>
                  <a:pt x="154685" y="369269"/>
                  <a:pt x="171339" y="369269"/>
                </a:cubicBezTo>
                <a:close/>
                <a:moveTo>
                  <a:pt x="98917" y="369269"/>
                </a:moveTo>
                <a:cubicBezTo>
                  <a:pt x="115677" y="369269"/>
                  <a:pt x="129270" y="382864"/>
                  <a:pt x="129270" y="399633"/>
                </a:cubicBezTo>
                <a:cubicBezTo>
                  <a:pt x="129270" y="416402"/>
                  <a:pt x="115677" y="429997"/>
                  <a:pt x="98917" y="429997"/>
                </a:cubicBezTo>
                <a:cubicBezTo>
                  <a:pt x="82143" y="429997"/>
                  <a:pt x="68549" y="416402"/>
                  <a:pt x="68549" y="399633"/>
                </a:cubicBezTo>
                <a:cubicBezTo>
                  <a:pt x="68549" y="382864"/>
                  <a:pt x="82143" y="369269"/>
                  <a:pt x="98917" y="369269"/>
                </a:cubicBezTo>
                <a:close/>
                <a:moveTo>
                  <a:pt x="26362" y="369269"/>
                </a:moveTo>
                <a:cubicBezTo>
                  <a:pt x="43124" y="369269"/>
                  <a:pt x="56719" y="382864"/>
                  <a:pt x="56719" y="399633"/>
                </a:cubicBezTo>
                <a:cubicBezTo>
                  <a:pt x="56719" y="416402"/>
                  <a:pt x="43124" y="429997"/>
                  <a:pt x="26362" y="429997"/>
                </a:cubicBezTo>
                <a:cubicBezTo>
                  <a:pt x="17976" y="429997"/>
                  <a:pt x="10385" y="426598"/>
                  <a:pt x="4890" y="421103"/>
                </a:cubicBezTo>
                <a:lnTo>
                  <a:pt x="0" y="409299"/>
                </a:lnTo>
                <a:lnTo>
                  <a:pt x="0" y="389967"/>
                </a:lnTo>
                <a:lnTo>
                  <a:pt x="4890" y="378163"/>
                </a:lnTo>
                <a:cubicBezTo>
                  <a:pt x="10385" y="372668"/>
                  <a:pt x="17976" y="369269"/>
                  <a:pt x="26362" y="369269"/>
                </a:cubicBezTo>
                <a:close/>
                <a:moveTo>
                  <a:pt x="1669444" y="307535"/>
                </a:moveTo>
                <a:lnTo>
                  <a:pt x="1670784" y="334061"/>
                </a:lnTo>
                <a:lnTo>
                  <a:pt x="1664620" y="319181"/>
                </a:lnTo>
                <a:close/>
                <a:moveTo>
                  <a:pt x="1622429" y="288818"/>
                </a:moveTo>
                <a:cubicBezTo>
                  <a:pt x="1639199" y="288818"/>
                  <a:pt x="1652792" y="302412"/>
                  <a:pt x="1652792" y="319181"/>
                </a:cubicBezTo>
                <a:cubicBezTo>
                  <a:pt x="1652792" y="335950"/>
                  <a:pt x="1639199" y="349545"/>
                  <a:pt x="1622429" y="349545"/>
                </a:cubicBezTo>
                <a:cubicBezTo>
                  <a:pt x="1605659" y="349545"/>
                  <a:pt x="1592066" y="335950"/>
                  <a:pt x="1592066" y="319181"/>
                </a:cubicBezTo>
                <a:cubicBezTo>
                  <a:pt x="1592066" y="302412"/>
                  <a:pt x="1605659" y="288818"/>
                  <a:pt x="1622429" y="288818"/>
                </a:cubicBezTo>
                <a:close/>
                <a:moveTo>
                  <a:pt x="1549874" y="288818"/>
                </a:moveTo>
                <a:cubicBezTo>
                  <a:pt x="1566644" y="288818"/>
                  <a:pt x="1580238" y="302412"/>
                  <a:pt x="1580238" y="319181"/>
                </a:cubicBezTo>
                <a:cubicBezTo>
                  <a:pt x="1580238" y="335950"/>
                  <a:pt x="1566644" y="349545"/>
                  <a:pt x="1549874" y="349545"/>
                </a:cubicBezTo>
                <a:cubicBezTo>
                  <a:pt x="1533105" y="349545"/>
                  <a:pt x="1519511" y="335950"/>
                  <a:pt x="1519511" y="319181"/>
                </a:cubicBezTo>
                <a:cubicBezTo>
                  <a:pt x="1519511" y="302412"/>
                  <a:pt x="1533105" y="288818"/>
                  <a:pt x="1549874" y="288818"/>
                </a:cubicBezTo>
                <a:close/>
                <a:moveTo>
                  <a:pt x="1477320" y="288818"/>
                </a:moveTo>
                <a:cubicBezTo>
                  <a:pt x="1494089" y="288818"/>
                  <a:pt x="1507683" y="302412"/>
                  <a:pt x="1507683" y="319181"/>
                </a:cubicBezTo>
                <a:cubicBezTo>
                  <a:pt x="1507683" y="335950"/>
                  <a:pt x="1494089" y="349545"/>
                  <a:pt x="1477320" y="349545"/>
                </a:cubicBezTo>
                <a:cubicBezTo>
                  <a:pt x="1460550" y="349545"/>
                  <a:pt x="1446956" y="335950"/>
                  <a:pt x="1446956" y="319181"/>
                </a:cubicBezTo>
                <a:cubicBezTo>
                  <a:pt x="1446956" y="302412"/>
                  <a:pt x="1460550" y="288818"/>
                  <a:pt x="1477320" y="288818"/>
                </a:cubicBezTo>
                <a:close/>
                <a:moveTo>
                  <a:pt x="1404765" y="288818"/>
                </a:moveTo>
                <a:cubicBezTo>
                  <a:pt x="1421535" y="288818"/>
                  <a:pt x="1435129" y="302412"/>
                  <a:pt x="1435129" y="319181"/>
                </a:cubicBezTo>
                <a:cubicBezTo>
                  <a:pt x="1435129" y="335950"/>
                  <a:pt x="1421535" y="349545"/>
                  <a:pt x="1404765" y="349545"/>
                </a:cubicBezTo>
                <a:cubicBezTo>
                  <a:pt x="1387996" y="349545"/>
                  <a:pt x="1374402" y="335950"/>
                  <a:pt x="1374402" y="319181"/>
                </a:cubicBezTo>
                <a:cubicBezTo>
                  <a:pt x="1374402" y="302412"/>
                  <a:pt x="1387996" y="288818"/>
                  <a:pt x="1404765" y="288818"/>
                </a:cubicBezTo>
                <a:close/>
                <a:moveTo>
                  <a:pt x="1332211" y="288818"/>
                </a:moveTo>
                <a:cubicBezTo>
                  <a:pt x="1348980" y="288818"/>
                  <a:pt x="1362574" y="302412"/>
                  <a:pt x="1362574" y="319181"/>
                </a:cubicBezTo>
                <a:cubicBezTo>
                  <a:pt x="1362574" y="335950"/>
                  <a:pt x="1348980" y="349545"/>
                  <a:pt x="1332211" y="349545"/>
                </a:cubicBezTo>
                <a:cubicBezTo>
                  <a:pt x="1315441" y="349545"/>
                  <a:pt x="1301847" y="335950"/>
                  <a:pt x="1301847" y="319181"/>
                </a:cubicBezTo>
                <a:cubicBezTo>
                  <a:pt x="1301847" y="302412"/>
                  <a:pt x="1315441" y="288818"/>
                  <a:pt x="1332211" y="288818"/>
                </a:cubicBezTo>
                <a:close/>
                <a:moveTo>
                  <a:pt x="1259656" y="288818"/>
                </a:moveTo>
                <a:cubicBezTo>
                  <a:pt x="1276426" y="288818"/>
                  <a:pt x="1290020" y="302412"/>
                  <a:pt x="1290020" y="319181"/>
                </a:cubicBezTo>
                <a:cubicBezTo>
                  <a:pt x="1290020" y="335950"/>
                  <a:pt x="1276426" y="349545"/>
                  <a:pt x="1259656" y="349545"/>
                </a:cubicBezTo>
                <a:cubicBezTo>
                  <a:pt x="1242887" y="349545"/>
                  <a:pt x="1229293" y="335950"/>
                  <a:pt x="1229293" y="319181"/>
                </a:cubicBezTo>
                <a:cubicBezTo>
                  <a:pt x="1229293" y="302412"/>
                  <a:pt x="1242887" y="288818"/>
                  <a:pt x="1259656" y="288818"/>
                </a:cubicBezTo>
                <a:close/>
                <a:moveTo>
                  <a:pt x="1187102" y="288818"/>
                </a:moveTo>
                <a:cubicBezTo>
                  <a:pt x="1203871" y="288818"/>
                  <a:pt x="1217465" y="302412"/>
                  <a:pt x="1217465" y="319181"/>
                </a:cubicBezTo>
                <a:cubicBezTo>
                  <a:pt x="1217465" y="335950"/>
                  <a:pt x="1203871" y="349545"/>
                  <a:pt x="1187102" y="349545"/>
                </a:cubicBezTo>
                <a:cubicBezTo>
                  <a:pt x="1170332" y="349545"/>
                  <a:pt x="1156738" y="335950"/>
                  <a:pt x="1156738" y="319181"/>
                </a:cubicBezTo>
                <a:cubicBezTo>
                  <a:pt x="1156738" y="302412"/>
                  <a:pt x="1170332" y="288818"/>
                  <a:pt x="1187102" y="288818"/>
                </a:cubicBezTo>
                <a:close/>
                <a:moveTo>
                  <a:pt x="1114547" y="288818"/>
                </a:moveTo>
                <a:cubicBezTo>
                  <a:pt x="1131317" y="288818"/>
                  <a:pt x="1144911" y="302412"/>
                  <a:pt x="1144911" y="319181"/>
                </a:cubicBezTo>
                <a:cubicBezTo>
                  <a:pt x="1144911" y="335950"/>
                  <a:pt x="1131317" y="349545"/>
                  <a:pt x="1114547" y="349545"/>
                </a:cubicBezTo>
                <a:cubicBezTo>
                  <a:pt x="1097778" y="349545"/>
                  <a:pt x="1084184" y="335950"/>
                  <a:pt x="1084184" y="319181"/>
                </a:cubicBezTo>
                <a:cubicBezTo>
                  <a:pt x="1084184" y="302412"/>
                  <a:pt x="1097778" y="288818"/>
                  <a:pt x="1114547" y="288818"/>
                </a:cubicBezTo>
                <a:close/>
                <a:moveTo>
                  <a:pt x="1041993" y="288818"/>
                </a:moveTo>
                <a:cubicBezTo>
                  <a:pt x="1058762" y="288818"/>
                  <a:pt x="1072356" y="302412"/>
                  <a:pt x="1072356" y="319181"/>
                </a:cubicBezTo>
                <a:cubicBezTo>
                  <a:pt x="1072356" y="335950"/>
                  <a:pt x="1058762" y="349545"/>
                  <a:pt x="1041993" y="349545"/>
                </a:cubicBezTo>
                <a:cubicBezTo>
                  <a:pt x="1025223" y="349545"/>
                  <a:pt x="1011629" y="335950"/>
                  <a:pt x="1011629" y="319181"/>
                </a:cubicBezTo>
                <a:cubicBezTo>
                  <a:pt x="1011629" y="302412"/>
                  <a:pt x="1025223" y="288818"/>
                  <a:pt x="1041993" y="288818"/>
                </a:cubicBezTo>
                <a:close/>
                <a:moveTo>
                  <a:pt x="969438" y="288818"/>
                </a:moveTo>
                <a:cubicBezTo>
                  <a:pt x="986208" y="288818"/>
                  <a:pt x="999801" y="302412"/>
                  <a:pt x="999801" y="319181"/>
                </a:cubicBezTo>
                <a:cubicBezTo>
                  <a:pt x="999801" y="335950"/>
                  <a:pt x="986208" y="349545"/>
                  <a:pt x="969438" y="349545"/>
                </a:cubicBezTo>
                <a:cubicBezTo>
                  <a:pt x="952669" y="349545"/>
                  <a:pt x="939075" y="335950"/>
                  <a:pt x="939075" y="319181"/>
                </a:cubicBezTo>
                <a:cubicBezTo>
                  <a:pt x="939075" y="302412"/>
                  <a:pt x="952669" y="288818"/>
                  <a:pt x="969438" y="288818"/>
                </a:cubicBezTo>
                <a:close/>
                <a:moveTo>
                  <a:pt x="896883" y="288818"/>
                </a:moveTo>
                <a:cubicBezTo>
                  <a:pt x="913653" y="288818"/>
                  <a:pt x="927247" y="302412"/>
                  <a:pt x="927247" y="319181"/>
                </a:cubicBezTo>
                <a:cubicBezTo>
                  <a:pt x="927247" y="335950"/>
                  <a:pt x="913653" y="349545"/>
                  <a:pt x="896883" y="349545"/>
                </a:cubicBezTo>
                <a:cubicBezTo>
                  <a:pt x="880114" y="349545"/>
                  <a:pt x="866520" y="335950"/>
                  <a:pt x="866520" y="319181"/>
                </a:cubicBezTo>
                <a:cubicBezTo>
                  <a:pt x="866520" y="302412"/>
                  <a:pt x="880114" y="288818"/>
                  <a:pt x="896883" y="288818"/>
                </a:cubicBezTo>
                <a:close/>
                <a:moveTo>
                  <a:pt x="824329" y="288818"/>
                </a:moveTo>
                <a:cubicBezTo>
                  <a:pt x="841098" y="288818"/>
                  <a:pt x="854692" y="302412"/>
                  <a:pt x="854692" y="319181"/>
                </a:cubicBezTo>
                <a:cubicBezTo>
                  <a:pt x="854692" y="335950"/>
                  <a:pt x="841098" y="349545"/>
                  <a:pt x="824329" y="349545"/>
                </a:cubicBezTo>
                <a:cubicBezTo>
                  <a:pt x="807559" y="349545"/>
                  <a:pt x="793965" y="335950"/>
                  <a:pt x="793965" y="319181"/>
                </a:cubicBezTo>
                <a:cubicBezTo>
                  <a:pt x="793965" y="302412"/>
                  <a:pt x="807559" y="288818"/>
                  <a:pt x="824329" y="288818"/>
                </a:cubicBezTo>
                <a:close/>
                <a:moveTo>
                  <a:pt x="751774" y="288818"/>
                </a:moveTo>
                <a:cubicBezTo>
                  <a:pt x="768544" y="288818"/>
                  <a:pt x="782138" y="302412"/>
                  <a:pt x="782138" y="319181"/>
                </a:cubicBezTo>
                <a:cubicBezTo>
                  <a:pt x="782138" y="335950"/>
                  <a:pt x="768544" y="349545"/>
                  <a:pt x="751774" y="349545"/>
                </a:cubicBezTo>
                <a:cubicBezTo>
                  <a:pt x="735005" y="349545"/>
                  <a:pt x="721411" y="335950"/>
                  <a:pt x="721411" y="319181"/>
                </a:cubicBezTo>
                <a:cubicBezTo>
                  <a:pt x="721411" y="302412"/>
                  <a:pt x="735005" y="288818"/>
                  <a:pt x="751774" y="288818"/>
                </a:cubicBezTo>
                <a:close/>
                <a:moveTo>
                  <a:pt x="679220" y="288818"/>
                </a:moveTo>
                <a:cubicBezTo>
                  <a:pt x="695989" y="288818"/>
                  <a:pt x="709583" y="302412"/>
                  <a:pt x="709583" y="319181"/>
                </a:cubicBezTo>
                <a:cubicBezTo>
                  <a:pt x="709583" y="335950"/>
                  <a:pt x="695989" y="349545"/>
                  <a:pt x="679220" y="349545"/>
                </a:cubicBezTo>
                <a:cubicBezTo>
                  <a:pt x="662450" y="349545"/>
                  <a:pt x="648856" y="335950"/>
                  <a:pt x="648856" y="319181"/>
                </a:cubicBezTo>
                <a:cubicBezTo>
                  <a:pt x="648856" y="302412"/>
                  <a:pt x="662450" y="288818"/>
                  <a:pt x="679220" y="288818"/>
                </a:cubicBezTo>
                <a:close/>
                <a:moveTo>
                  <a:pt x="606665" y="288818"/>
                </a:moveTo>
                <a:cubicBezTo>
                  <a:pt x="623435" y="288818"/>
                  <a:pt x="637029" y="302412"/>
                  <a:pt x="637029" y="319181"/>
                </a:cubicBezTo>
                <a:cubicBezTo>
                  <a:pt x="637029" y="335950"/>
                  <a:pt x="623435" y="349545"/>
                  <a:pt x="606665" y="349545"/>
                </a:cubicBezTo>
                <a:cubicBezTo>
                  <a:pt x="589896" y="349545"/>
                  <a:pt x="576302" y="335950"/>
                  <a:pt x="576302" y="319181"/>
                </a:cubicBezTo>
                <a:cubicBezTo>
                  <a:pt x="576302" y="302412"/>
                  <a:pt x="589896" y="288818"/>
                  <a:pt x="606665" y="288818"/>
                </a:cubicBezTo>
                <a:close/>
                <a:moveTo>
                  <a:pt x="534111" y="288818"/>
                </a:moveTo>
                <a:cubicBezTo>
                  <a:pt x="550880" y="288818"/>
                  <a:pt x="564474" y="302412"/>
                  <a:pt x="564474" y="319181"/>
                </a:cubicBezTo>
                <a:cubicBezTo>
                  <a:pt x="564474" y="335950"/>
                  <a:pt x="550880" y="349545"/>
                  <a:pt x="534111" y="349545"/>
                </a:cubicBezTo>
                <a:cubicBezTo>
                  <a:pt x="517341" y="349545"/>
                  <a:pt x="503747" y="335950"/>
                  <a:pt x="503747" y="319181"/>
                </a:cubicBezTo>
                <a:cubicBezTo>
                  <a:pt x="503747" y="302412"/>
                  <a:pt x="517341" y="288818"/>
                  <a:pt x="534111" y="288818"/>
                </a:cubicBezTo>
                <a:close/>
                <a:moveTo>
                  <a:pt x="461556" y="288818"/>
                </a:moveTo>
                <a:cubicBezTo>
                  <a:pt x="478326" y="288818"/>
                  <a:pt x="491920" y="302412"/>
                  <a:pt x="491920" y="319181"/>
                </a:cubicBezTo>
                <a:cubicBezTo>
                  <a:pt x="491920" y="335950"/>
                  <a:pt x="478326" y="349545"/>
                  <a:pt x="461556" y="349545"/>
                </a:cubicBezTo>
                <a:cubicBezTo>
                  <a:pt x="444787" y="349545"/>
                  <a:pt x="431192" y="335950"/>
                  <a:pt x="431192" y="319181"/>
                </a:cubicBezTo>
                <a:cubicBezTo>
                  <a:pt x="431192" y="302412"/>
                  <a:pt x="444787" y="288818"/>
                  <a:pt x="461556" y="288818"/>
                </a:cubicBezTo>
                <a:close/>
                <a:moveTo>
                  <a:pt x="389002" y="288818"/>
                </a:moveTo>
                <a:cubicBezTo>
                  <a:pt x="405771" y="288818"/>
                  <a:pt x="419365" y="302412"/>
                  <a:pt x="419365" y="319181"/>
                </a:cubicBezTo>
                <a:cubicBezTo>
                  <a:pt x="419365" y="335950"/>
                  <a:pt x="405771" y="349545"/>
                  <a:pt x="389002" y="349545"/>
                </a:cubicBezTo>
                <a:cubicBezTo>
                  <a:pt x="372232" y="349545"/>
                  <a:pt x="358638" y="335950"/>
                  <a:pt x="358638" y="319181"/>
                </a:cubicBezTo>
                <a:cubicBezTo>
                  <a:pt x="358638" y="302412"/>
                  <a:pt x="372232" y="288818"/>
                  <a:pt x="389002" y="288818"/>
                </a:cubicBezTo>
                <a:close/>
                <a:moveTo>
                  <a:pt x="316447" y="288818"/>
                </a:moveTo>
                <a:cubicBezTo>
                  <a:pt x="333216" y="288818"/>
                  <a:pt x="346810" y="302412"/>
                  <a:pt x="346810" y="319181"/>
                </a:cubicBezTo>
                <a:cubicBezTo>
                  <a:pt x="346810" y="335950"/>
                  <a:pt x="333216" y="349545"/>
                  <a:pt x="316447" y="349545"/>
                </a:cubicBezTo>
                <a:cubicBezTo>
                  <a:pt x="299677" y="349545"/>
                  <a:pt x="286084" y="335950"/>
                  <a:pt x="286084" y="319181"/>
                </a:cubicBezTo>
                <a:cubicBezTo>
                  <a:pt x="286084" y="302412"/>
                  <a:pt x="299677" y="288818"/>
                  <a:pt x="316447" y="288818"/>
                </a:cubicBezTo>
                <a:close/>
                <a:moveTo>
                  <a:pt x="243892" y="288818"/>
                </a:moveTo>
                <a:cubicBezTo>
                  <a:pt x="260662" y="288818"/>
                  <a:pt x="274256" y="302412"/>
                  <a:pt x="274256" y="319181"/>
                </a:cubicBezTo>
                <a:cubicBezTo>
                  <a:pt x="274256" y="335950"/>
                  <a:pt x="260662" y="349545"/>
                  <a:pt x="243892" y="349545"/>
                </a:cubicBezTo>
                <a:cubicBezTo>
                  <a:pt x="227123" y="349545"/>
                  <a:pt x="213529" y="335950"/>
                  <a:pt x="213529" y="319181"/>
                </a:cubicBezTo>
                <a:cubicBezTo>
                  <a:pt x="213529" y="302412"/>
                  <a:pt x="227123" y="288818"/>
                  <a:pt x="243892" y="288818"/>
                </a:cubicBezTo>
                <a:close/>
                <a:moveTo>
                  <a:pt x="171339" y="288818"/>
                </a:moveTo>
                <a:cubicBezTo>
                  <a:pt x="188107" y="288818"/>
                  <a:pt x="201701" y="302412"/>
                  <a:pt x="201701" y="319181"/>
                </a:cubicBezTo>
                <a:cubicBezTo>
                  <a:pt x="201701" y="335950"/>
                  <a:pt x="188107" y="349545"/>
                  <a:pt x="171339" y="349545"/>
                </a:cubicBezTo>
                <a:cubicBezTo>
                  <a:pt x="154691" y="349545"/>
                  <a:pt x="141096" y="335950"/>
                  <a:pt x="141096" y="319181"/>
                </a:cubicBezTo>
                <a:cubicBezTo>
                  <a:pt x="141096" y="302412"/>
                  <a:pt x="154691" y="288818"/>
                  <a:pt x="171339" y="288818"/>
                </a:cubicBezTo>
                <a:close/>
                <a:moveTo>
                  <a:pt x="98923" y="288818"/>
                </a:moveTo>
                <a:cubicBezTo>
                  <a:pt x="115682" y="288818"/>
                  <a:pt x="129276" y="302412"/>
                  <a:pt x="129276" y="319181"/>
                </a:cubicBezTo>
                <a:cubicBezTo>
                  <a:pt x="129276" y="335950"/>
                  <a:pt x="115682" y="349545"/>
                  <a:pt x="98923" y="349545"/>
                </a:cubicBezTo>
                <a:cubicBezTo>
                  <a:pt x="82149" y="349545"/>
                  <a:pt x="68554" y="335950"/>
                  <a:pt x="68554" y="319181"/>
                </a:cubicBezTo>
                <a:cubicBezTo>
                  <a:pt x="68554" y="302412"/>
                  <a:pt x="82149" y="288818"/>
                  <a:pt x="98923" y="288818"/>
                </a:cubicBezTo>
                <a:close/>
                <a:moveTo>
                  <a:pt x="26368" y="288818"/>
                </a:moveTo>
                <a:cubicBezTo>
                  <a:pt x="43131" y="288818"/>
                  <a:pt x="56725" y="302412"/>
                  <a:pt x="56725" y="319181"/>
                </a:cubicBezTo>
                <a:cubicBezTo>
                  <a:pt x="56725" y="335950"/>
                  <a:pt x="43131" y="349545"/>
                  <a:pt x="26368" y="349545"/>
                </a:cubicBezTo>
                <a:cubicBezTo>
                  <a:pt x="17983" y="349545"/>
                  <a:pt x="10391" y="346146"/>
                  <a:pt x="4896" y="340651"/>
                </a:cubicBezTo>
                <a:lnTo>
                  <a:pt x="0" y="328831"/>
                </a:lnTo>
                <a:lnTo>
                  <a:pt x="0" y="309532"/>
                </a:lnTo>
                <a:lnTo>
                  <a:pt x="4896" y="297711"/>
                </a:lnTo>
                <a:cubicBezTo>
                  <a:pt x="10391" y="292217"/>
                  <a:pt x="17983" y="288818"/>
                  <a:pt x="26368" y="288818"/>
                </a:cubicBezTo>
                <a:close/>
                <a:moveTo>
                  <a:pt x="1622429" y="208366"/>
                </a:moveTo>
                <a:cubicBezTo>
                  <a:pt x="1639199" y="208366"/>
                  <a:pt x="1652792" y="221960"/>
                  <a:pt x="1652792" y="238729"/>
                </a:cubicBezTo>
                <a:cubicBezTo>
                  <a:pt x="1652792" y="255499"/>
                  <a:pt x="1639199" y="269093"/>
                  <a:pt x="1622429" y="269093"/>
                </a:cubicBezTo>
                <a:cubicBezTo>
                  <a:pt x="1605659" y="269093"/>
                  <a:pt x="1592066" y="255499"/>
                  <a:pt x="1592066" y="238729"/>
                </a:cubicBezTo>
                <a:cubicBezTo>
                  <a:pt x="1592066" y="221960"/>
                  <a:pt x="1605659" y="208366"/>
                  <a:pt x="1622429" y="208366"/>
                </a:cubicBezTo>
                <a:close/>
                <a:moveTo>
                  <a:pt x="1549874" y="208366"/>
                </a:moveTo>
                <a:cubicBezTo>
                  <a:pt x="1566644" y="208366"/>
                  <a:pt x="1580238" y="221960"/>
                  <a:pt x="1580238" y="238729"/>
                </a:cubicBezTo>
                <a:cubicBezTo>
                  <a:pt x="1580238" y="255499"/>
                  <a:pt x="1566644" y="269093"/>
                  <a:pt x="1549874" y="269093"/>
                </a:cubicBezTo>
                <a:cubicBezTo>
                  <a:pt x="1533105" y="269093"/>
                  <a:pt x="1519511" y="255499"/>
                  <a:pt x="1519511" y="238729"/>
                </a:cubicBezTo>
                <a:cubicBezTo>
                  <a:pt x="1519511" y="221960"/>
                  <a:pt x="1533105" y="208366"/>
                  <a:pt x="1549874" y="208366"/>
                </a:cubicBezTo>
                <a:close/>
                <a:moveTo>
                  <a:pt x="1477320" y="208366"/>
                </a:moveTo>
                <a:cubicBezTo>
                  <a:pt x="1494089" y="208366"/>
                  <a:pt x="1507683" y="221960"/>
                  <a:pt x="1507683" y="238729"/>
                </a:cubicBezTo>
                <a:cubicBezTo>
                  <a:pt x="1507683" y="255499"/>
                  <a:pt x="1494089" y="269093"/>
                  <a:pt x="1477320" y="269093"/>
                </a:cubicBezTo>
                <a:cubicBezTo>
                  <a:pt x="1460550" y="269093"/>
                  <a:pt x="1446956" y="255499"/>
                  <a:pt x="1446956" y="238729"/>
                </a:cubicBezTo>
                <a:cubicBezTo>
                  <a:pt x="1446956" y="221960"/>
                  <a:pt x="1460550" y="208366"/>
                  <a:pt x="1477320" y="208366"/>
                </a:cubicBezTo>
                <a:close/>
                <a:moveTo>
                  <a:pt x="1404765" y="208366"/>
                </a:moveTo>
                <a:cubicBezTo>
                  <a:pt x="1421535" y="208366"/>
                  <a:pt x="1435129" y="221960"/>
                  <a:pt x="1435129" y="238729"/>
                </a:cubicBezTo>
                <a:cubicBezTo>
                  <a:pt x="1435129" y="255499"/>
                  <a:pt x="1421535" y="269093"/>
                  <a:pt x="1404765" y="269093"/>
                </a:cubicBezTo>
                <a:cubicBezTo>
                  <a:pt x="1387996" y="269093"/>
                  <a:pt x="1374402" y="255499"/>
                  <a:pt x="1374402" y="238729"/>
                </a:cubicBezTo>
                <a:cubicBezTo>
                  <a:pt x="1374402" y="221960"/>
                  <a:pt x="1387996" y="208366"/>
                  <a:pt x="1404765" y="208366"/>
                </a:cubicBezTo>
                <a:close/>
                <a:moveTo>
                  <a:pt x="1332211" y="208366"/>
                </a:moveTo>
                <a:cubicBezTo>
                  <a:pt x="1348980" y="208366"/>
                  <a:pt x="1362574" y="221960"/>
                  <a:pt x="1362574" y="238729"/>
                </a:cubicBezTo>
                <a:cubicBezTo>
                  <a:pt x="1362574" y="255499"/>
                  <a:pt x="1348980" y="269093"/>
                  <a:pt x="1332211" y="269093"/>
                </a:cubicBezTo>
                <a:cubicBezTo>
                  <a:pt x="1315441" y="269093"/>
                  <a:pt x="1301847" y="255499"/>
                  <a:pt x="1301847" y="238729"/>
                </a:cubicBezTo>
                <a:cubicBezTo>
                  <a:pt x="1301847" y="221960"/>
                  <a:pt x="1315441" y="208366"/>
                  <a:pt x="1332211" y="208366"/>
                </a:cubicBezTo>
                <a:close/>
                <a:moveTo>
                  <a:pt x="1259656" y="208366"/>
                </a:moveTo>
                <a:cubicBezTo>
                  <a:pt x="1276426" y="208366"/>
                  <a:pt x="1290020" y="221960"/>
                  <a:pt x="1290020" y="238729"/>
                </a:cubicBezTo>
                <a:cubicBezTo>
                  <a:pt x="1290020" y="255499"/>
                  <a:pt x="1276426" y="269093"/>
                  <a:pt x="1259656" y="269093"/>
                </a:cubicBezTo>
                <a:cubicBezTo>
                  <a:pt x="1242887" y="269093"/>
                  <a:pt x="1229293" y="255499"/>
                  <a:pt x="1229293" y="238729"/>
                </a:cubicBezTo>
                <a:cubicBezTo>
                  <a:pt x="1229293" y="221960"/>
                  <a:pt x="1242887" y="208366"/>
                  <a:pt x="1259656" y="208366"/>
                </a:cubicBezTo>
                <a:close/>
                <a:moveTo>
                  <a:pt x="1187102" y="208366"/>
                </a:moveTo>
                <a:cubicBezTo>
                  <a:pt x="1203871" y="208366"/>
                  <a:pt x="1217465" y="221960"/>
                  <a:pt x="1217465" y="238729"/>
                </a:cubicBezTo>
                <a:cubicBezTo>
                  <a:pt x="1217465" y="255499"/>
                  <a:pt x="1203871" y="269093"/>
                  <a:pt x="1187102" y="269093"/>
                </a:cubicBezTo>
                <a:cubicBezTo>
                  <a:pt x="1170332" y="269093"/>
                  <a:pt x="1156738" y="255499"/>
                  <a:pt x="1156738" y="238729"/>
                </a:cubicBezTo>
                <a:cubicBezTo>
                  <a:pt x="1156738" y="221960"/>
                  <a:pt x="1170332" y="208366"/>
                  <a:pt x="1187102" y="208366"/>
                </a:cubicBezTo>
                <a:close/>
                <a:moveTo>
                  <a:pt x="1114547" y="208366"/>
                </a:moveTo>
                <a:cubicBezTo>
                  <a:pt x="1131317" y="208366"/>
                  <a:pt x="1144911" y="221960"/>
                  <a:pt x="1144911" y="238729"/>
                </a:cubicBezTo>
                <a:cubicBezTo>
                  <a:pt x="1144911" y="255499"/>
                  <a:pt x="1131317" y="269093"/>
                  <a:pt x="1114547" y="269093"/>
                </a:cubicBezTo>
                <a:cubicBezTo>
                  <a:pt x="1097778" y="269093"/>
                  <a:pt x="1084184" y="255499"/>
                  <a:pt x="1084184" y="238729"/>
                </a:cubicBezTo>
                <a:cubicBezTo>
                  <a:pt x="1084184" y="221960"/>
                  <a:pt x="1097778" y="208366"/>
                  <a:pt x="1114547" y="208366"/>
                </a:cubicBezTo>
                <a:close/>
                <a:moveTo>
                  <a:pt x="1041993" y="208366"/>
                </a:moveTo>
                <a:cubicBezTo>
                  <a:pt x="1058762" y="208366"/>
                  <a:pt x="1072356" y="221960"/>
                  <a:pt x="1072356" y="238729"/>
                </a:cubicBezTo>
                <a:cubicBezTo>
                  <a:pt x="1072356" y="255499"/>
                  <a:pt x="1058762" y="269093"/>
                  <a:pt x="1041993" y="269093"/>
                </a:cubicBezTo>
                <a:cubicBezTo>
                  <a:pt x="1025223" y="269093"/>
                  <a:pt x="1011629" y="255499"/>
                  <a:pt x="1011629" y="238729"/>
                </a:cubicBezTo>
                <a:cubicBezTo>
                  <a:pt x="1011629" y="221960"/>
                  <a:pt x="1025223" y="208366"/>
                  <a:pt x="1041993" y="208366"/>
                </a:cubicBezTo>
                <a:close/>
                <a:moveTo>
                  <a:pt x="969438" y="208366"/>
                </a:moveTo>
                <a:cubicBezTo>
                  <a:pt x="986208" y="208366"/>
                  <a:pt x="999801" y="221960"/>
                  <a:pt x="999801" y="238729"/>
                </a:cubicBezTo>
                <a:cubicBezTo>
                  <a:pt x="999801" y="255499"/>
                  <a:pt x="986208" y="269093"/>
                  <a:pt x="969438" y="269093"/>
                </a:cubicBezTo>
                <a:cubicBezTo>
                  <a:pt x="952669" y="269093"/>
                  <a:pt x="939075" y="255499"/>
                  <a:pt x="939075" y="238729"/>
                </a:cubicBezTo>
                <a:cubicBezTo>
                  <a:pt x="939075" y="221960"/>
                  <a:pt x="952669" y="208366"/>
                  <a:pt x="969438" y="208366"/>
                </a:cubicBezTo>
                <a:close/>
                <a:moveTo>
                  <a:pt x="896883" y="208366"/>
                </a:moveTo>
                <a:cubicBezTo>
                  <a:pt x="913653" y="208366"/>
                  <a:pt x="927247" y="221960"/>
                  <a:pt x="927247" y="238729"/>
                </a:cubicBezTo>
                <a:cubicBezTo>
                  <a:pt x="927247" y="255499"/>
                  <a:pt x="913653" y="269093"/>
                  <a:pt x="896883" y="269093"/>
                </a:cubicBezTo>
                <a:cubicBezTo>
                  <a:pt x="880114" y="269093"/>
                  <a:pt x="866520" y="255499"/>
                  <a:pt x="866520" y="238729"/>
                </a:cubicBezTo>
                <a:cubicBezTo>
                  <a:pt x="866520" y="221960"/>
                  <a:pt x="880114" y="208366"/>
                  <a:pt x="896883" y="208366"/>
                </a:cubicBezTo>
                <a:close/>
                <a:moveTo>
                  <a:pt x="824329" y="208366"/>
                </a:moveTo>
                <a:cubicBezTo>
                  <a:pt x="841098" y="208366"/>
                  <a:pt x="854692" y="221960"/>
                  <a:pt x="854692" y="238729"/>
                </a:cubicBezTo>
                <a:cubicBezTo>
                  <a:pt x="854692" y="255499"/>
                  <a:pt x="841098" y="269093"/>
                  <a:pt x="824329" y="269093"/>
                </a:cubicBezTo>
                <a:cubicBezTo>
                  <a:pt x="807559" y="269093"/>
                  <a:pt x="793965" y="255499"/>
                  <a:pt x="793965" y="238729"/>
                </a:cubicBezTo>
                <a:cubicBezTo>
                  <a:pt x="793965" y="221960"/>
                  <a:pt x="807559" y="208366"/>
                  <a:pt x="824329" y="208366"/>
                </a:cubicBezTo>
                <a:close/>
                <a:moveTo>
                  <a:pt x="751774" y="208366"/>
                </a:moveTo>
                <a:cubicBezTo>
                  <a:pt x="768544" y="208366"/>
                  <a:pt x="782138" y="221960"/>
                  <a:pt x="782138" y="238729"/>
                </a:cubicBezTo>
                <a:cubicBezTo>
                  <a:pt x="782138" y="255499"/>
                  <a:pt x="768544" y="269093"/>
                  <a:pt x="751774" y="269093"/>
                </a:cubicBezTo>
                <a:cubicBezTo>
                  <a:pt x="735005" y="269093"/>
                  <a:pt x="721411" y="255499"/>
                  <a:pt x="721411" y="238729"/>
                </a:cubicBezTo>
                <a:cubicBezTo>
                  <a:pt x="721411" y="221960"/>
                  <a:pt x="735005" y="208366"/>
                  <a:pt x="751774" y="208366"/>
                </a:cubicBezTo>
                <a:close/>
                <a:moveTo>
                  <a:pt x="679220" y="208366"/>
                </a:moveTo>
                <a:cubicBezTo>
                  <a:pt x="695989" y="208366"/>
                  <a:pt x="709583" y="221960"/>
                  <a:pt x="709583" y="238729"/>
                </a:cubicBezTo>
                <a:cubicBezTo>
                  <a:pt x="709583" y="255499"/>
                  <a:pt x="695989" y="269093"/>
                  <a:pt x="679220" y="269093"/>
                </a:cubicBezTo>
                <a:cubicBezTo>
                  <a:pt x="662450" y="269093"/>
                  <a:pt x="648856" y="255499"/>
                  <a:pt x="648856" y="238729"/>
                </a:cubicBezTo>
                <a:cubicBezTo>
                  <a:pt x="648856" y="221960"/>
                  <a:pt x="662450" y="208366"/>
                  <a:pt x="679220" y="208366"/>
                </a:cubicBezTo>
                <a:close/>
                <a:moveTo>
                  <a:pt x="606665" y="208366"/>
                </a:moveTo>
                <a:cubicBezTo>
                  <a:pt x="623435" y="208366"/>
                  <a:pt x="637029" y="221960"/>
                  <a:pt x="637029" y="238729"/>
                </a:cubicBezTo>
                <a:cubicBezTo>
                  <a:pt x="637029" y="255499"/>
                  <a:pt x="623435" y="269093"/>
                  <a:pt x="606665" y="269093"/>
                </a:cubicBezTo>
                <a:cubicBezTo>
                  <a:pt x="589896" y="269093"/>
                  <a:pt x="576302" y="255499"/>
                  <a:pt x="576302" y="238729"/>
                </a:cubicBezTo>
                <a:cubicBezTo>
                  <a:pt x="576302" y="221960"/>
                  <a:pt x="589896" y="208366"/>
                  <a:pt x="606665" y="208366"/>
                </a:cubicBezTo>
                <a:close/>
                <a:moveTo>
                  <a:pt x="534111" y="208366"/>
                </a:moveTo>
                <a:cubicBezTo>
                  <a:pt x="550880" y="208366"/>
                  <a:pt x="564474" y="221960"/>
                  <a:pt x="564474" y="238729"/>
                </a:cubicBezTo>
                <a:cubicBezTo>
                  <a:pt x="564474" y="255499"/>
                  <a:pt x="550880" y="269093"/>
                  <a:pt x="534111" y="269093"/>
                </a:cubicBezTo>
                <a:cubicBezTo>
                  <a:pt x="517341" y="269093"/>
                  <a:pt x="503747" y="255499"/>
                  <a:pt x="503747" y="238729"/>
                </a:cubicBezTo>
                <a:cubicBezTo>
                  <a:pt x="503747" y="221960"/>
                  <a:pt x="517341" y="208366"/>
                  <a:pt x="534111" y="208366"/>
                </a:cubicBezTo>
                <a:close/>
                <a:moveTo>
                  <a:pt x="461556" y="208366"/>
                </a:moveTo>
                <a:cubicBezTo>
                  <a:pt x="478326" y="208366"/>
                  <a:pt x="491920" y="221960"/>
                  <a:pt x="491920" y="238729"/>
                </a:cubicBezTo>
                <a:cubicBezTo>
                  <a:pt x="491920" y="255499"/>
                  <a:pt x="478326" y="269093"/>
                  <a:pt x="461556" y="269093"/>
                </a:cubicBezTo>
                <a:cubicBezTo>
                  <a:pt x="444787" y="269093"/>
                  <a:pt x="431192" y="255499"/>
                  <a:pt x="431192" y="238729"/>
                </a:cubicBezTo>
                <a:cubicBezTo>
                  <a:pt x="431192" y="221960"/>
                  <a:pt x="444787" y="208366"/>
                  <a:pt x="461556" y="208366"/>
                </a:cubicBezTo>
                <a:close/>
                <a:moveTo>
                  <a:pt x="389002" y="208366"/>
                </a:moveTo>
                <a:cubicBezTo>
                  <a:pt x="405771" y="208366"/>
                  <a:pt x="419365" y="221960"/>
                  <a:pt x="419365" y="238729"/>
                </a:cubicBezTo>
                <a:cubicBezTo>
                  <a:pt x="419365" y="255499"/>
                  <a:pt x="405771" y="269093"/>
                  <a:pt x="389002" y="269093"/>
                </a:cubicBezTo>
                <a:cubicBezTo>
                  <a:pt x="372232" y="269093"/>
                  <a:pt x="358638" y="255499"/>
                  <a:pt x="358638" y="238729"/>
                </a:cubicBezTo>
                <a:cubicBezTo>
                  <a:pt x="358638" y="221960"/>
                  <a:pt x="372232" y="208366"/>
                  <a:pt x="389002" y="208366"/>
                </a:cubicBezTo>
                <a:close/>
                <a:moveTo>
                  <a:pt x="316447" y="208366"/>
                </a:moveTo>
                <a:cubicBezTo>
                  <a:pt x="333216" y="208366"/>
                  <a:pt x="346810" y="221960"/>
                  <a:pt x="346810" y="238729"/>
                </a:cubicBezTo>
                <a:cubicBezTo>
                  <a:pt x="346810" y="255499"/>
                  <a:pt x="333216" y="269093"/>
                  <a:pt x="316447" y="269093"/>
                </a:cubicBezTo>
                <a:cubicBezTo>
                  <a:pt x="299677" y="269093"/>
                  <a:pt x="286084" y="255499"/>
                  <a:pt x="286084" y="238729"/>
                </a:cubicBezTo>
                <a:cubicBezTo>
                  <a:pt x="286084" y="221960"/>
                  <a:pt x="299677" y="208366"/>
                  <a:pt x="316447" y="208366"/>
                </a:cubicBezTo>
                <a:close/>
                <a:moveTo>
                  <a:pt x="243892" y="208366"/>
                </a:moveTo>
                <a:cubicBezTo>
                  <a:pt x="260662" y="208366"/>
                  <a:pt x="274256" y="221960"/>
                  <a:pt x="274256" y="238729"/>
                </a:cubicBezTo>
                <a:cubicBezTo>
                  <a:pt x="274256" y="255499"/>
                  <a:pt x="260662" y="269093"/>
                  <a:pt x="243892" y="269093"/>
                </a:cubicBezTo>
                <a:cubicBezTo>
                  <a:pt x="227123" y="269093"/>
                  <a:pt x="213529" y="255499"/>
                  <a:pt x="213529" y="238729"/>
                </a:cubicBezTo>
                <a:cubicBezTo>
                  <a:pt x="213529" y="221960"/>
                  <a:pt x="227123" y="208366"/>
                  <a:pt x="243892" y="208366"/>
                </a:cubicBezTo>
                <a:close/>
                <a:moveTo>
                  <a:pt x="171339" y="208366"/>
                </a:moveTo>
                <a:cubicBezTo>
                  <a:pt x="188107" y="208366"/>
                  <a:pt x="201701" y="221960"/>
                  <a:pt x="201701" y="238729"/>
                </a:cubicBezTo>
                <a:cubicBezTo>
                  <a:pt x="201701" y="255499"/>
                  <a:pt x="188107" y="269093"/>
                  <a:pt x="171339" y="269093"/>
                </a:cubicBezTo>
                <a:cubicBezTo>
                  <a:pt x="154697" y="269093"/>
                  <a:pt x="141102" y="255499"/>
                  <a:pt x="141102" y="238729"/>
                </a:cubicBezTo>
                <a:cubicBezTo>
                  <a:pt x="141102" y="221960"/>
                  <a:pt x="154697" y="208366"/>
                  <a:pt x="171339" y="208366"/>
                </a:cubicBezTo>
                <a:close/>
                <a:moveTo>
                  <a:pt x="98929" y="208366"/>
                </a:moveTo>
                <a:cubicBezTo>
                  <a:pt x="115688" y="208366"/>
                  <a:pt x="129282" y="221960"/>
                  <a:pt x="129282" y="238729"/>
                </a:cubicBezTo>
                <a:cubicBezTo>
                  <a:pt x="129282" y="255499"/>
                  <a:pt x="115688" y="269093"/>
                  <a:pt x="98929" y="269093"/>
                </a:cubicBezTo>
                <a:cubicBezTo>
                  <a:pt x="82155" y="269093"/>
                  <a:pt x="68561" y="255499"/>
                  <a:pt x="68561" y="238729"/>
                </a:cubicBezTo>
                <a:cubicBezTo>
                  <a:pt x="68561" y="221960"/>
                  <a:pt x="82155" y="208366"/>
                  <a:pt x="98929" y="208366"/>
                </a:cubicBezTo>
                <a:close/>
                <a:moveTo>
                  <a:pt x="26375" y="208366"/>
                </a:moveTo>
                <a:cubicBezTo>
                  <a:pt x="43137" y="208366"/>
                  <a:pt x="56732" y="221960"/>
                  <a:pt x="56732" y="238729"/>
                </a:cubicBezTo>
                <a:cubicBezTo>
                  <a:pt x="56732" y="255499"/>
                  <a:pt x="43137" y="269093"/>
                  <a:pt x="26375" y="269093"/>
                </a:cubicBezTo>
                <a:cubicBezTo>
                  <a:pt x="17989" y="269093"/>
                  <a:pt x="10398" y="265695"/>
                  <a:pt x="4903" y="260200"/>
                </a:cubicBezTo>
                <a:lnTo>
                  <a:pt x="0" y="248364"/>
                </a:lnTo>
                <a:lnTo>
                  <a:pt x="0" y="229094"/>
                </a:lnTo>
                <a:lnTo>
                  <a:pt x="4903" y="217259"/>
                </a:lnTo>
                <a:cubicBezTo>
                  <a:pt x="10398" y="211765"/>
                  <a:pt x="17989" y="208366"/>
                  <a:pt x="26375" y="208366"/>
                </a:cubicBezTo>
                <a:close/>
                <a:moveTo>
                  <a:pt x="1622429" y="127914"/>
                </a:moveTo>
                <a:cubicBezTo>
                  <a:pt x="1630814" y="127914"/>
                  <a:pt x="1638404" y="131313"/>
                  <a:pt x="1643899" y="136808"/>
                </a:cubicBezTo>
                <a:lnTo>
                  <a:pt x="1648931" y="148957"/>
                </a:lnTo>
                <a:lnTo>
                  <a:pt x="1651011" y="162579"/>
                </a:lnTo>
                <a:lnTo>
                  <a:pt x="1643899" y="179748"/>
                </a:lnTo>
                <a:cubicBezTo>
                  <a:pt x="1638404" y="185243"/>
                  <a:pt x="1630814" y="188641"/>
                  <a:pt x="1622429" y="188641"/>
                </a:cubicBezTo>
                <a:cubicBezTo>
                  <a:pt x="1605659" y="188641"/>
                  <a:pt x="1592066" y="175047"/>
                  <a:pt x="1592066" y="158278"/>
                </a:cubicBezTo>
                <a:cubicBezTo>
                  <a:pt x="1592066" y="141508"/>
                  <a:pt x="1605659" y="127914"/>
                  <a:pt x="1622429" y="127914"/>
                </a:cubicBezTo>
                <a:close/>
                <a:moveTo>
                  <a:pt x="1549874" y="127914"/>
                </a:moveTo>
                <a:cubicBezTo>
                  <a:pt x="1566644" y="127914"/>
                  <a:pt x="1580238" y="141508"/>
                  <a:pt x="1580238" y="158278"/>
                </a:cubicBezTo>
                <a:cubicBezTo>
                  <a:pt x="1580238" y="175047"/>
                  <a:pt x="1566644" y="188641"/>
                  <a:pt x="1549874" y="188641"/>
                </a:cubicBezTo>
                <a:cubicBezTo>
                  <a:pt x="1533105" y="188641"/>
                  <a:pt x="1519511" y="175047"/>
                  <a:pt x="1519511" y="158278"/>
                </a:cubicBezTo>
                <a:cubicBezTo>
                  <a:pt x="1519511" y="141508"/>
                  <a:pt x="1533105" y="127914"/>
                  <a:pt x="1549874" y="127914"/>
                </a:cubicBezTo>
                <a:close/>
                <a:moveTo>
                  <a:pt x="1477320" y="127914"/>
                </a:moveTo>
                <a:cubicBezTo>
                  <a:pt x="1494089" y="127914"/>
                  <a:pt x="1507683" y="141508"/>
                  <a:pt x="1507683" y="158278"/>
                </a:cubicBezTo>
                <a:cubicBezTo>
                  <a:pt x="1507683" y="175047"/>
                  <a:pt x="1494089" y="188641"/>
                  <a:pt x="1477320" y="188641"/>
                </a:cubicBezTo>
                <a:cubicBezTo>
                  <a:pt x="1460550" y="188641"/>
                  <a:pt x="1446956" y="175047"/>
                  <a:pt x="1446956" y="158278"/>
                </a:cubicBezTo>
                <a:cubicBezTo>
                  <a:pt x="1446956" y="141508"/>
                  <a:pt x="1460550" y="127914"/>
                  <a:pt x="1477320" y="127914"/>
                </a:cubicBezTo>
                <a:close/>
                <a:moveTo>
                  <a:pt x="1404765" y="127914"/>
                </a:moveTo>
                <a:cubicBezTo>
                  <a:pt x="1421535" y="127914"/>
                  <a:pt x="1435129" y="141508"/>
                  <a:pt x="1435129" y="158278"/>
                </a:cubicBezTo>
                <a:cubicBezTo>
                  <a:pt x="1435129" y="175047"/>
                  <a:pt x="1421535" y="188641"/>
                  <a:pt x="1404765" y="188641"/>
                </a:cubicBezTo>
                <a:cubicBezTo>
                  <a:pt x="1387996" y="188641"/>
                  <a:pt x="1374402" y="175047"/>
                  <a:pt x="1374402" y="158278"/>
                </a:cubicBezTo>
                <a:cubicBezTo>
                  <a:pt x="1374402" y="141508"/>
                  <a:pt x="1387996" y="127914"/>
                  <a:pt x="1404765" y="127914"/>
                </a:cubicBezTo>
                <a:close/>
                <a:moveTo>
                  <a:pt x="1332211" y="127914"/>
                </a:moveTo>
                <a:cubicBezTo>
                  <a:pt x="1348980" y="127914"/>
                  <a:pt x="1362574" y="141508"/>
                  <a:pt x="1362574" y="158278"/>
                </a:cubicBezTo>
                <a:cubicBezTo>
                  <a:pt x="1362574" y="175047"/>
                  <a:pt x="1348980" y="188641"/>
                  <a:pt x="1332211" y="188641"/>
                </a:cubicBezTo>
                <a:cubicBezTo>
                  <a:pt x="1315441" y="188641"/>
                  <a:pt x="1301847" y="175047"/>
                  <a:pt x="1301847" y="158278"/>
                </a:cubicBezTo>
                <a:cubicBezTo>
                  <a:pt x="1301847" y="141508"/>
                  <a:pt x="1315441" y="127914"/>
                  <a:pt x="1332211" y="127914"/>
                </a:cubicBezTo>
                <a:close/>
                <a:moveTo>
                  <a:pt x="1259656" y="127914"/>
                </a:moveTo>
                <a:cubicBezTo>
                  <a:pt x="1276426" y="127914"/>
                  <a:pt x="1290020" y="141508"/>
                  <a:pt x="1290020" y="158278"/>
                </a:cubicBezTo>
                <a:cubicBezTo>
                  <a:pt x="1290020" y="175047"/>
                  <a:pt x="1276426" y="188641"/>
                  <a:pt x="1259656" y="188641"/>
                </a:cubicBezTo>
                <a:cubicBezTo>
                  <a:pt x="1242887" y="188641"/>
                  <a:pt x="1229293" y="175047"/>
                  <a:pt x="1229293" y="158278"/>
                </a:cubicBezTo>
                <a:cubicBezTo>
                  <a:pt x="1229293" y="141508"/>
                  <a:pt x="1242887" y="127914"/>
                  <a:pt x="1259656" y="127914"/>
                </a:cubicBezTo>
                <a:close/>
                <a:moveTo>
                  <a:pt x="1187102" y="127914"/>
                </a:moveTo>
                <a:cubicBezTo>
                  <a:pt x="1203871" y="127914"/>
                  <a:pt x="1217465" y="141508"/>
                  <a:pt x="1217465" y="158278"/>
                </a:cubicBezTo>
                <a:cubicBezTo>
                  <a:pt x="1217465" y="175047"/>
                  <a:pt x="1203871" y="188641"/>
                  <a:pt x="1187102" y="188641"/>
                </a:cubicBezTo>
                <a:cubicBezTo>
                  <a:pt x="1170332" y="188641"/>
                  <a:pt x="1156738" y="175047"/>
                  <a:pt x="1156738" y="158278"/>
                </a:cubicBezTo>
                <a:cubicBezTo>
                  <a:pt x="1156738" y="141508"/>
                  <a:pt x="1170332" y="127914"/>
                  <a:pt x="1187102" y="127914"/>
                </a:cubicBezTo>
                <a:close/>
                <a:moveTo>
                  <a:pt x="1114547" y="127914"/>
                </a:moveTo>
                <a:cubicBezTo>
                  <a:pt x="1131317" y="127914"/>
                  <a:pt x="1144911" y="141508"/>
                  <a:pt x="1144911" y="158278"/>
                </a:cubicBezTo>
                <a:cubicBezTo>
                  <a:pt x="1144911" y="175047"/>
                  <a:pt x="1131317" y="188641"/>
                  <a:pt x="1114547" y="188641"/>
                </a:cubicBezTo>
                <a:cubicBezTo>
                  <a:pt x="1097778" y="188641"/>
                  <a:pt x="1084184" y="175047"/>
                  <a:pt x="1084184" y="158278"/>
                </a:cubicBezTo>
                <a:cubicBezTo>
                  <a:pt x="1084184" y="141508"/>
                  <a:pt x="1097778" y="127914"/>
                  <a:pt x="1114547" y="127914"/>
                </a:cubicBezTo>
                <a:close/>
                <a:moveTo>
                  <a:pt x="1041993" y="127914"/>
                </a:moveTo>
                <a:cubicBezTo>
                  <a:pt x="1058762" y="127914"/>
                  <a:pt x="1072356" y="141508"/>
                  <a:pt x="1072356" y="158278"/>
                </a:cubicBezTo>
                <a:cubicBezTo>
                  <a:pt x="1072356" y="175047"/>
                  <a:pt x="1058762" y="188641"/>
                  <a:pt x="1041993" y="188641"/>
                </a:cubicBezTo>
                <a:cubicBezTo>
                  <a:pt x="1025223" y="188641"/>
                  <a:pt x="1011629" y="175047"/>
                  <a:pt x="1011629" y="158278"/>
                </a:cubicBezTo>
                <a:cubicBezTo>
                  <a:pt x="1011629" y="141508"/>
                  <a:pt x="1025223" y="127914"/>
                  <a:pt x="1041993" y="127914"/>
                </a:cubicBezTo>
                <a:close/>
                <a:moveTo>
                  <a:pt x="969438" y="127914"/>
                </a:moveTo>
                <a:cubicBezTo>
                  <a:pt x="986208" y="127914"/>
                  <a:pt x="999801" y="141508"/>
                  <a:pt x="999801" y="158278"/>
                </a:cubicBezTo>
                <a:cubicBezTo>
                  <a:pt x="999801" y="175047"/>
                  <a:pt x="986208" y="188641"/>
                  <a:pt x="969438" y="188641"/>
                </a:cubicBezTo>
                <a:cubicBezTo>
                  <a:pt x="952669" y="188641"/>
                  <a:pt x="939075" y="175047"/>
                  <a:pt x="939075" y="158278"/>
                </a:cubicBezTo>
                <a:cubicBezTo>
                  <a:pt x="939075" y="141508"/>
                  <a:pt x="952669" y="127914"/>
                  <a:pt x="969438" y="127914"/>
                </a:cubicBezTo>
                <a:close/>
                <a:moveTo>
                  <a:pt x="896883" y="127914"/>
                </a:moveTo>
                <a:cubicBezTo>
                  <a:pt x="913653" y="127914"/>
                  <a:pt x="927247" y="141508"/>
                  <a:pt x="927247" y="158278"/>
                </a:cubicBezTo>
                <a:cubicBezTo>
                  <a:pt x="927247" y="175047"/>
                  <a:pt x="913653" y="188641"/>
                  <a:pt x="896883" y="188641"/>
                </a:cubicBezTo>
                <a:cubicBezTo>
                  <a:pt x="880114" y="188641"/>
                  <a:pt x="866520" y="175047"/>
                  <a:pt x="866520" y="158278"/>
                </a:cubicBezTo>
                <a:cubicBezTo>
                  <a:pt x="866520" y="141508"/>
                  <a:pt x="880114" y="127914"/>
                  <a:pt x="896883" y="127914"/>
                </a:cubicBezTo>
                <a:close/>
                <a:moveTo>
                  <a:pt x="824329" y="127914"/>
                </a:moveTo>
                <a:cubicBezTo>
                  <a:pt x="841098" y="127914"/>
                  <a:pt x="854692" y="141508"/>
                  <a:pt x="854692" y="158278"/>
                </a:cubicBezTo>
                <a:cubicBezTo>
                  <a:pt x="854692" y="175047"/>
                  <a:pt x="841098" y="188641"/>
                  <a:pt x="824329" y="188641"/>
                </a:cubicBezTo>
                <a:cubicBezTo>
                  <a:pt x="807559" y="188641"/>
                  <a:pt x="793965" y="175047"/>
                  <a:pt x="793965" y="158278"/>
                </a:cubicBezTo>
                <a:cubicBezTo>
                  <a:pt x="793965" y="141508"/>
                  <a:pt x="807559" y="127914"/>
                  <a:pt x="824329" y="127914"/>
                </a:cubicBezTo>
                <a:close/>
                <a:moveTo>
                  <a:pt x="751774" y="127914"/>
                </a:moveTo>
                <a:cubicBezTo>
                  <a:pt x="768544" y="127914"/>
                  <a:pt x="782138" y="141508"/>
                  <a:pt x="782138" y="158278"/>
                </a:cubicBezTo>
                <a:cubicBezTo>
                  <a:pt x="782138" y="175047"/>
                  <a:pt x="768544" y="188641"/>
                  <a:pt x="751774" y="188641"/>
                </a:cubicBezTo>
                <a:cubicBezTo>
                  <a:pt x="735005" y="188641"/>
                  <a:pt x="721411" y="175047"/>
                  <a:pt x="721411" y="158278"/>
                </a:cubicBezTo>
                <a:cubicBezTo>
                  <a:pt x="721411" y="141508"/>
                  <a:pt x="735005" y="127914"/>
                  <a:pt x="751774" y="127914"/>
                </a:cubicBezTo>
                <a:close/>
                <a:moveTo>
                  <a:pt x="679220" y="127914"/>
                </a:moveTo>
                <a:cubicBezTo>
                  <a:pt x="695989" y="127914"/>
                  <a:pt x="709583" y="141508"/>
                  <a:pt x="709583" y="158278"/>
                </a:cubicBezTo>
                <a:cubicBezTo>
                  <a:pt x="709583" y="175047"/>
                  <a:pt x="695989" y="188641"/>
                  <a:pt x="679220" y="188641"/>
                </a:cubicBezTo>
                <a:cubicBezTo>
                  <a:pt x="662450" y="188641"/>
                  <a:pt x="648856" y="175047"/>
                  <a:pt x="648856" y="158278"/>
                </a:cubicBezTo>
                <a:cubicBezTo>
                  <a:pt x="648856" y="141508"/>
                  <a:pt x="662450" y="127914"/>
                  <a:pt x="679220" y="127914"/>
                </a:cubicBezTo>
                <a:close/>
                <a:moveTo>
                  <a:pt x="606665" y="127914"/>
                </a:moveTo>
                <a:cubicBezTo>
                  <a:pt x="623435" y="127914"/>
                  <a:pt x="637029" y="141508"/>
                  <a:pt x="637029" y="158278"/>
                </a:cubicBezTo>
                <a:cubicBezTo>
                  <a:pt x="637029" y="175047"/>
                  <a:pt x="623435" y="188641"/>
                  <a:pt x="606665" y="188641"/>
                </a:cubicBezTo>
                <a:cubicBezTo>
                  <a:pt x="589896" y="188641"/>
                  <a:pt x="576302" y="175047"/>
                  <a:pt x="576302" y="158278"/>
                </a:cubicBezTo>
                <a:cubicBezTo>
                  <a:pt x="576302" y="141508"/>
                  <a:pt x="589896" y="127914"/>
                  <a:pt x="606665" y="127914"/>
                </a:cubicBezTo>
                <a:close/>
                <a:moveTo>
                  <a:pt x="534111" y="127914"/>
                </a:moveTo>
                <a:cubicBezTo>
                  <a:pt x="550880" y="127914"/>
                  <a:pt x="564474" y="141508"/>
                  <a:pt x="564474" y="158278"/>
                </a:cubicBezTo>
                <a:cubicBezTo>
                  <a:pt x="564474" y="175047"/>
                  <a:pt x="550880" y="188641"/>
                  <a:pt x="534111" y="188641"/>
                </a:cubicBezTo>
                <a:cubicBezTo>
                  <a:pt x="517341" y="188641"/>
                  <a:pt x="503747" y="175047"/>
                  <a:pt x="503747" y="158278"/>
                </a:cubicBezTo>
                <a:cubicBezTo>
                  <a:pt x="503747" y="141508"/>
                  <a:pt x="517341" y="127914"/>
                  <a:pt x="534111" y="127914"/>
                </a:cubicBezTo>
                <a:close/>
                <a:moveTo>
                  <a:pt x="461556" y="127914"/>
                </a:moveTo>
                <a:cubicBezTo>
                  <a:pt x="478326" y="127914"/>
                  <a:pt x="491920" y="141508"/>
                  <a:pt x="491920" y="158278"/>
                </a:cubicBezTo>
                <a:cubicBezTo>
                  <a:pt x="491920" y="175047"/>
                  <a:pt x="478326" y="188641"/>
                  <a:pt x="461556" y="188641"/>
                </a:cubicBezTo>
                <a:cubicBezTo>
                  <a:pt x="444787" y="188641"/>
                  <a:pt x="431192" y="175047"/>
                  <a:pt x="431192" y="158278"/>
                </a:cubicBezTo>
                <a:cubicBezTo>
                  <a:pt x="431192" y="141508"/>
                  <a:pt x="444787" y="127914"/>
                  <a:pt x="461556" y="127914"/>
                </a:cubicBezTo>
                <a:close/>
                <a:moveTo>
                  <a:pt x="389002" y="127914"/>
                </a:moveTo>
                <a:cubicBezTo>
                  <a:pt x="405771" y="127914"/>
                  <a:pt x="419365" y="141508"/>
                  <a:pt x="419365" y="158278"/>
                </a:cubicBezTo>
                <a:cubicBezTo>
                  <a:pt x="419365" y="175047"/>
                  <a:pt x="405771" y="188641"/>
                  <a:pt x="389002" y="188641"/>
                </a:cubicBezTo>
                <a:cubicBezTo>
                  <a:pt x="372232" y="188641"/>
                  <a:pt x="358638" y="175047"/>
                  <a:pt x="358638" y="158278"/>
                </a:cubicBezTo>
                <a:cubicBezTo>
                  <a:pt x="358638" y="141508"/>
                  <a:pt x="372232" y="127914"/>
                  <a:pt x="389002" y="127914"/>
                </a:cubicBezTo>
                <a:close/>
                <a:moveTo>
                  <a:pt x="316447" y="127914"/>
                </a:moveTo>
                <a:cubicBezTo>
                  <a:pt x="333216" y="127914"/>
                  <a:pt x="346810" y="141508"/>
                  <a:pt x="346810" y="158278"/>
                </a:cubicBezTo>
                <a:cubicBezTo>
                  <a:pt x="346810" y="175047"/>
                  <a:pt x="333216" y="188641"/>
                  <a:pt x="316447" y="188641"/>
                </a:cubicBezTo>
                <a:cubicBezTo>
                  <a:pt x="299677" y="188641"/>
                  <a:pt x="286084" y="175047"/>
                  <a:pt x="286084" y="158278"/>
                </a:cubicBezTo>
                <a:cubicBezTo>
                  <a:pt x="286084" y="141508"/>
                  <a:pt x="299677" y="127914"/>
                  <a:pt x="316447" y="127914"/>
                </a:cubicBezTo>
                <a:close/>
                <a:moveTo>
                  <a:pt x="243892" y="127914"/>
                </a:moveTo>
                <a:cubicBezTo>
                  <a:pt x="260662" y="127914"/>
                  <a:pt x="274256" y="141508"/>
                  <a:pt x="274256" y="158278"/>
                </a:cubicBezTo>
                <a:cubicBezTo>
                  <a:pt x="274256" y="175047"/>
                  <a:pt x="260662" y="188641"/>
                  <a:pt x="243892" y="188641"/>
                </a:cubicBezTo>
                <a:cubicBezTo>
                  <a:pt x="227123" y="188641"/>
                  <a:pt x="213529" y="175047"/>
                  <a:pt x="213529" y="158278"/>
                </a:cubicBezTo>
                <a:cubicBezTo>
                  <a:pt x="213529" y="141508"/>
                  <a:pt x="227123" y="127914"/>
                  <a:pt x="243892" y="127914"/>
                </a:cubicBezTo>
                <a:close/>
                <a:moveTo>
                  <a:pt x="171339" y="127914"/>
                </a:moveTo>
                <a:cubicBezTo>
                  <a:pt x="188107" y="127914"/>
                  <a:pt x="201701" y="141508"/>
                  <a:pt x="201701" y="158278"/>
                </a:cubicBezTo>
                <a:cubicBezTo>
                  <a:pt x="201701" y="175047"/>
                  <a:pt x="188107" y="188641"/>
                  <a:pt x="171339" y="188641"/>
                </a:cubicBezTo>
                <a:cubicBezTo>
                  <a:pt x="154702" y="188641"/>
                  <a:pt x="141108" y="175047"/>
                  <a:pt x="141108" y="158278"/>
                </a:cubicBezTo>
                <a:cubicBezTo>
                  <a:pt x="141108" y="141508"/>
                  <a:pt x="154702" y="127914"/>
                  <a:pt x="171339" y="127914"/>
                </a:cubicBezTo>
                <a:close/>
                <a:moveTo>
                  <a:pt x="98936" y="127914"/>
                </a:moveTo>
                <a:cubicBezTo>
                  <a:pt x="115695" y="127914"/>
                  <a:pt x="129288" y="141508"/>
                  <a:pt x="129288" y="158278"/>
                </a:cubicBezTo>
                <a:cubicBezTo>
                  <a:pt x="129288" y="175047"/>
                  <a:pt x="115695" y="188641"/>
                  <a:pt x="98936" y="188641"/>
                </a:cubicBezTo>
                <a:cubicBezTo>
                  <a:pt x="82162" y="188641"/>
                  <a:pt x="68567" y="175047"/>
                  <a:pt x="68567" y="158278"/>
                </a:cubicBezTo>
                <a:cubicBezTo>
                  <a:pt x="68567" y="141508"/>
                  <a:pt x="82162" y="127914"/>
                  <a:pt x="98936" y="127914"/>
                </a:cubicBezTo>
                <a:close/>
                <a:moveTo>
                  <a:pt x="26381" y="127914"/>
                </a:moveTo>
                <a:cubicBezTo>
                  <a:pt x="43143" y="127914"/>
                  <a:pt x="56738" y="141508"/>
                  <a:pt x="56738" y="158278"/>
                </a:cubicBezTo>
                <a:cubicBezTo>
                  <a:pt x="56738" y="175047"/>
                  <a:pt x="43143" y="188641"/>
                  <a:pt x="26381" y="188641"/>
                </a:cubicBezTo>
                <a:cubicBezTo>
                  <a:pt x="17995" y="188641"/>
                  <a:pt x="10404" y="185243"/>
                  <a:pt x="4909" y="179748"/>
                </a:cubicBezTo>
                <a:lnTo>
                  <a:pt x="0" y="167898"/>
                </a:lnTo>
                <a:lnTo>
                  <a:pt x="0" y="148658"/>
                </a:lnTo>
                <a:lnTo>
                  <a:pt x="4909" y="136807"/>
                </a:lnTo>
                <a:cubicBezTo>
                  <a:pt x="10404" y="131313"/>
                  <a:pt x="17995" y="127914"/>
                  <a:pt x="26381" y="127914"/>
                </a:cubicBezTo>
                <a:close/>
                <a:moveTo>
                  <a:pt x="1622429" y="47462"/>
                </a:moveTo>
                <a:lnTo>
                  <a:pt x="1625821" y="48147"/>
                </a:lnTo>
                <a:lnTo>
                  <a:pt x="1639701" y="102127"/>
                </a:lnTo>
                <a:lnTo>
                  <a:pt x="1634248" y="105804"/>
                </a:lnTo>
                <a:cubicBezTo>
                  <a:pt x="1630615" y="107340"/>
                  <a:pt x="1626621" y="108189"/>
                  <a:pt x="1622429" y="108189"/>
                </a:cubicBezTo>
                <a:cubicBezTo>
                  <a:pt x="1605659" y="108189"/>
                  <a:pt x="1592066" y="94595"/>
                  <a:pt x="1592066" y="77826"/>
                </a:cubicBezTo>
                <a:cubicBezTo>
                  <a:pt x="1592066" y="61056"/>
                  <a:pt x="1605659" y="47462"/>
                  <a:pt x="1622429" y="47462"/>
                </a:cubicBezTo>
                <a:close/>
                <a:moveTo>
                  <a:pt x="1549874" y="47462"/>
                </a:moveTo>
                <a:cubicBezTo>
                  <a:pt x="1566644" y="47462"/>
                  <a:pt x="1580238" y="61056"/>
                  <a:pt x="1580238" y="77826"/>
                </a:cubicBezTo>
                <a:cubicBezTo>
                  <a:pt x="1580238" y="94595"/>
                  <a:pt x="1566644" y="108189"/>
                  <a:pt x="1549874" y="108189"/>
                </a:cubicBezTo>
                <a:cubicBezTo>
                  <a:pt x="1533105" y="108189"/>
                  <a:pt x="1519511" y="94595"/>
                  <a:pt x="1519511" y="77826"/>
                </a:cubicBezTo>
                <a:cubicBezTo>
                  <a:pt x="1519511" y="61056"/>
                  <a:pt x="1533105" y="47462"/>
                  <a:pt x="1549874" y="47462"/>
                </a:cubicBezTo>
                <a:close/>
                <a:moveTo>
                  <a:pt x="1477320" y="47462"/>
                </a:moveTo>
                <a:cubicBezTo>
                  <a:pt x="1494089" y="47462"/>
                  <a:pt x="1507683" y="61056"/>
                  <a:pt x="1507683" y="77826"/>
                </a:cubicBezTo>
                <a:cubicBezTo>
                  <a:pt x="1507683" y="94595"/>
                  <a:pt x="1494089" y="108189"/>
                  <a:pt x="1477320" y="108189"/>
                </a:cubicBezTo>
                <a:cubicBezTo>
                  <a:pt x="1460550" y="108189"/>
                  <a:pt x="1446956" y="94595"/>
                  <a:pt x="1446956" y="77826"/>
                </a:cubicBezTo>
                <a:cubicBezTo>
                  <a:pt x="1446956" y="61056"/>
                  <a:pt x="1460550" y="47462"/>
                  <a:pt x="1477320" y="47462"/>
                </a:cubicBezTo>
                <a:close/>
                <a:moveTo>
                  <a:pt x="1404765" y="47462"/>
                </a:moveTo>
                <a:cubicBezTo>
                  <a:pt x="1421535" y="47462"/>
                  <a:pt x="1435129" y="61056"/>
                  <a:pt x="1435129" y="77826"/>
                </a:cubicBezTo>
                <a:cubicBezTo>
                  <a:pt x="1435129" y="94595"/>
                  <a:pt x="1421535" y="108189"/>
                  <a:pt x="1404765" y="108189"/>
                </a:cubicBezTo>
                <a:cubicBezTo>
                  <a:pt x="1387996" y="108189"/>
                  <a:pt x="1374402" y="94595"/>
                  <a:pt x="1374402" y="77826"/>
                </a:cubicBezTo>
                <a:cubicBezTo>
                  <a:pt x="1374402" y="61056"/>
                  <a:pt x="1387996" y="47462"/>
                  <a:pt x="1404765" y="47462"/>
                </a:cubicBezTo>
                <a:close/>
                <a:moveTo>
                  <a:pt x="1332211" y="47462"/>
                </a:moveTo>
                <a:cubicBezTo>
                  <a:pt x="1348980" y="47462"/>
                  <a:pt x="1362574" y="61056"/>
                  <a:pt x="1362574" y="77826"/>
                </a:cubicBezTo>
                <a:cubicBezTo>
                  <a:pt x="1362574" y="94595"/>
                  <a:pt x="1348980" y="108189"/>
                  <a:pt x="1332211" y="108189"/>
                </a:cubicBezTo>
                <a:cubicBezTo>
                  <a:pt x="1315441" y="108189"/>
                  <a:pt x="1301847" y="94595"/>
                  <a:pt x="1301847" y="77826"/>
                </a:cubicBezTo>
                <a:cubicBezTo>
                  <a:pt x="1301847" y="61056"/>
                  <a:pt x="1315441" y="47462"/>
                  <a:pt x="1332211" y="47462"/>
                </a:cubicBezTo>
                <a:close/>
                <a:moveTo>
                  <a:pt x="1259656" y="47462"/>
                </a:moveTo>
                <a:cubicBezTo>
                  <a:pt x="1276426" y="47462"/>
                  <a:pt x="1290020" y="61056"/>
                  <a:pt x="1290020" y="77826"/>
                </a:cubicBezTo>
                <a:cubicBezTo>
                  <a:pt x="1290020" y="94595"/>
                  <a:pt x="1276426" y="108189"/>
                  <a:pt x="1259656" y="108189"/>
                </a:cubicBezTo>
                <a:cubicBezTo>
                  <a:pt x="1242887" y="108189"/>
                  <a:pt x="1229293" y="94595"/>
                  <a:pt x="1229293" y="77826"/>
                </a:cubicBezTo>
                <a:cubicBezTo>
                  <a:pt x="1229293" y="61056"/>
                  <a:pt x="1242887" y="47462"/>
                  <a:pt x="1259656" y="47462"/>
                </a:cubicBezTo>
                <a:close/>
                <a:moveTo>
                  <a:pt x="1187102" y="47462"/>
                </a:moveTo>
                <a:cubicBezTo>
                  <a:pt x="1203871" y="47462"/>
                  <a:pt x="1217465" y="61056"/>
                  <a:pt x="1217465" y="77826"/>
                </a:cubicBezTo>
                <a:cubicBezTo>
                  <a:pt x="1217465" y="94595"/>
                  <a:pt x="1203871" y="108189"/>
                  <a:pt x="1187102" y="108189"/>
                </a:cubicBezTo>
                <a:cubicBezTo>
                  <a:pt x="1170332" y="108189"/>
                  <a:pt x="1156738" y="94595"/>
                  <a:pt x="1156738" y="77826"/>
                </a:cubicBezTo>
                <a:cubicBezTo>
                  <a:pt x="1156738" y="61056"/>
                  <a:pt x="1170332" y="47462"/>
                  <a:pt x="1187102" y="47462"/>
                </a:cubicBezTo>
                <a:close/>
                <a:moveTo>
                  <a:pt x="1114547" y="47462"/>
                </a:moveTo>
                <a:cubicBezTo>
                  <a:pt x="1131317" y="47462"/>
                  <a:pt x="1144911" y="61056"/>
                  <a:pt x="1144911" y="77826"/>
                </a:cubicBezTo>
                <a:cubicBezTo>
                  <a:pt x="1144911" y="94595"/>
                  <a:pt x="1131317" y="108189"/>
                  <a:pt x="1114547" y="108189"/>
                </a:cubicBezTo>
                <a:cubicBezTo>
                  <a:pt x="1097778" y="108189"/>
                  <a:pt x="1084184" y="94595"/>
                  <a:pt x="1084184" y="77826"/>
                </a:cubicBezTo>
                <a:cubicBezTo>
                  <a:pt x="1084184" y="61056"/>
                  <a:pt x="1097778" y="47462"/>
                  <a:pt x="1114547" y="47462"/>
                </a:cubicBezTo>
                <a:close/>
                <a:moveTo>
                  <a:pt x="1041993" y="47462"/>
                </a:moveTo>
                <a:cubicBezTo>
                  <a:pt x="1058762" y="47462"/>
                  <a:pt x="1072356" y="61056"/>
                  <a:pt x="1072356" y="77826"/>
                </a:cubicBezTo>
                <a:cubicBezTo>
                  <a:pt x="1072356" y="94595"/>
                  <a:pt x="1058762" y="108189"/>
                  <a:pt x="1041993" y="108189"/>
                </a:cubicBezTo>
                <a:cubicBezTo>
                  <a:pt x="1025223" y="108189"/>
                  <a:pt x="1011629" y="94595"/>
                  <a:pt x="1011629" y="77826"/>
                </a:cubicBezTo>
                <a:cubicBezTo>
                  <a:pt x="1011629" y="61056"/>
                  <a:pt x="1025223" y="47462"/>
                  <a:pt x="1041993" y="47462"/>
                </a:cubicBezTo>
                <a:close/>
                <a:moveTo>
                  <a:pt x="969438" y="47462"/>
                </a:moveTo>
                <a:cubicBezTo>
                  <a:pt x="986208" y="47462"/>
                  <a:pt x="999801" y="61056"/>
                  <a:pt x="999801" y="77826"/>
                </a:cubicBezTo>
                <a:cubicBezTo>
                  <a:pt x="999801" y="94595"/>
                  <a:pt x="986208" y="108189"/>
                  <a:pt x="969438" y="108189"/>
                </a:cubicBezTo>
                <a:cubicBezTo>
                  <a:pt x="952669" y="108189"/>
                  <a:pt x="939075" y="94595"/>
                  <a:pt x="939075" y="77826"/>
                </a:cubicBezTo>
                <a:cubicBezTo>
                  <a:pt x="939075" y="61056"/>
                  <a:pt x="952669" y="47462"/>
                  <a:pt x="969438" y="47462"/>
                </a:cubicBezTo>
                <a:close/>
                <a:moveTo>
                  <a:pt x="896883" y="47462"/>
                </a:moveTo>
                <a:cubicBezTo>
                  <a:pt x="913653" y="47462"/>
                  <a:pt x="927247" y="61056"/>
                  <a:pt x="927247" y="77826"/>
                </a:cubicBezTo>
                <a:cubicBezTo>
                  <a:pt x="927247" y="94595"/>
                  <a:pt x="913653" y="108189"/>
                  <a:pt x="896883" y="108189"/>
                </a:cubicBezTo>
                <a:cubicBezTo>
                  <a:pt x="880114" y="108189"/>
                  <a:pt x="866520" y="94595"/>
                  <a:pt x="866520" y="77826"/>
                </a:cubicBezTo>
                <a:cubicBezTo>
                  <a:pt x="866520" y="61056"/>
                  <a:pt x="880114" y="47462"/>
                  <a:pt x="896883" y="47462"/>
                </a:cubicBezTo>
                <a:close/>
                <a:moveTo>
                  <a:pt x="824329" y="47462"/>
                </a:moveTo>
                <a:cubicBezTo>
                  <a:pt x="841098" y="47462"/>
                  <a:pt x="854692" y="61056"/>
                  <a:pt x="854692" y="77826"/>
                </a:cubicBezTo>
                <a:cubicBezTo>
                  <a:pt x="854692" y="94595"/>
                  <a:pt x="841098" y="108189"/>
                  <a:pt x="824329" y="108189"/>
                </a:cubicBezTo>
                <a:cubicBezTo>
                  <a:pt x="807559" y="108189"/>
                  <a:pt x="793965" y="94595"/>
                  <a:pt x="793965" y="77826"/>
                </a:cubicBezTo>
                <a:cubicBezTo>
                  <a:pt x="793965" y="61056"/>
                  <a:pt x="807559" y="47462"/>
                  <a:pt x="824329" y="47462"/>
                </a:cubicBezTo>
                <a:close/>
                <a:moveTo>
                  <a:pt x="751774" y="47462"/>
                </a:moveTo>
                <a:cubicBezTo>
                  <a:pt x="768544" y="47462"/>
                  <a:pt x="782138" y="61056"/>
                  <a:pt x="782138" y="77826"/>
                </a:cubicBezTo>
                <a:cubicBezTo>
                  <a:pt x="782138" y="94595"/>
                  <a:pt x="768544" y="108189"/>
                  <a:pt x="751774" y="108189"/>
                </a:cubicBezTo>
                <a:cubicBezTo>
                  <a:pt x="735005" y="108189"/>
                  <a:pt x="721411" y="94595"/>
                  <a:pt x="721411" y="77826"/>
                </a:cubicBezTo>
                <a:cubicBezTo>
                  <a:pt x="721411" y="61056"/>
                  <a:pt x="735005" y="47462"/>
                  <a:pt x="751774" y="47462"/>
                </a:cubicBezTo>
                <a:close/>
                <a:moveTo>
                  <a:pt x="679220" y="47462"/>
                </a:moveTo>
                <a:cubicBezTo>
                  <a:pt x="695989" y="47462"/>
                  <a:pt x="709583" y="61056"/>
                  <a:pt x="709583" y="77826"/>
                </a:cubicBezTo>
                <a:cubicBezTo>
                  <a:pt x="709583" y="94595"/>
                  <a:pt x="695989" y="108189"/>
                  <a:pt x="679220" y="108189"/>
                </a:cubicBezTo>
                <a:cubicBezTo>
                  <a:pt x="662450" y="108189"/>
                  <a:pt x="648856" y="94595"/>
                  <a:pt x="648856" y="77826"/>
                </a:cubicBezTo>
                <a:cubicBezTo>
                  <a:pt x="648856" y="61056"/>
                  <a:pt x="662450" y="47462"/>
                  <a:pt x="679220" y="47462"/>
                </a:cubicBezTo>
                <a:close/>
                <a:moveTo>
                  <a:pt x="606665" y="47462"/>
                </a:moveTo>
                <a:cubicBezTo>
                  <a:pt x="623435" y="47462"/>
                  <a:pt x="637029" y="61056"/>
                  <a:pt x="637029" y="77826"/>
                </a:cubicBezTo>
                <a:cubicBezTo>
                  <a:pt x="637029" y="94595"/>
                  <a:pt x="623435" y="108189"/>
                  <a:pt x="606665" y="108189"/>
                </a:cubicBezTo>
                <a:cubicBezTo>
                  <a:pt x="589896" y="108189"/>
                  <a:pt x="576302" y="94595"/>
                  <a:pt x="576302" y="77826"/>
                </a:cubicBezTo>
                <a:cubicBezTo>
                  <a:pt x="576302" y="61056"/>
                  <a:pt x="589896" y="47462"/>
                  <a:pt x="606665" y="47462"/>
                </a:cubicBezTo>
                <a:close/>
                <a:moveTo>
                  <a:pt x="534111" y="47462"/>
                </a:moveTo>
                <a:cubicBezTo>
                  <a:pt x="550880" y="47462"/>
                  <a:pt x="564474" y="61056"/>
                  <a:pt x="564474" y="77826"/>
                </a:cubicBezTo>
                <a:cubicBezTo>
                  <a:pt x="564474" y="94595"/>
                  <a:pt x="550880" y="108189"/>
                  <a:pt x="534111" y="108189"/>
                </a:cubicBezTo>
                <a:cubicBezTo>
                  <a:pt x="517341" y="108189"/>
                  <a:pt x="503747" y="94595"/>
                  <a:pt x="503747" y="77826"/>
                </a:cubicBezTo>
                <a:cubicBezTo>
                  <a:pt x="503747" y="61056"/>
                  <a:pt x="517341" y="47462"/>
                  <a:pt x="534111" y="47462"/>
                </a:cubicBezTo>
                <a:close/>
                <a:moveTo>
                  <a:pt x="461556" y="47462"/>
                </a:moveTo>
                <a:cubicBezTo>
                  <a:pt x="478326" y="47462"/>
                  <a:pt x="491920" y="61056"/>
                  <a:pt x="491920" y="77826"/>
                </a:cubicBezTo>
                <a:cubicBezTo>
                  <a:pt x="491920" y="94595"/>
                  <a:pt x="478326" y="108189"/>
                  <a:pt x="461556" y="108189"/>
                </a:cubicBezTo>
                <a:cubicBezTo>
                  <a:pt x="444787" y="108189"/>
                  <a:pt x="431192" y="94595"/>
                  <a:pt x="431192" y="77826"/>
                </a:cubicBezTo>
                <a:cubicBezTo>
                  <a:pt x="431192" y="61056"/>
                  <a:pt x="444787" y="47462"/>
                  <a:pt x="461556" y="47462"/>
                </a:cubicBezTo>
                <a:close/>
                <a:moveTo>
                  <a:pt x="389002" y="47462"/>
                </a:moveTo>
                <a:cubicBezTo>
                  <a:pt x="405771" y="47462"/>
                  <a:pt x="419365" y="61056"/>
                  <a:pt x="419365" y="77826"/>
                </a:cubicBezTo>
                <a:cubicBezTo>
                  <a:pt x="419365" y="94595"/>
                  <a:pt x="405771" y="108189"/>
                  <a:pt x="389002" y="108189"/>
                </a:cubicBezTo>
                <a:cubicBezTo>
                  <a:pt x="372232" y="108189"/>
                  <a:pt x="358638" y="94595"/>
                  <a:pt x="358638" y="77826"/>
                </a:cubicBezTo>
                <a:cubicBezTo>
                  <a:pt x="358638" y="61056"/>
                  <a:pt x="372232" y="47462"/>
                  <a:pt x="389002" y="47462"/>
                </a:cubicBezTo>
                <a:close/>
                <a:moveTo>
                  <a:pt x="316447" y="47462"/>
                </a:moveTo>
                <a:cubicBezTo>
                  <a:pt x="333216" y="47462"/>
                  <a:pt x="346810" y="61056"/>
                  <a:pt x="346810" y="77826"/>
                </a:cubicBezTo>
                <a:cubicBezTo>
                  <a:pt x="346810" y="94595"/>
                  <a:pt x="333216" y="108189"/>
                  <a:pt x="316447" y="108189"/>
                </a:cubicBezTo>
                <a:cubicBezTo>
                  <a:pt x="299677" y="108189"/>
                  <a:pt x="286084" y="94595"/>
                  <a:pt x="286084" y="77826"/>
                </a:cubicBezTo>
                <a:cubicBezTo>
                  <a:pt x="286084" y="61056"/>
                  <a:pt x="299677" y="47462"/>
                  <a:pt x="316447" y="47462"/>
                </a:cubicBezTo>
                <a:close/>
                <a:moveTo>
                  <a:pt x="243892" y="47462"/>
                </a:moveTo>
                <a:cubicBezTo>
                  <a:pt x="260662" y="47462"/>
                  <a:pt x="274256" y="61056"/>
                  <a:pt x="274256" y="77826"/>
                </a:cubicBezTo>
                <a:cubicBezTo>
                  <a:pt x="274256" y="94595"/>
                  <a:pt x="260662" y="108189"/>
                  <a:pt x="243892" y="108189"/>
                </a:cubicBezTo>
                <a:cubicBezTo>
                  <a:pt x="227123" y="108189"/>
                  <a:pt x="213529" y="94595"/>
                  <a:pt x="213529" y="77826"/>
                </a:cubicBezTo>
                <a:cubicBezTo>
                  <a:pt x="213529" y="61056"/>
                  <a:pt x="227123" y="47462"/>
                  <a:pt x="243892" y="47462"/>
                </a:cubicBezTo>
                <a:close/>
                <a:moveTo>
                  <a:pt x="171339" y="47462"/>
                </a:moveTo>
                <a:cubicBezTo>
                  <a:pt x="188107" y="47462"/>
                  <a:pt x="201701" y="61056"/>
                  <a:pt x="201701" y="77826"/>
                </a:cubicBezTo>
                <a:cubicBezTo>
                  <a:pt x="201701" y="94595"/>
                  <a:pt x="188107" y="108189"/>
                  <a:pt x="171339" y="108189"/>
                </a:cubicBezTo>
                <a:cubicBezTo>
                  <a:pt x="154708" y="108189"/>
                  <a:pt x="141113" y="94595"/>
                  <a:pt x="141113" y="77826"/>
                </a:cubicBezTo>
                <a:cubicBezTo>
                  <a:pt x="141113" y="61056"/>
                  <a:pt x="154708" y="47462"/>
                  <a:pt x="171339" y="47462"/>
                </a:cubicBezTo>
                <a:close/>
                <a:moveTo>
                  <a:pt x="98942" y="47462"/>
                </a:moveTo>
                <a:cubicBezTo>
                  <a:pt x="115700" y="47462"/>
                  <a:pt x="129294" y="61056"/>
                  <a:pt x="129294" y="77826"/>
                </a:cubicBezTo>
                <a:cubicBezTo>
                  <a:pt x="129294" y="94595"/>
                  <a:pt x="115700" y="108189"/>
                  <a:pt x="98942" y="108189"/>
                </a:cubicBezTo>
                <a:cubicBezTo>
                  <a:pt x="82168" y="108189"/>
                  <a:pt x="68573" y="94595"/>
                  <a:pt x="68573" y="77826"/>
                </a:cubicBezTo>
                <a:cubicBezTo>
                  <a:pt x="68573" y="61056"/>
                  <a:pt x="82168" y="47462"/>
                  <a:pt x="98942" y="47462"/>
                </a:cubicBezTo>
                <a:close/>
                <a:moveTo>
                  <a:pt x="26388" y="47462"/>
                </a:moveTo>
                <a:cubicBezTo>
                  <a:pt x="43149" y="47462"/>
                  <a:pt x="56744" y="61056"/>
                  <a:pt x="56744" y="77826"/>
                </a:cubicBezTo>
                <a:cubicBezTo>
                  <a:pt x="56744" y="94595"/>
                  <a:pt x="43149" y="108189"/>
                  <a:pt x="26388" y="108189"/>
                </a:cubicBezTo>
                <a:cubicBezTo>
                  <a:pt x="18002" y="108189"/>
                  <a:pt x="10410" y="104791"/>
                  <a:pt x="4916" y="99296"/>
                </a:cubicBezTo>
                <a:lnTo>
                  <a:pt x="0" y="87429"/>
                </a:lnTo>
                <a:lnTo>
                  <a:pt x="0" y="68222"/>
                </a:lnTo>
                <a:lnTo>
                  <a:pt x="4916" y="56355"/>
                </a:lnTo>
                <a:cubicBezTo>
                  <a:pt x="10410" y="50861"/>
                  <a:pt x="18002" y="47462"/>
                  <a:pt x="26388" y="47462"/>
                </a:cubicBezTo>
                <a:close/>
                <a:moveTo>
                  <a:pt x="1592868" y="0"/>
                </a:moveTo>
                <a:lnTo>
                  <a:pt x="1613441" y="0"/>
                </a:lnTo>
                <a:lnTo>
                  <a:pt x="1620472" y="27343"/>
                </a:lnTo>
                <a:lnTo>
                  <a:pt x="1610610" y="25352"/>
                </a:lnTo>
                <a:cubicBezTo>
                  <a:pt x="1605161" y="23047"/>
                  <a:pt x="1600525" y="19197"/>
                  <a:pt x="1597251" y="14351"/>
                </a:cubicBezTo>
                <a:close/>
                <a:moveTo>
                  <a:pt x="1520598" y="0"/>
                </a:moveTo>
                <a:lnTo>
                  <a:pt x="1579150" y="0"/>
                </a:lnTo>
                <a:lnTo>
                  <a:pt x="1571345" y="18844"/>
                </a:lnTo>
                <a:cubicBezTo>
                  <a:pt x="1565850" y="24339"/>
                  <a:pt x="1558259" y="27738"/>
                  <a:pt x="1549874" y="27738"/>
                </a:cubicBezTo>
                <a:cubicBezTo>
                  <a:pt x="1541490" y="27738"/>
                  <a:pt x="1533899" y="24339"/>
                  <a:pt x="1528404" y="18844"/>
                </a:cubicBezTo>
                <a:close/>
                <a:moveTo>
                  <a:pt x="1448044" y="0"/>
                </a:moveTo>
                <a:lnTo>
                  <a:pt x="1506596" y="0"/>
                </a:lnTo>
                <a:lnTo>
                  <a:pt x="1498790" y="18844"/>
                </a:lnTo>
                <a:cubicBezTo>
                  <a:pt x="1493295" y="24339"/>
                  <a:pt x="1485705" y="27738"/>
                  <a:pt x="1477320" y="27738"/>
                </a:cubicBezTo>
                <a:cubicBezTo>
                  <a:pt x="1468935" y="27738"/>
                  <a:pt x="1461344" y="24339"/>
                  <a:pt x="1455850" y="18844"/>
                </a:cubicBezTo>
                <a:close/>
                <a:moveTo>
                  <a:pt x="1375489" y="0"/>
                </a:moveTo>
                <a:lnTo>
                  <a:pt x="1434041" y="0"/>
                </a:lnTo>
                <a:lnTo>
                  <a:pt x="1426236" y="18844"/>
                </a:lnTo>
                <a:cubicBezTo>
                  <a:pt x="1420741" y="24339"/>
                  <a:pt x="1413150" y="27738"/>
                  <a:pt x="1404765" y="27738"/>
                </a:cubicBezTo>
                <a:cubicBezTo>
                  <a:pt x="1396381" y="27738"/>
                  <a:pt x="1388790" y="24339"/>
                  <a:pt x="1383295" y="18844"/>
                </a:cubicBezTo>
                <a:close/>
                <a:moveTo>
                  <a:pt x="1302935" y="0"/>
                </a:moveTo>
                <a:lnTo>
                  <a:pt x="1361486" y="0"/>
                </a:lnTo>
                <a:lnTo>
                  <a:pt x="1353681" y="18844"/>
                </a:lnTo>
                <a:cubicBezTo>
                  <a:pt x="1348186" y="24339"/>
                  <a:pt x="1340596" y="27738"/>
                  <a:pt x="1332211" y="27738"/>
                </a:cubicBezTo>
                <a:cubicBezTo>
                  <a:pt x="1323826" y="27738"/>
                  <a:pt x="1316235" y="24339"/>
                  <a:pt x="1310740" y="18844"/>
                </a:cubicBezTo>
                <a:close/>
                <a:moveTo>
                  <a:pt x="1230380" y="0"/>
                </a:moveTo>
                <a:lnTo>
                  <a:pt x="1288932" y="0"/>
                </a:lnTo>
                <a:lnTo>
                  <a:pt x="1281126" y="18844"/>
                </a:lnTo>
                <a:cubicBezTo>
                  <a:pt x="1275632" y="24339"/>
                  <a:pt x="1268041" y="27738"/>
                  <a:pt x="1259656" y="27738"/>
                </a:cubicBezTo>
                <a:cubicBezTo>
                  <a:pt x="1251271" y="27738"/>
                  <a:pt x="1243680" y="24339"/>
                  <a:pt x="1238186" y="18844"/>
                </a:cubicBezTo>
                <a:close/>
                <a:moveTo>
                  <a:pt x="1157826" y="0"/>
                </a:moveTo>
                <a:lnTo>
                  <a:pt x="1216377" y="0"/>
                </a:lnTo>
                <a:lnTo>
                  <a:pt x="1208572" y="18844"/>
                </a:lnTo>
                <a:cubicBezTo>
                  <a:pt x="1203077" y="24339"/>
                  <a:pt x="1195486" y="27738"/>
                  <a:pt x="1187102" y="27738"/>
                </a:cubicBezTo>
                <a:cubicBezTo>
                  <a:pt x="1178717" y="27738"/>
                  <a:pt x="1171126" y="24339"/>
                  <a:pt x="1165631" y="18844"/>
                </a:cubicBezTo>
                <a:close/>
                <a:moveTo>
                  <a:pt x="1085271" y="0"/>
                </a:moveTo>
                <a:lnTo>
                  <a:pt x="1143823" y="0"/>
                </a:lnTo>
                <a:lnTo>
                  <a:pt x="1136017" y="18844"/>
                </a:lnTo>
                <a:cubicBezTo>
                  <a:pt x="1130523" y="24339"/>
                  <a:pt x="1122932" y="27738"/>
                  <a:pt x="1114547" y="27738"/>
                </a:cubicBezTo>
                <a:cubicBezTo>
                  <a:pt x="1106162" y="27738"/>
                  <a:pt x="1098571" y="24339"/>
                  <a:pt x="1093077" y="18844"/>
                </a:cubicBezTo>
                <a:close/>
                <a:moveTo>
                  <a:pt x="1012717" y="0"/>
                </a:moveTo>
                <a:lnTo>
                  <a:pt x="1071268" y="0"/>
                </a:lnTo>
                <a:lnTo>
                  <a:pt x="1063463" y="18844"/>
                </a:lnTo>
                <a:cubicBezTo>
                  <a:pt x="1057968" y="24339"/>
                  <a:pt x="1050377" y="27738"/>
                  <a:pt x="1041993" y="27738"/>
                </a:cubicBezTo>
                <a:cubicBezTo>
                  <a:pt x="1033608" y="27738"/>
                  <a:pt x="1026017" y="24339"/>
                  <a:pt x="1020522" y="18844"/>
                </a:cubicBezTo>
                <a:close/>
                <a:moveTo>
                  <a:pt x="940162" y="0"/>
                </a:moveTo>
                <a:lnTo>
                  <a:pt x="998714" y="0"/>
                </a:lnTo>
                <a:lnTo>
                  <a:pt x="990908" y="18844"/>
                </a:lnTo>
                <a:cubicBezTo>
                  <a:pt x="985414" y="24339"/>
                  <a:pt x="977823" y="27738"/>
                  <a:pt x="969438" y="27738"/>
                </a:cubicBezTo>
                <a:cubicBezTo>
                  <a:pt x="961053" y="27738"/>
                  <a:pt x="953462" y="24339"/>
                  <a:pt x="947968" y="18844"/>
                </a:cubicBezTo>
                <a:close/>
                <a:moveTo>
                  <a:pt x="867607" y="0"/>
                </a:moveTo>
                <a:lnTo>
                  <a:pt x="926159" y="0"/>
                </a:lnTo>
                <a:lnTo>
                  <a:pt x="918354" y="18844"/>
                </a:lnTo>
                <a:cubicBezTo>
                  <a:pt x="912859" y="24339"/>
                  <a:pt x="905268" y="27738"/>
                  <a:pt x="896883" y="27738"/>
                </a:cubicBezTo>
                <a:cubicBezTo>
                  <a:pt x="888499" y="27738"/>
                  <a:pt x="880908" y="24339"/>
                  <a:pt x="875413" y="18844"/>
                </a:cubicBezTo>
                <a:close/>
                <a:moveTo>
                  <a:pt x="795053" y="0"/>
                </a:moveTo>
                <a:lnTo>
                  <a:pt x="853605" y="0"/>
                </a:lnTo>
                <a:lnTo>
                  <a:pt x="845799" y="18844"/>
                </a:lnTo>
                <a:cubicBezTo>
                  <a:pt x="840304" y="24339"/>
                  <a:pt x="832714" y="27738"/>
                  <a:pt x="824329" y="27738"/>
                </a:cubicBezTo>
                <a:cubicBezTo>
                  <a:pt x="815944" y="27738"/>
                  <a:pt x="808353" y="24339"/>
                  <a:pt x="802858" y="18844"/>
                </a:cubicBezTo>
                <a:close/>
                <a:moveTo>
                  <a:pt x="722498" y="0"/>
                </a:moveTo>
                <a:lnTo>
                  <a:pt x="781050" y="0"/>
                </a:lnTo>
                <a:lnTo>
                  <a:pt x="773245" y="18844"/>
                </a:lnTo>
                <a:cubicBezTo>
                  <a:pt x="767750" y="24339"/>
                  <a:pt x="760159" y="27738"/>
                  <a:pt x="751774" y="27738"/>
                </a:cubicBezTo>
                <a:cubicBezTo>
                  <a:pt x="743390" y="27738"/>
                  <a:pt x="735799" y="24339"/>
                  <a:pt x="730304" y="18844"/>
                </a:cubicBezTo>
                <a:close/>
                <a:moveTo>
                  <a:pt x="649944" y="0"/>
                </a:moveTo>
                <a:lnTo>
                  <a:pt x="708496" y="0"/>
                </a:lnTo>
                <a:lnTo>
                  <a:pt x="700690" y="18844"/>
                </a:lnTo>
                <a:cubicBezTo>
                  <a:pt x="695195" y="24339"/>
                  <a:pt x="687604" y="27738"/>
                  <a:pt x="679220" y="27738"/>
                </a:cubicBezTo>
                <a:cubicBezTo>
                  <a:pt x="670835" y="27738"/>
                  <a:pt x="663244" y="24339"/>
                  <a:pt x="657749" y="18844"/>
                </a:cubicBezTo>
                <a:close/>
                <a:moveTo>
                  <a:pt x="577389" y="0"/>
                </a:moveTo>
                <a:lnTo>
                  <a:pt x="635941" y="0"/>
                </a:lnTo>
                <a:lnTo>
                  <a:pt x="628135" y="18844"/>
                </a:lnTo>
                <a:cubicBezTo>
                  <a:pt x="622641" y="24339"/>
                  <a:pt x="615050" y="27738"/>
                  <a:pt x="606665" y="27738"/>
                </a:cubicBezTo>
                <a:cubicBezTo>
                  <a:pt x="598280" y="27738"/>
                  <a:pt x="590690" y="24339"/>
                  <a:pt x="585195" y="18844"/>
                </a:cubicBezTo>
                <a:close/>
                <a:moveTo>
                  <a:pt x="504835" y="0"/>
                </a:moveTo>
                <a:lnTo>
                  <a:pt x="563386" y="0"/>
                </a:lnTo>
                <a:lnTo>
                  <a:pt x="555581" y="18844"/>
                </a:lnTo>
                <a:cubicBezTo>
                  <a:pt x="550086" y="24339"/>
                  <a:pt x="542495" y="27738"/>
                  <a:pt x="534111" y="27738"/>
                </a:cubicBezTo>
                <a:cubicBezTo>
                  <a:pt x="525726" y="27738"/>
                  <a:pt x="518135" y="24339"/>
                  <a:pt x="512640" y="18844"/>
                </a:cubicBezTo>
                <a:close/>
                <a:moveTo>
                  <a:pt x="432280" y="0"/>
                </a:moveTo>
                <a:lnTo>
                  <a:pt x="490832" y="0"/>
                </a:lnTo>
                <a:lnTo>
                  <a:pt x="483026" y="18844"/>
                </a:lnTo>
                <a:cubicBezTo>
                  <a:pt x="477532" y="24339"/>
                  <a:pt x="469941" y="27738"/>
                  <a:pt x="461556" y="27738"/>
                </a:cubicBezTo>
                <a:cubicBezTo>
                  <a:pt x="453171" y="27738"/>
                  <a:pt x="445580" y="24339"/>
                  <a:pt x="440086" y="18844"/>
                </a:cubicBezTo>
                <a:close/>
                <a:moveTo>
                  <a:pt x="359726" y="0"/>
                </a:moveTo>
                <a:lnTo>
                  <a:pt x="418277" y="0"/>
                </a:lnTo>
                <a:lnTo>
                  <a:pt x="410472" y="18844"/>
                </a:lnTo>
                <a:cubicBezTo>
                  <a:pt x="404977" y="24339"/>
                  <a:pt x="397386" y="27738"/>
                  <a:pt x="389002" y="27738"/>
                </a:cubicBezTo>
                <a:cubicBezTo>
                  <a:pt x="380617" y="27738"/>
                  <a:pt x="373026" y="24339"/>
                  <a:pt x="367531" y="18844"/>
                </a:cubicBezTo>
                <a:close/>
                <a:moveTo>
                  <a:pt x="287171" y="0"/>
                </a:moveTo>
                <a:lnTo>
                  <a:pt x="345723" y="0"/>
                </a:lnTo>
                <a:lnTo>
                  <a:pt x="337917" y="18844"/>
                </a:lnTo>
                <a:cubicBezTo>
                  <a:pt x="332423" y="24339"/>
                  <a:pt x="324832" y="27738"/>
                  <a:pt x="316447" y="27738"/>
                </a:cubicBezTo>
                <a:cubicBezTo>
                  <a:pt x="308062" y="27738"/>
                  <a:pt x="300471" y="24339"/>
                  <a:pt x="294977" y="18844"/>
                </a:cubicBezTo>
                <a:close/>
                <a:moveTo>
                  <a:pt x="214617" y="0"/>
                </a:moveTo>
                <a:lnTo>
                  <a:pt x="273168" y="0"/>
                </a:lnTo>
                <a:lnTo>
                  <a:pt x="265363" y="18844"/>
                </a:lnTo>
                <a:cubicBezTo>
                  <a:pt x="259868" y="24339"/>
                  <a:pt x="252277" y="27738"/>
                  <a:pt x="243892" y="27738"/>
                </a:cubicBezTo>
                <a:cubicBezTo>
                  <a:pt x="235508" y="27738"/>
                  <a:pt x="227917" y="24339"/>
                  <a:pt x="222422" y="18844"/>
                </a:cubicBezTo>
                <a:close/>
                <a:moveTo>
                  <a:pt x="142204" y="0"/>
                </a:moveTo>
                <a:lnTo>
                  <a:pt x="200614" y="0"/>
                </a:lnTo>
                <a:lnTo>
                  <a:pt x="192808" y="18844"/>
                </a:lnTo>
                <a:cubicBezTo>
                  <a:pt x="187314" y="24339"/>
                  <a:pt x="179723" y="27738"/>
                  <a:pt x="171339" y="27738"/>
                </a:cubicBezTo>
                <a:cubicBezTo>
                  <a:pt x="163026" y="27738"/>
                  <a:pt x="155471" y="24339"/>
                  <a:pt x="149994" y="18844"/>
                </a:cubicBezTo>
                <a:close/>
                <a:moveTo>
                  <a:pt x="69668" y="0"/>
                </a:moveTo>
                <a:lnTo>
                  <a:pt x="128212" y="0"/>
                </a:lnTo>
                <a:lnTo>
                  <a:pt x="120408" y="18844"/>
                </a:lnTo>
                <a:cubicBezTo>
                  <a:pt x="114915" y="24339"/>
                  <a:pt x="107328" y="27738"/>
                  <a:pt x="98949" y="27738"/>
                </a:cubicBezTo>
                <a:cubicBezTo>
                  <a:pt x="90562" y="27738"/>
                  <a:pt x="82969" y="24339"/>
                  <a:pt x="77474" y="18844"/>
                </a:cubicBezTo>
                <a:close/>
                <a:moveTo>
                  <a:pt x="0" y="0"/>
                </a:moveTo>
                <a:lnTo>
                  <a:pt x="55662" y="0"/>
                </a:lnTo>
                <a:lnTo>
                  <a:pt x="47858" y="18844"/>
                </a:lnTo>
                <a:cubicBezTo>
                  <a:pt x="42364" y="24339"/>
                  <a:pt x="34775" y="27738"/>
                  <a:pt x="26394" y="27738"/>
                </a:cubicBezTo>
                <a:cubicBezTo>
                  <a:pt x="18009" y="27738"/>
                  <a:pt x="10417" y="24339"/>
                  <a:pt x="4922" y="18844"/>
                </a:cubicBezTo>
                <a:lnTo>
                  <a:pt x="0" y="6962"/>
                </a:lnTo>
                <a:close/>
              </a:path>
            </a:pathLst>
          </a:custGeom>
          <a:solidFill>
            <a:schemeClr val="accent1">
              <a:alpha val="60000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2" name="Google Shape;442;p14"/>
          <p:cNvSpPr/>
          <p:nvPr/>
        </p:nvSpPr>
        <p:spPr>
          <a:xfrm>
            <a:off x="1" y="1"/>
            <a:ext cx="302530" cy="372598"/>
          </a:xfrm>
          <a:custGeom>
            <a:avLst/>
            <a:gdLst/>
            <a:ahLst/>
            <a:cxnLst/>
            <a:rect l="l" t="t" r="r" b="b"/>
            <a:pathLst>
              <a:path w="403373" h="496797" extrusionOk="0">
                <a:moveTo>
                  <a:pt x="229368" y="0"/>
                </a:moveTo>
                <a:lnTo>
                  <a:pt x="384512" y="0"/>
                </a:lnTo>
                <a:lnTo>
                  <a:pt x="403373" y="93424"/>
                </a:lnTo>
                <a:cubicBezTo>
                  <a:pt x="403373" y="316201"/>
                  <a:pt x="222777" y="496797"/>
                  <a:pt x="0" y="496797"/>
                </a:cubicBezTo>
                <a:lnTo>
                  <a:pt x="0" y="341654"/>
                </a:lnTo>
                <a:cubicBezTo>
                  <a:pt x="137093" y="341654"/>
                  <a:pt x="248230" y="230517"/>
                  <a:pt x="248230" y="93424"/>
                </a:cubicBezTo>
                <a:close/>
              </a:path>
            </a:pathLst>
          </a:custGeom>
          <a:gradFill>
            <a:gsLst>
              <a:gs pos="0">
                <a:srgbClr val="FF4E02"/>
              </a:gs>
              <a:gs pos="48000">
                <a:srgbClr val="F69323"/>
              </a:gs>
              <a:gs pos="100000">
                <a:srgbClr val="FABC75"/>
              </a:gs>
            </a:gsLst>
            <a:lin ang="16200038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3" name="Google Shape;443;p14"/>
          <p:cNvSpPr txBox="1">
            <a:spLocks noGrp="1"/>
          </p:cNvSpPr>
          <p:nvPr>
            <p:ph type="body" idx="1"/>
          </p:nvPr>
        </p:nvSpPr>
        <p:spPr>
          <a:xfrm>
            <a:off x="415625" y="1009650"/>
            <a:ext cx="8312700" cy="3638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 rtl="0">
              <a:spcBef>
                <a:spcPts val="40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40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40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40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40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40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40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400"/>
              </a:spcBef>
              <a:spcAft>
                <a:spcPts val="40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pic>
        <p:nvPicPr>
          <p:cNvPr id="444" name="Google Shape;444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5108251"/>
            <a:ext cx="9144000" cy="3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18">
          <p15:clr>
            <a:srgbClr val="FA7B17"/>
          </p15:clr>
        </p15:guide>
        <p15:guide id="2" orient="horz" pos="3068">
          <p15:clr>
            <a:srgbClr val="FA7B17"/>
          </p15:clr>
        </p15:guide>
        <p15:guide id="3" pos="259">
          <p15:clr>
            <a:srgbClr val="FA7B17"/>
          </p15:clr>
        </p15:guide>
        <p15:guide id="4" pos="5501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One Column with Headings">
  <p:cSld name="Title Only 1_3_2"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15"/>
          <p:cNvSpPr txBox="1">
            <a:spLocks noGrp="1"/>
          </p:cNvSpPr>
          <p:nvPr>
            <p:ph type="title"/>
          </p:nvPr>
        </p:nvSpPr>
        <p:spPr>
          <a:xfrm>
            <a:off x="415625" y="372600"/>
            <a:ext cx="83127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47" name="Google Shape;447;p15"/>
          <p:cNvSpPr/>
          <p:nvPr/>
        </p:nvSpPr>
        <p:spPr>
          <a:xfrm>
            <a:off x="8844446" y="4871162"/>
            <a:ext cx="228600" cy="2295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7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8" name="Google Shape;448;p15"/>
          <p:cNvSpPr/>
          <p:nvPr/>
        </p:nvSpPr>
        <p:spPr>
          <a:xfrm>
            <a:off x="2" y="0"/>
            <a:ext cx="226157" cy="260447"/>
          </a:xfrm>
          <a:custGeom>
            <a:avLst/>
            <a:gdLst/>
            <a:ahLst/>
            <a:cxnLst/>
            <a:rect l="l" t="t" r="r" b="b"/>
            <a:pathLst>
              <a:path w="1675237" h="1929234" extrusionOk="0">
                <a:moveTo>
                  <a:pt x="461556" y="1897854"/>
                </a:moveTo>
                <a:lnTo>
                  <a:pt x="469774" y="1899513"/>
                </a:lnTo>
                <a:lnTo>
                  <a:pt x="443985" y="1904118"/>
                </a:lnTo>
                <a:lnTo>
                  <a:pt x="449737" y="1900240"/>
                </a:lnTo>
                <a:cubicBezTo>
                  <a:pt x="453370" y="1898704"/>
                  <a:pt x="457364" y="1897854"/>
                  <a:pt x="461556" y="1897854"/>
                </a:cubicBezTo>
                <a:close/>
                <a:moveTo>
                  <a:pt x="389002" y="1897854"/>
                </a:moveTo>
                <a:cubicBezTo>
                  <a:pt x="397386" y="1897854"/>
                  <a:pt x="404977" y="1901253"/>
                  <a:pt x="410472" y="1906747"/>
                </a:cubicBezTo>
                <a:lnTo>
                  <a:pt x="411766" y="1909872"/>
                </a:lnTo>
                <a:lnTo>
                  <a:pt x="400388" y="1911904"/>
                </a:lnTo>
                <a:lnTo>
                  <a:pt x="363451" y="1916598"/>
                </a:lnTo>
                <a:lnTo>
                  <a:pt x="367531" y="1906747"/>
                </a:lnTo>
                <a:cubicBezTo>
                  <a:pt x="373026" y="1901253"/>
                  <a:pt x="380617" y="1897854"/>
                  <a:pt x="389002" y="1897854"/>
                </a:cubicBezTo>
                <a:close/>
                <a:moveTo>
                  <a:pt x="316447" y="1897854"/>
                </a:moveTo>
                <a:cubicBezTo>
                  <a:pt x="324832" y="1897854"/>
                  <a:pt x="332422" y="1901253"/>
                  <a:pt x="337917" y="1906747"/>
                </a:cubicBezTo>
                <a:lnTo>
                  <a:pt x="343070" y="1919187"/>
                </a:lnTo>
                <a:lnTo>
                  <a:pt x="325117" y="1921469"/>
                </a:lnTo>
                <a:lnTo>
                  <a:pt x="287700" y="1924314"/>
                </a:lnTo>
                <a:lnTo>
                  <a:pt x="294977" y="1906747"/>
                </a:lnTo>
                <a:cubicBezTo>
                  <a:pt x="300471" y="1901253"/>
                  <a:pt x="308062" y="1897854"/>
                  <a:pt x="316447" y="1897854"/>
                </a:cubicBezTo>
                <a:close/>
                <a:moveTo>
                  <a:pt x="243892" y="1897854"/>
                </a:moveTo>
                <a:cubicBezTo>
                  <a:pt x="252277" y="1897854"/>
                  <a:pt x="259868" y="1901253"/>
                  <a:pt x="265363" y="1906747"/>
                </a:cubicBezTo>
                <a:lnTo>
                  <a:pt x="273099" y="1925425"/>
                </a:lnTo>
                <a:lnTo>
                  <a:pt x="248735" y="1927277"/>
                </a:lnTo>
                <a:lnTo>
                  <a:pt x="213550" y="1928167"/>
                </a:lnTo>
                <a:lnTo>
                  <a:pt x="222422" y="1906747"/>
                </a:lnTo>
                <a:cubicBezTo>
                  <a:pt x="227917" y="1901253"/>
                  <a:pt x="235508" y="1897854"/>
                  <a:pt x="243892" y="1897854"/>
                </a:cubicBezTo>
                <a:close/>
                <a:moveTo>
                  <a:pt x="171339" y="1897854"/>
                </a:moveTo>
                <a:cubicBezTo>
                  <a:pt x="188107" y="1897854"/>
                  <a:pt x="201701" y="1911448"/>
                  <a:pt x="201701" y="1928218"/>
                </a:cubicBezTo>
                <a:lnTo>
                  <a:pt x="201597" y="1928469"/>
                </a:lnTo>
                <a:lnTo>
                  <a:pt x="171336" y="1929234"/>
                </a:lnTo>
                <a:lnTo>
                  <a:pt x="141087" y="1928469"/>
                </a:lnTo>
                <a:lnTo>
                  <a:pt x="140982" y="1928218"/>
                </a:lnTo>
                <a:cubicBezTo>
                  <a:pt x="140982" y="1911448"/>
                  <a:pt x="154577" y="1897854"/>
                  <a:pt x="171339" y="1897854"/>
                </a:cubicBezTo>
                <a:close/>
                <a:moveTo>
                  <a:pt x="98792" y="1897854"/>
                </a:moveTo>
                <a:cubicBezTo>
                  <a:pt x="107177" y="1897854"/>
                  <a:pt x="114768" y="1901253"/>
                  <a:pt x="120263" y="1906747"/>
                </a:cubicBezTo>
                <a:lnTo>
                  <a:pt x="129135" y="1928167"/>
                </a:lnTo>
                <a:lnTo>
                  <a:pt x="93938" y="1927277"/>
                </a:lnTo>
                <a:lnTo>
                  <a:pt x="69586" y="1925425"/>
                </a:lnTo>
                <a:lnTo>
                  <a:pt x="77322" y="1906747"/>
                </a:lnTo>
                <a:cubicBezTo>
                  <a:pt x="82817" y="1901253"/>
                  <a:pt x="90408" y="1897854"/>
                  <a:pt x="98792" y="1897854"/>
                </a:cubicBezTo>
                <a:close/>
                <a:moveTo>
                  <a:pt x="26239" y="1897854"/>
                </a:moveTo>
                <a:cubicBezTo>
                  <a:pt x="34623" y="1897854"/>
                  <a:pt x="42214" y="1901253"/>
                  <a:pt x="47709" y="1906747"/>
                </a:cubicBezTo>
                <a:lnTo>
                  <a:pt x="54985" y="1924315"/>
                </a:lnTo>
                <a:lnTo>
                  <a:pt x="17556" y="1921469"/>
                </a:lnTo>
                <a:lnTo>
                  <a:pt x="0" y="1919238"/>
                </a:lnTo>
                <a:lnTo>
                  <a:pt x="0" y="1918259"/>
                </a:lnTo>
                <a:lnTo>
                  <a:pt x="4768" y="1906747"/>
                </a:lnTo>
                <a:cubicBezTo>
                  <a:pt x="10263" y="1901253"/>
                  <a:pt x="17854" y="1897854"/>
                  <a:pt x="26239" y="1897854"/>
                </a:cubicBezTo>
                <a:close/>
                <a:moveTo>
                  <a:pt x="679220" y="1817400"/>
                </a:moveTo>
                <a:cubicBezTo>
                  <a:pt x="687604" y="1817400"/>
                  <a:pt x="695195" y="1820799"/>
                  <a:pt x="700690" y="1826293"/>
                </a:cubicBezTo>
                <a:lnTo>
                  <a:pt x="702587" y="1830873"/>
                </a:lnTo>
                <a:lnTo>
                  <a:pt x="649855" y="1850174"/>
                </a:lnTo>
                <a:lnTo>
                  <a:pt x="648856" y="1847763"/>
                </a:lnTo>
                <a:cubicBezTo>
                  <a:pt x="648856" y="1830994"/>
                  <a:pt x="662450" y="1817400"/>
                  <a:pt x="679220" y="1817400"/>
                </a:cubicBezTo>
                <a:close/>
                <a:moveTo>
                  <a:pt x="606665" y="1817400"/>
                </a:moveTo>
                <a:cubicBezTo>
                  <a:pt x="623435" y="1817400"/>
                  <a:pt x="637029" y="1830994"/>
                  <a:pt x="637029" y="1847763"/>
                </a:cubicBezTo>
                <a:lnTo>
                  <a:pt x="633560" y="1856138"/>
                </a:lnTo>
                <a:lnTo>
                  <a:pt x="618594" y="1861615"/>
                </a:lnTo>
                <a:lnTo>
                  <a:pt x="587142" y="1870547"/>
                </a:lnTo>
                <a:lnTo>
                  <a:pt x="585195" y="1869234"/>
                </a:lnTo>
                <a:cubicBezTo>
                  <a:pt x="579700" y="1863739"/>
                  <a:pt x="576302" y="1856148"/>
                  <a:pt x="576302" y="1847763"/>
                </a:cubicBezTo>
                <a:cubicBezTo>
                  <a:pt x="576302" y="1830994"/>
                  <a:pt x="589896" y="1817400"/>
                  <a:pt x="606665" y="1817400"/>
                </a:cubicBezTo>
                <a:close/>
                <a:moveTo>
                  <a:pt x="534111" y="1817400"/>
                </a:moveTo>
                <a:cubicBezTo>
                  <a:pt x="550880" y="1817400"/>
                  <a:pt x="564474" y="1830994"/>
                  <a:pt x="564474" y="1847763"/>
                </a:cubicBezTo>
                <a:cubicBezTo>
                  <a:pt x="564474" y="1864533"/>
                  <a:pt x="550880" y="1878127"/>
                  <a:pt x="534111" y="1878127"/>
                </a:cubicBezTo>
                <a:cubicBezTo>
                  <a:pt x="517341" y="1878127"/>
                  <a:pt x="503747" y="1864533"/>
                  <a:pt x="503747" y="1847763"/>
                </a:cubicBezTo>
                <a:cubicBezTo>
                  <a:pt x="503747" y="1830994"/>
                  <a:pt x="517341" y="1817400"/>
                  <a:pt x="534111" y="1817400"/>
                </a:cubicBezTo>
                <a:close/>
                <a:moveTo>
                  <a:pt x="461556" y="1817400"/>
                </a:moveTo>
                <a:cubicBezTo>
                  <a:pt x="478326" y="1817400"/>
                  <a:pt x="491920" y="1830994"/>
                  <a:pt x="491920" y="1847763"/>
                </a:cubicBezTo>
                <a:cubicBezTo>
                  <a:pt x="491920" y="1864533"/>
                  <a:pt x="478326" y="1878127"/>
                  <a:pt x="461556" y="1878127"/>
                </a:cubicBezTo>
                <a:cubicBezTo>
                  <a:pt x="444787" y="1878127"/>
                  <a:pt x="431192" y="1864533"/>
                  <a:pt x="431192" y="1847763"/>
                </a:cubicBezTo>
                <a:cubicBezTo>
                  <a:pt x="431192" y="1830994"/>
                  <a:pt x="444787" y="1817400"/>
                  <a:pt x="461556" y="1817400"/>
                </a:cubicBezTo>
                <a:close/>
                <a:moveTo>
                  <a:pt x="389002" y="1817400"/>
                </a:moveTo>
                <a:cubicBezTo>
                  <a:pt x="405771" y="1817400"/>
                  <a:pt x="419365" y="1830994"/>
                  <a:pt x="419365" y="1847763"/>
                </a:cubicBezTo>
                <a:cubicBezTo>
                  <a:pt x="419365" y="1864533"/>
                  <a:pt x="405771" y="1878127"/>
                  <a:pt x="389002" y="1878127"/>
                </a:cubicBezTo>
                <a:cubicBezTo>
                  <a:pt x="372232" y="1878127"/>
                  <a:pt x="358638" y="1864533"/>
                  <a:pt x="358638" y="1847763"/>
                </a:cubicBezTo>
                <a:cubicBezTo>
                  <a:pt x="358638" y="1830994"/>
                  <a:pt x="372232" y="1817400"/>
                  <a:pt x="389002" y="1817400"/>
                </a:cubicBezTo>
                <a:close/>
                <a:moveTo>
                  <a:pt x="316447" y="1817400"/>
                </a:moveTo>
                <a:cubicBezTo>
                  <a:pt x="333216" y="1817400"/>
                  <a:pt x="346810" y="1830994"/>
                  <a:pt x="346810" y="1847763"/>
                </a:cubicBezTo>
                <a:cubicBezTo>
                  <a:pt x="346810" y="1864533"/>
                  <a:pt x="333216" y="1878127"/>
                  <a:pt x="316447" y="1878127"/>
                </a:cubicBezTo>
                <a:cubicBezTo>
                  <a:pt x="299677" y="1878127"/>
                  <a:pt x="286084" y="1864533"/>
                  <a:pt x="286084" y="1847763"/>
                </a:cubicBezTo>
                <a:cubicBezTo>
                  <a:pt x="286084" y="1830994"/>
                  <a:pt x="299677" y="1817400"/>
                  <a:pt x="316447" y="1817400"/>
                </a:cubicBezTo>
                <a:close/>
                <a:moveTo>
                  <a:pt x="243892" y="1817400"/>
                </a:moveTo>
                <a:cubicBezTo>
                  <a:pt x="260662" y="1817400"/>
                  <a:pt x="274256" y="1830994"/>
                  <a:pt x="274256" y="1847763"/>
                </a:cubicBezTo>
                <a:cubicBezTo>
                  <a:pt x="274256" y="1864533"/>
                  <a:pt x="260662" y="1878127"/>
                  <a:pt x="243892" y="1878127"/>
                </a:cubicBezTo>
                <a:cubicBezTo>
                  <a:pt x="227123" y="1878127"/>
                  <a:pt x="213529" y="1864533"/>
                  <a:pt x="213529" y="1847763"/>
                </a:cubicBezTo>
                <a:cubicBezTo>
                  <a:pt x="213529" y="1830994"/>
                  <a:pt x="227123" y="1817400"/>
                  <a:pt x="243892" y="1817400"/>
                </a:cubicBezTo>
                <a:close/>
                <a:moveTo>
                  <a:pt x="171339" y="1817400"/>
                </a:moveTo>
                <a:cubicBezTo>
                  <a:pt x="188107" y="1817400"/>
                  <a:pt x="201701" y="1830994"/>
                  <a:pt x="201701" y="1847763"/>
                </a:cubicBezTo>
                <a:cubicBezTo>
                  <a:pt x="201701" y="1864533"/>
                  <a:pt x="188107" y="1878127"/>
                  <a:pt x="171339" y="1878127"/>
                </a:cubicBezTo>
                <a:cubicBezTo>
                  <a:pt x="154583" y="1878127"/>
                  <a:pt x="140989" y="1864533"/>
                  <a:pt x="140989" y="1847763"/>
                </a:cubicBezTo>
                <a:cubicBezTo>
                  <a:pt x="140989" y="1830994"/>
                  <a:pt x="154583" y="1817400"/>
                  <a:pt x="171339" y="1817400"/>
                </a:cubicBezTo>
                <a:close/>
                <a:moveTo>
                  <a:pt x="98799" y="1817400"/>
                </a:moveTo>
                <a:cubicBezTo>
                  <a:pt x="115568" y="1817400"/>
                  <a:pt x="129162" y="1830994"/>
                  <a:pt x="129162" y="1847763"/>
                </a:cubicBezTo>
                <a:cubicBezTo>
                  <a:pt x="129162" y="1864533"/>
                  <a:pt x="115568" y="1878127"/>
                  <a:pt x="98799" y="1878127"/>
                </a:cubicBezTo>
                <a:cubicBezTo>
                  <a:pt x="82029" y="1878127"/>
                  <a:pt x="68435" y="1864533"/>
                  <a:pt x="68435" y="1847763"/>
                </a:cubicBezTo>
                <a:cubicBezTo>
                  <a:pt x="68435" y="1830994"/>
                  <a:pt x="82029" y="1817400"/>
                  <a:pt x="98799" y="1817400"/>
                </a:cubicBezTo>
                <a:close/>
                <a:moveTo>
                  <a:pt x="26245" y="1817400"/>
                </a:moveTo>
                <a:cubicBezTo>
                  <a:pt x="43014" y="1817400"/>
                  <a:pt x="56608" y="1830994"/>
                  <a:pt x="56608" y="1847763"/>
                </a:cubicBezTo>
                <a:cubicBezTo>
                  <a:pt x="56608" y="1864533"/>
                  <a:pt x="43014" y="1878127"/>
                  <a:pt x="26245" y="1878127"/>
                </a:cubicBezTo>
                <a:cubicBezTo>
                  <a:pt x="17860" y="1878127"/>
                  <a:pt x="10269" y="1874729"/>
                  <a:pt x="4775" y="1869234"/>
                </a:cubicBezTo>
                <a:lnTo>
                  <a:pt x="0" y="1857707"/>
                </a:lnTo>
                <a:lnTo>
                  <a:pt x="0" y="1837819"/>
                </a:lnTo>
                <a:lnTo>
                  <a:pt x="4775" y="1826293"/>
                </a:lnTo>
                <a:cubicBezTo>
                  <a:pt x="10269" y="1820799"/>
                  <a:pt x="17860" y="1817400"/>
                  <a:pt x="26245" y="1817400"/>
                </a:cubicBezTo>
                <a:close/>
                <a:moveTo>
                  <a:pt x="896883" y="1736948"/>
                </a:moveTo>
                <a:lnTo>
                  <a:pt x="903696" y="1738324"/>
                </a:lnTo>
                <a:lnTo>
                  <a:pt x="888255" y="1747704"/>
                </a:lnTo>
                <a:lnTo>
                  <a:pt x="871248" y="1755896"/>
                </a:lnTo>
                <a:lnTo>
                  <a:pt x="875413" y="1745841"/>
                </a:lnTo>
                <a:cubicBezTo>
                  <a:pt x="880908" y="1740347"/>
                  <a:pt x="888499" y="1736948"/>
                  <a:pt x="896883" y="1736948"/>
                </a:cubicBezTo>
                <a:close/>
                <a:moveTo>
                  <a:pt x="824329" y="1736948"/>
                </a:moveTo>
                <a:cubicBezTo>
                  <a:pt x="832714" y="1736948"/>
                  <a:pt x="840304" y="1740347"/>
                  <a:pt x="845799" y="1745841"/>
                </a:cubicBezTo>
                <a:lnTo>
                  <a:pt x="853504" y="1764444"/>
                </a:lnTo>
                <a:lnTo>
                  <a:pt x="802910" y="1788817"/>
                </a:lnTo>
                <a:lnTo>
                  <a:pt x="802858" y="1788782"/>
                </a:lnTo>
                <a:cubicBezTo>
                  <a:pt x="797364" y="1783287"/>
                  <a:pt x="793965" y="1775696"/>
                  <a:pt x="793965" y="1767312"/>
                </a:cubicBezTo>
                <a:cubicBezTo>
                  <a:pt x="793965" y="1750542"/>
                  <a:pt x="807559" y="1736948"/>
                  <a:pt x="824329" y="1736948"/>
                </a:cubicBezTo>
                <a:close/>
                <a:moveTo>
                  <a:pt x="751774" y="1736948"/>
                </a:moveTo>
                <a:cubicBezTo>
                  <a:pt x="768544" y="1736948"/>
                  <a:pt x="782138" y="1750542"/>
                  <a:pt x="782138" y="1767312"/>
                </a:cubicBezTo>
                <a:cubicBezTo>
                  <a:pt x="782138" y="1784081"/>
                  <a:pt x="768544" y="1797675"/>
                  <a:pt x="751774" y="1797675"/>
                </a:cubicBezTo>
                <a:cubicBezTo>
                  <a:pt x="735005" y="1797675"/>
                  <a:pt x="721411" y="1784081"/>
                  <a:pt x="721411" y="1767312"/>
                </a:cubicBezTo>
                <a:cubicBezTo>
                  <a:pt x="721411" y="1750542"/>
                  <a:pt x="735005" y="1736948"/>
                  <a:pt x="751774" y="1736948"/>
                </a:cubicBezTo>
                <a:close/>
                <a:moveTo>
                  <a:pt x="679220" y="1736948"/>
                </a:moveTo>
                <a:cubicBezTo>
                  <a:pt x="695989" y="1736948"/>
                  <a:pt x="709583" y="1750542"/>
                  <a:pt x="709583" y="1767312"/>
                </a:cubicBezTo>
                <a:cubicBezTo>
                  <a:pt x="709583" y="1784081"/>
                  <a:pt x="695989" y="1797675"/>
                  <a:pt x="679220" y="1797675"/>
                </a:cubicBezTo>
                <a:cubicBezTo>
                  <a:pt x="662450" y="1797675"/>
                  <a:pt x="648856" y="1784081"/>
                  <a:pt x="648856" y="1767312"/>
                </a:cubicBezTo>
                <a:cubicBezTo>
                  <a:pt x="648856" y="1750542"/>
                  <a:pt x="662450" y="1736948"/>
                  <a:pt x="679220" y="1736948"/>
                </a:cubicBezTo>
                <a:close/>
                <a:moveTo>
                  <a:pt x="606665" y="1736948"/>
                </a:moveTo>
                <a:cubicBezTo>
                  <a:pt x="623435" y="1736948"/>
                  <a:pt x="637029" y="1750542"/>
                  <a:pt x="637029" y="1767312"/>
                </a:cubicBezTo>
                <a:cubicBezTo>
                  <a:pt x="637029" y="1784081"/>
                  <a:pt x="623435" y="1797675"/>
                  <a:pt x="606665" y="1797675"/>
                </a:cubicBezTo>
                <a:cubicBezTo>
                  <a:pt x="589896" y="1797675"/>
                  <a:pt x="576302" y="1784081"/>
                  <a:pt x="576302" y="1767312"/>
                </a:cubicBezTo>
                <a:cubicBezTo>
                  <a:pt x="576302" y="1750542"/>
                  <a:pt x="589896" y="1736948"/>
                  <a:pt x="606665" y="1736948"/>
                </a:cubicBezTo>
                <a:close/>
                <a:moveTo>
                  <a:pt x="534111" y="1736948"/>
                </a:moveTo>
                <a:cubicBezTo>
                  <a:pt x="550880" y="1736948"/>
                  <a:pt x="564474" y="1750542"/>
                  <a:pt x="564474" y="1767312"/>
                </a:cubicBezTo>
                <a:cubicBezTo>
                  <a:pt x="564474" y="1784081"/>
                  <a:pt x="550880" y="1797675"/>
                  <a:pt x="534111" y="1797675"/>
                </a:cubicBezTo>
                <a:cubicBezTo>
                  <a:pt x="517341" y="1797675"/>
                  <a:pt x="503747" y="1784081"/>
                  <a:pt x="503747" y="1767312"/>
                </a:cubicBezTo>
                <a:cubicBezTo>
                  <a:pt x="503747" y="1750542"/>
                  <a:pt x="517341" y="1736948"/>
                  <a:pt x="534111" y="1736948"/>
                </a:cubicBezTo>
                <a:close/>
                <a:moveTo>
                  <a:pt x="461556" y="1736948"/>
                </a:moveTo>
                <a:cubicBezTo>
                  <a:pt x="478326" y="1736948"/>
                  <a:pt x="491920" y="1750542"/>
                  <a:pt x="491920" y="1767312"/>
                </a:cubicBezTo>
                <a:cubicBezTo>
                  <a:pt x="491920" y="1784081"/>
                  <a:pt x="478326" y="1797675"/>
                  <a:pt x="461556" y="1797675"/>
                </a:cubicBezTo>
                <a:cubicBezTo>
                  <a:pt x="444787" y="1797675"/>
                  <a:pt x="431192" y="1784081"/>
                  <a:pt x="431192" y="1767312"/>
                </a:cubicBezTo>
                <a:cubicBezTo>
                  <a:pt x="431192" y="1750542"/>
                  <a:pt x="444787" y="1736948"/>
                  <a:pt x="461556" y="1736948"/>
                </a:cubicBezTo>
                <a:close/>
                <a:moveTo>
                  <a:pt x="389002" y="1736948"/>
                </a:moveTo>
                <a:cubicBezTo>
                  <a:pt x="405771" y="1736948"/>
                  <a:pt x="419365" y="1750542"/>
                  <a:pt x="419365" y="1767312"/>
                </a:cubicBezTo>
                <a:cubicBezTo>
                  <a:pt x="419365" y="1784081"/>
                  <a:pt x="405771" y="1797675"/>
                  <a:pt x="389002" y="1797675"/>
                </a:cubicBezTo>
                <a:cubicBezTo>
                  <a:pt x="372232" y="1797675"/>
                  <a:pt x="358638" y="1784081"/>
                  <a:pt x="358638" y="1767312"/>
                </a:cubicBezTo>
                <a:cubicBezTo>
                  <a:pt x="358638" y="1750542"/>
                  <a:pt x="372232" y="1736948"/>
                  <a:pt x="389002" y="1736948"/>
                </a:cubicBezTo>
                <a:close/>
                <a:moveTo>
                  <a:pt x="316447" y="1736948"/>
                </a:moveTo>
                <a:cubicBezTo>
                  <a:pt x="333216" y="1736948"/>
                  <a:pt x="346810" y="1750542"/>
                  <a:pt x="346810" y="1767312"/>
                </a:cubicBezTo>
                <a:cubicBezTo>
                  <a:pt x="346810" y="1784081"/>
                  <a:pt x="333216" y="1797675"/>
                  <a:pt x="316447" y="1797675"/>
                </a:cubicBezTo>
                <a:cubicBezTo>
                  <a:pt x="299677" y="1797675"/>
                  <a:pt x="286084" y="1784081"/>
                  <a:pt x="286084" y="1767312"/>
                </a:cubicBezTo>
                <a:cubicBezTo>
                  <a:pt x="286084" y="1750542"/>
                  <a:pt x="299677" y="1736948"/>
                  <a:pt x="316447" y="1736948"/>
                </a:cubicBezTo>
                <a:close/>
                <a:moveTo>
                  <a:pt x="243892" y="1736948"/>
                </a:moveTo>
                <a:cubicBezTo>
                  <a:pt x="260662" y="1736948"/>
                  <a:pt x="274256" y="1750542"/>
                  <a:pt x="274256" y="1767312"/>
                </a:cubicBezTo>
                <a:cubicBezTo>
                  <a:pt x="274256" y="1784081"/>
                  <a:pt x="260662" y="1797675"/>
                  <a:pt x="243892" y="1797675"/>
                </a:cubicBezTo>
                <a:cubicBezTo>
                  <a:pt x="227123" y="1797675"/>
                  <a:pt x="213529" y="1784081"/>
                  <a:pt x="213529" y="1767312"/>
                </a:cubicBezTo>
                <a:cubicBezTo>
                  <a:pt x="213529" y="1750542"/>
                  <a:pt x="227123" y="1736948"/>
                  <a:pt x="243892" y="1736948"/>
                </a:cubicBezTo>
                <a:close/>
                <a:moveTo>
                  <a:pt x="171339" y="1736948"/>
                </a:moveTo>
                <a:cubicBezTo>
                  <a:pt x="188107" y="1736948"/>
                  <a:pt x="201701" y="1750542"/>
                  <a:pt x="201701" y="1767312"/>
                </a:cubicBezTo>
                <a:cubicBezTo>
                  <a:pt x="201701" y="1784081"/>
                  <a:pt x="188107" y="1797675"/>
                  <a:pt x="171339" y="1797675"/>
                </a:cubicBezTo>
                <a:cubicBezTo>
                  <a:pt x="154588" y="1797675"/>
                  <a:pt x="140995" y="1784081"/>
                  <a:pt x="140995" y="1767312"/>
                </a:cubicBezTo>
                <a:cubicBezTo>
                  <a:pt x="140995" y="1750542"/>
                  <a:pt x="154588" y="1736948"/>
                  <a:pt x="171339" y="1736948"/>
                </a:cubicBezTo>
                <a:close/>
                <a:moveTo>
                  <a:pt x="98806" y="1736948"/>
                </a:moveTo>
                <a:cubicBezTo>
                  <a:pt x="115574" y="1736948"/>
                  <a:pt x="129168" y="1750542"/>
                  <a:pt x="129168" y="1767312"/>
                </a:cubicBezTo>
                <a:cubicBezTo>
                  <a:pt x="129168" y="1784081"/>
                  <a:pt x="115574" y="1797675"/>
                  <a:pt x="98806" y="1797675"/>
                </a:cubicBezTo>
                <a:cubicBezTo>
                  <a:pt x="82035" y="1797675"/>
                  <a:pt x="68442" y="1784081"/>
                  <a:pt x="68442" y="1767312"/>
                </a:cubicBezTo>
                <a:cubicBezTo>
                  <a:pt x="68442" y="1750542"/>
                  <a:pt x="82035" y="1736948"/>
                  <a:pt x="98806" y="1736948"/>
                </a:cubicBezTo>
                <a:close/>
                <a:moveTo>
                  <a:pt x="26251" y="1736948"/>
                </a:moveTo>
                <a:cubicBezTo>
                  <a:pt x="43020" y="1736948"/>
                  <a:pt x="56614" y="1750542"/>
                  <a:pt x="56614" y="1767312"/>
                </a:cubicBezTo>
                <a:cubicBezTo>
                  <a:pt x="56614" y="1784081"/>
                  <a:pt x="43020" y="1797675"/>
                  <a:pt x="26251" y="1797675"/>
                </a:cubicBezTo>
                <a:cubicBezTo>
                  <a:pt x="17866" y="1797675"/>
                  <a:pt x="10276" y="1794277"/>
                  <a:pt x="4781" y="1788782"/>
                </a:cubicBezTo>
                <a:lnTo>
                  <a:pt x="0" y="1777239"/>
                </a:lnTo>
                <a:lnTo>
                  <a:pt x="0" y="1757384"/>
                </a:lnTo>
                <a:lnTo>
                  <a:pt x="4781" y="1745841"/>
                </a:lnTo>
                <a:cubicBezTo>
                  <a:pt x="10276" y="1740347"/>
                  <a:pt x="17866" y="1736948"/>
                  <a:pt x="26251" y="1736948"/>
                </a:cubicBezTo>
                <a:close/>
                <a:moveTo>
                  <a:pt x="1030341" y="1658849"/>
                </a:moveTo>
                <a:lnTo>
                  <a:pt x="1020041" y="1666551"/>
                </a:lnTo>
                <a:lnTo>
                  <a:pt x="1020522" y="1665390"/>
                </a:lnTo>
                <a:cubicBezTo>
                  <a:pt x="1023269" y="1662642"/>
                  <a:pt x="1026541" y="1660419"/>
                  <a:pt x="1030173" y="1658883"/>
                </a:cubicBezTo>
                <a:close/>
                <a:moveTo>
                  <a:pt x="969438" y="1656497"/>
                </a:moveTo>
                <a:cubicBezTo>
                  <a:pt x="977823" y="1656497"/>
                  <a:pt x="985413" y="1659895"/>
                  <a:pt x="990908" y="1665390"/>
                </a:cubicBezTo>
                <a:lnTo>
                  <a:pt x="997511" y="1681329"/>
                </a:lnTo>
                <a:lnTo>
                  <a:pt x="950384" y="1709959"/>
                </a:lnTo>
                <a:lnTo>
                  <a:pt x="947968" y="1708330"/>
                </a:lnTo>
                <a:cubicBezTo>
                  <a:pt x="942473" y="1702836"/>
                  <a:pt x="939075" y="1695245"/>
                  <a:pt x="939075" y="1686860"/>
                </a:cubicBezTo>
                <a:cubicBezTo>
                  <a:pt x="939075" y="1670091"/>
                  <a:pt x="952669" y="1656497"/>
                  <a:pt x="969438" y="1656497"/>
                </a:cubicBezTo>
                <a:close/>
                <a:moveTo>
                  <a:pt x="896883" y="1656497"/>
                </a:moveTo>
                <a:cubicBezTo>
                  <a:pt x="913653" y="1656497"/>
                  <a:pt x="927247" y="1670091"/>
                  <a:pt x="927247" y="1686860"/>
                </a:cubicBezTo>
                <a:cubicBezTo>
                  <a:pt x="927247" y="1703630"/>
                  <a:pt x="913653" y="1717224"/>
                  <a:pt x="896883" y="1717224"/>
                </a:cubicBezTo>
                <a:cubicBezTo>
                  <a:pt x="880114" y="1717224"/>
                  <a:pt x="866520" y="1703630"/>
                  <a:pt x="866520" y="1686860"/>
                </a:cubicBezTo>
                <a:cubicBezTo>
                  <a:pt x="866520" y="1670091"/>
                  <a:pt x="880114" y="1656497"/>
                  <a:pt x="896883" y="1656497"/>
                </a:cubicBezTo>
                <a:close/>
                <a:moveTo>
                  <a:pt x="824329" y="1656497"/>
                </a:moveTo>
                <a:cubicBezTo>
                  <a:pt x="841098" y="1656497"/>
                  <a:pt x="854692" y="1670091"/>
                  <a:pt x="854692" y="1686860"/>
                </a:cubicBezTo>
                <a:cubicBezTo>
                  <a:pt x="854692" y="1703630"/>
                  <a:pt x="841098" y="1717224"/>
                  <a:pt x="824329" y="1717224"/>
                </a:cubicBezTo>
                <a:cubicBezTo>
                  <a:pt x="807559" y="1717224"/>
                  <a:pt x="793965" y="1703630"/>
                  <a:pt x="793965" y="1686860"/>
                </a:cubicBezTo>
                <a:cubicBezTo>
                  <a:pt x="793965" y="1670091"/>
                  <a:pt x="807559" y="1656497"/>
                  <a:pt x="824329" y="1656497"/>
                </a:cubicBezTo>
                <a:close/>
                <a:moveTo>
                  <a:pt x="751774" y="1656497"/>
                </a:moveTo>
                <a:cubicBezTo>
                  <a:pt x="768544" y="1656497"/>
                  <a:pt x="782138" y="1670091"/>
                  <a:pt x="782138" y="1686860"/>
                </a:cubicBezTo>
                <a:cubicBezTo>
                  <a:pt x="782138" y="1703630"/>
                  <a:pt x="768544" y="1717224"/>
                  <a:pt x="751774" y="1717224"/>
                </a:cubicBezTo>
                <a:cubicBezTo>
                  <a:pt x="735005" y="1717224"/>
                  <a:pt x="721411" y="1703630"/>
                  <a:pt x="721411" y="1686860"/>
                </a:cubicBezTo>
                <a:cubicBezTo>
                  <a:pt x="721411" y="1670091"/>
                  <a:pt x="735005" y="1656497"/>
                  <a:pt x="751774" y="1656497"/>
                </a:cubicBezTo>
                <a:close/>
                <a:moveTo>
                  <a:pt x="679220" y="1656497"/>
                </a:moveTo>
                <a:cubicBezTo>
                  <a:pt x="695989" y="1656497"/>
                  <a:pt x="709583" y="1670091"/>
                  <a:pt x="709583" y="1686860"/>
                </a:cubicBezTo>
                <a:cubicBezTo>
                  <a:pt x="709583" y="1703630"/>
                  <a:pt x="695989" y="1717224"/>
                  <a:pt x="679220" y="1717224"/>
                </a:cubicBezTo>
                <a:cubicBezTo>
                  <a:pt x="662450" y="1717224"/>
                  <a:pt x="648856" y="1703630"/>
                  <a:pt x="648856" y="1686860"/>
                </a:cubicBezTo>
                <a:cubicBezTo>
                  <a:pt x="648856" y="1670091"/>
                  <a:pt x="662450" y="1656497"/>
                  <a:pt x="679220" y="1656497"/>
                </a:cubicBezTo>
                <a:close/>
                <a:moveTo>
                  <a:pt x="606665" y="1656497"/>
                </a:moveTo>
                <a:cubicBezTo>
                  <a:pt x="623435" y="1656497"/>
                  <a:pt x="637029" y="1670091"/>
                  <a:pt x="637029" y="1686860"/>
                </a:cubicBezTo>
                <a:cubicBezTo>
                  <a:pt x="637029" y="1703630"/>
                  <a:pt x="623435" y="1717224"/>
                  <a:pt x="606665" y="1717224"/>
                </a:cubicBezTo>
                <a:cubicBezTo>
                  <a:pt x="589896" y="1717224"/>
                  <a:pt x="576302" y="1703630"/>
                  <a:pt x="576302" y="1686860"/>
                </a:cubicBezTo>
                <a:cubicBezTo>
                  <a:pt x="576302" y="1670091"/>
                  <a:pt x="589896" y="1656497"/>
                  <a:pt x="606665" y="1656497"/>
                </a:cubicBezTo>
                <a:close/>
                <a:moveTo>
                  <a:pt x="534111" y="1656497"/>
                </a:moveTo>
                <a:cubicBezTo>
                  <a:pt x="550880" y="1656497"/>
                  <a:pt x="564474" y="1670091"/>
                  <a:pt x="564474" y="1686860"/>
                </a:cubicBezTo>
                <a:cubicBezTo>
                  <a:pt x="564474" y="1703630"/>
                  <a:pt x="550880" y="1717224"/>
                  <a:pt x="534111" y="1717224"/>
                </a:cubicBezTo>
                <a:cubicBezTo>
                  <a:pt x="517341" y="1717224"/>
                  <a:pt x="503747" y="1703630"/>
                  <a:pt x="503747" y="1686860"/>
                </a:cubicBezTo>
                <a:cubicBezTo>
                  <a:pt x="503747" y="1670091"/>
                  <a:pt x="517341" y="1656497"/>
                  <a:pt x="534111" y="1656497"/>
                </a:cubicBezTo>
                <a:close/>
                <a:moveTo>
                  <a:pt x="461556" y="1656497"/>
                </a:moveTo>
                <a:cubicBezTo>
                  <a:pt x="478326" y="1656497"/>
                  <a:pt x="491920" y="1670091"/>
                  <a:pt x="491920" y="1686860"/>
                </a:cubicBezTo>
                <a:cubicBezTo>
                  <a:pt x="491920" y="1703630"/>
                  <a:pt x="478326" y="1717224"/>
                  <a:pt x="461556" y="1717224"/>
                </a:cubicBezTo>
                <a:cubicBezTo>
                  <a:pt x="444787" y="1717224"/>
                  <a:pt x="431192" y="1703630"/>
                  <a:pt x="431192" y="1686860"/>
                </a:cubicBezTo>
                <a:cubicBezTo>
                  <a:pt x="431192" y="1670091"/>
                  <a:pt x="444787" y="1656497"/>
                  <a:pt x="461556" y="1656497"/>
                </a:cubicBezTo>
                <a:close/>
                <a:moveTo>
                  <a:pt x="389002" y="1656497"/>
                </a:moveTo>
                <a:cubicBezTo>
                  <a:pt x="405771" y="1656497"/>
                  <a:pt x="419365" y="1670091"/>
                  <a:pt x="419365" y="1686860"/>
                </a:cubicBezTo>
                <a:cubicBezTo>
                  <a:pt x="419365" y="1703630"/>
                  <a:pt x="405771" y="1717224"/>
                  <a:pt x="389002" y="1717224"/>
                </a:cubicBezTo>
                <a:cubicBezTo>
                  <a:pt x="372232" y="1717224"/>
                  <a:pt x="358638" y="1703630"/>
                  <a:pt x="358638" y="1686860"/>
                </a:cubicBezTo>
                <a:cubicBezTo>
                  <a:pt x="358638" y="1670091"/>
                  <a:pt x="372232" y="1656497"/>
                  <a:pt x="389002" y="1656497"/>
                </a:cubicBezTo>
                <a:close/>
                <a:moveTo>
                  <a:pt x="316447" y="1656497"/>
                </a:moveTo>
                <a:cubicBezTo>
                  <a:pt x="333216" y="1656497"/>
                  <a:pt x="346810" y="1670091"/>
                  <a:pt x="346810" y="1686860"/>
                </a:cubicBezTo>
                <a:cubicBezTo>
                  <a:pt x="346810" y="1703630"/>
                  <a:pt x="333216" y="1717224"/>
                  <a:pt x="316447" y="1717224"/>
                </a:cubicBezTo>
                <a:cubicBezTo>
                  <a:pt x="299677" y="1717224"/>
                  <a:pt x="286084" y="1703630"/>
                  <a:pt x="286084" y="1686860"/>
                </a:cubicBezTo>
                <a:cubicBezTo>
                  <a:pt x="286084" y="1670091"/>
                  <a:pt x="299677" y="1656497"/>
                  <a:pt x="316447" y="1656497"/>
                </a:cubicBezTo>
                <a:close/>
                <a:moveTo>
                  <a:pt x="243892" y="1656497"/>
                </a:moveTo>
                <a:cubicBezTo>
                  <a:pt x="260662" y="1656497"/>
                  <a:pt x="274256" y="1670091"/>
                  <a:pt x="274256" y="1686860"/>
                </a:cubicBezTo>
                <a:cubicBezTo>
                  <a:pt x="274256" y="1703630"/>
                  <a:pt x="260662" y="1717224"/>
                  <a:pt x="243892" y="1717224"/>
                </a:cubicBezTo>
                <a:cubicBezTo>
                  <a:pt x="227123" y="1717224"/>
                  <a:pt x="213529" y="1703630"/>
                  <a:pt x="213529" y="1686860"/>
                </a:cubicBezTo>
                <a:cubicBezTo>
                  <a:pt x="213529" y="1670091"/>
                  <a:pt x="227123" y="1656497"/>
                  <a:pt x="243892" y="1656497"/>
                </a:cubicBezTo>
                <a:close/>
                <a:moveTo>
                  <a:pt x="171339" y="1656497"/>
                </a:moveTo>
                <a:cubicBezTo>
                  <a:pt x="188107" y="1656497"/>
                  <a:pt x="201701" y="1670091"/>
                  <a:pt x="201701" y="1686860"/>
                </a:cubicBezTo>
                <a:cubicBezTo>
                  <a:pt x="201701" y="1703630"/>
                  <a:pt x="188107" y="1717224"/>
                  <a:pt x="171339" y="1717224"/>
                </a:cubicBezTo>
                <a:cubicBezTo>
                  <a:pt x="154594" y="1717224"/>
                  <a:pt x="141001" y="1703630"/>
                  <a:pt x="141001" y="1686860"/>
                </a:cubicBezTo>
                <a:cubicBezTo>
                  <a:pt x="141001" y="1670091"/>
                  <a:pt x="154594" y="1656497"/>
                  <a:pt x="171339" y="1656497"/>
                </a:cubicBezTo>
                <a:close/>
                <a:moveTo>
                  <a:pt x="98812" y="1656497"/>
                </a:moveTo>
                <a:cubicBezTo>
                  <a:pt x="115580" y="1656497"/>
                  <a:pt x="129174" y="1670091"/>
                  <a:pt x="129174" y="1686860"/>
                </a:cubicBezTo>
                <a:cubicBezTo>
                  <a:pt x="129174" y="1703630"/>
                  <a:pt x="115580" y="1717224"/>
                  <a:pt x="98812" y="1717224"/>
                </a:cubicBezTo>
                <a:cubicBezTo>
                  <a:pt x="82042" y="1717224"/>
                  <a:pt x="68448" y="1703630"/>
                  <a:pt x="68448" y="1686860"/>
                </a:cubicBezTo>
                <a:cubicBezTo>
                  <a:pt x="68448" y="1670091"/>
                  <a:pt x="82042" y="1656497"/>
                  <a:pt x="98812" y="1656497"/>
                </a:cubicBezTo>
                <a:close/>
                <a:moveTo>
                  <a:pt x="26257" y="1656497"/>
                </a:moveTo>
                <a:cubicBezTo>
                  <a:pt x="43026" y="1656497"/>
                  <a:pt x="56620" y="1670091"/>
                  <a:pt x="56620" y="1686860"/>
                </a:cubicBezTo>
                <a:cubicBezTo>
                  <a:pt x="56620" y="1703630"/>
                  <a:pt x="43026" y="1717224"/>
                  <a:pt x="26257" y="1717224"/>
                </a:cubicBezTo>
                <a:cubicBezTo>
                  <a:pt x="17873" y="1717224"/>
                  <a:pt x="10282" y="1713826"/>
                  <a:pt x="4787" y="1708331"/>
                </a:cubicBezTo>
                <a:lnTo>
                  <a:pt x="0" y="1696773"/>
                </a:lnTo>
                <a:lnTo>
                  <a:pt x="0" y="1676947"/>
                </a:lnTo>
                <a:lnTo>
                  <a:pt x="4787" y="1665390"/>
                </a:lnTo>
                <a:cubicBezTo>
                  <a:pt x="10282" y="1659896"/>
                  <a:pt x="17873" y="1656497"/>
                  <a:pt x="26257" y="1656497"/>
                </a:cubicBezTo>
                <a:close/>
                <a:moveTo>
                  <a:pt x="1114547" y="1576045"/>
                </a:moveTo>
                <a:cubicBezTo>
                  <a:pt x="1118739" y="1576045"/>
                  <a:pt x="1122733" y="1576894"/>
                  <a:pt x="1126366" y="1578431"/>
                </a:cubicBezTo>
                <a:lnTo>
                  <a:pt x="1131977" y="1582214"/>
                </a:lnTo>
                <a:lnTo>
                  <a:pt x="1128051" y="1585783"/>
                </a:lnTo>
                <a:lnTo>
                  <a:pt x="1088035" y="1615706"/>
                </a:lnTo>
                <a:lnTo>
                  <a:pt x="1084184" y="1606408"/>
                </a:lnTo>
                <a:cubicBezTo>
                  <a:pt x="1084184" y="1589639"/>
                  <a:pt x="1097778" y="1576045"/>
                  <a:pt x="1114547" y="1576045"/>
                </a:cubicBezTo>
                <a:close/>
                <a:moveTo>
                  <a:pt x="1041993" y="1576045"/>
                </a:moveTo>
                <a:cubicBezTo>
                  <a:pt x="1058762" y="1576045"/>
                  <a:pt x="1072356" y="1589639"/>
                  <a:pt x="1072356" y="1606408"/>
                </a:cubicBezTo>
                <a:cubicBezTo>
                  <a:pt x="1072356" y="1623178"/>
                  <a:pt x="1058762" y="1636772"/>
                  <a:pt x="1041993" y="1636772"/>
                </a:cubicBezTo>
                <a:cubicBezTo>
                  <a:pt x="1025223" y="1636772"/>
                  <a:pt x="1011629" y="1623178"/>
                  <a:pt x="1011629" y="1606408"/>
                </a:cubicBezTo>
                <a:cubicBezTo>
                  <a:pt x="1011629" y="1589639"/>
                  <a:pt x="1025223" y="1576045"/>
                  <a:pt x="1041993" y="1576045"/>
                </a:cubicBezTo>
                <a:close/>
                <a:moveTo>
                  <a:pt x="969438" y="1576045"/>
                </a:moveTo>
                <a:cubicBezTo>
                  <a:pt x="986208" y="1576045"/>
                  <a:pt x="999801" y="1589639"/>
                  <a:pt x="999801" y="1606408"/>
                </a:cubicBezTo>
                <a:cubicBezTo>
                  <a:pt x="999801" y="1623178"/>
                  <a:pt x="986208" y="1636772"/>
                  <a:pt x="969438" y="1636772"/>
                </a:cubicBezTo>
                <a:cubicBezTo>
                  <a:pt x="952669" y="1636772"/>
                  <a:pt x="939075" y="1623178"/>
                  <a:pt x="939075" y="1606408"/>
                </a:cubicBezTo>
                <a:cubicBezTo>
                  <a:pt x="939075" y="1589639"/>
                  <a:pt x="952669" y="1576045"/>
                  <a:pt x="969438" y="1576045"/>
                </a:cubicBezTo>
                <a:close/>
                <a:moveTo>
                  <a:pt x="896883" y="1576045"/>
                </a:moveTo>
                <a:cubicBezTo>
                  <a:pt x="913653" y="1576045"/>
                  <a:pt x="927247" y="1589639"/>
                  <a:pt x="927247" y="1606408"/>
                </a:cubicBezTo>
                <a:cubicBezTo>
                  <a:pt x="927247" y="1623178"/>
                  <a:pt x="913653" y="1636772"/>
                  <a:pt x="896883" y="1636772"/>
                </a:cubicBezTo>
                <a:cubicBezTo>
                  <a:pt x="880114" y="1636772"/>
                  <a:pt x="866520" y="1623178"/>
                  <a:pt x="866520" y="1606408"/>
                </a:cubicBezTo>
                <a:cubicBezTo>
                  <a:pt x="866520" y="1589639"/>
                  <a:pt x="880114" y="1576045"/>
                  <a:pt x="896883" y="1576045"/>
                </a:cubicBezTo>
                <a:close/>
                <a:moveTo>
                  <a:pt x="824329" y="1576045"/>
                </a:moveTo>
                <a:cubicBezTo>
                  <a:pt x="841098" y="1576045"/>
                  <a:pt x="854692" y="1589639"/>
                  <a:pt x="854692" y="1606408"/>
                </a:cubicBezTo>
                <a:cubicBezTo>
                  <a:pt x="854692" y="1623178"/>
                  <a:pt x="841098" y="1636772"/>
                  <a:pt x="824329" y="1636772"/>
                </a:cubicBezTo>
                <a:cubicBezTo>
                  <a:pt x="807559" y="1636772"/>
                  <a:pt x="793965" y="1623178"/>
                  <a:pt x="793965" y="1606408"/>
                </a:cubicBezTo>
                <a:cubicBezTo>
                  <a:pt x="793965" y="1589639"/>
                  <a:pt x="807559" y="1576045"/>
                  <a:pt x="824329" y="1576045"/>
                </a:cubicBezTo>
                <a:close/>
                <a:moveTo>
                  <a:pt x="751774" y="1576045"/>
                </a:moveTo>
                <a:cubicBezTo>
                  <a:pt x="768544" y="1576045"/>
                  <a:pt x="782138" y="1589639"/>
                  <a:pt x="782138" y="1606408"/>
                </a:cubicBezTo>
                <a:cubicBezTo>
                  <a:pt x="782138" y="1623178"/>
                  <a:pt x="768544" y="1636772"/>
                  <a:pt x="751774" y="1636772"/>
                </a:cubicBezTo>
                <a:cubicBezTo>
                  <a:pt x="735005" y="1636772"/>
                  <a:pt x="721411" y="1623178"/>
                  <a:pt x="721411" y="1606408"/>
                </a:cubicBezTo>
                <a:cubicBezTo>
                  <a:pt x="721411" y="1589639"/>
                  <a:pt x="735005" y="1576045"/>
                  <a:pt x="751774" y="1576045"/>
                </a:cubicBezTo>
                <a:close/>
                <a:moveTo>
                  <a:pt x="679220" y="1576045"/>
                </a:moveTo>
                <a:cubicBezTo>
                  <a:pt x="695989" y="1576045"/>
                  <a:pt x="709583" y="1589639"/>
                  <a:pt x="709583" y="1606408"/>
                </a:cubicBezTo>
                <a:cubicBezTo>
                  <a:pt x="709583" y="1623178"/>
                  <a:pt x="695989" y="1636772"/>
                  <a:pt x="679220" y="1636772"/>
                </a:cubicBezTo>
                <a:cubicBezTo>
                  <a:pt x="662450" y="1636772"/>
                  <a:pt x="648856" y="1623178"/>
                  <a:pt x="648856" y="1606408"/>
                </a:cubicBezTo>
                <a:cubicBezTo>
                  <a:pt x="648856" y="1589639"/>
                  <a:pt x="662450" y="1576045"/>
                  <a:pt x="679220" y="1576045"/>
                </a:cubicBezTo>
                <a:close/>
                <a:moveTo>
                  <a:pt x="606665" y="1576045"/>
                </a:moveTo>
                <a:cubicBezTo>
                  <a:pt x="623435" y="1576045"/>
                  <a:pt x="637029" y="1589639"/>
                  <a:pt x="637029" y="1606408"/>
                </a:cubicBezTo>
                <a:cubicBezTo>
                  <a:pt x="637029" y="1623178"/>
                  <a:pt x="623435" y="1636772"/>
                  <a:pt x="606665" y="1636772"/>
                </a:cubicBezTo>
                <a:cubicBezTo>
                  <a:pt x="589896" y="1636772"/>
                  <a:pt x="576302" y="1623178"/>
                  <a:pt x="576302" y="1606408"/>
                </a:cubicBezTo>
                <a:cubicBezTo>
                  <a:pt x="576302" y="1589639"/>
                  <a:pt x="589896" y="1576045"/>
                  <a:pt x="606665" y="1576045"/>
                </a:cubicBezTo>
                <a:close/>
                <a:moveTo>
                  <a:pt x="534111" y="1576045"/>
                </a:moveTo>
                <a:cubicBezTo>
                  <a:pt x="550880" y="1576045"/>
                  <a:pt x="564474" y="1589639"/>
                  <a:pt x="564474" y="1606408"/>
                </a:cubicBezTo>
                <a:cubicBezTo>
                  <a:pt x="564474" y="1623178"/>
                  <a:pt x="550880" y="1636772"/>
                  <a:pt x="534111" y="1636772"/>
                </a:cubicBezTo>
                <a:cubicBezTo>
                  <a:pt x="517341" y="1636772"/>
                  <a:pt x="503747" y="1623178"/>
                  <a:pt x="503747" y="1606408"/>
                </a:cubicBezTo>
                <a:cubicBezTo>
                  <a:pt x="503747" y="1589639"/>
                  <a:pt x="517341" y="1576045"/>
                  <a:pt x="534111" y="1576045"/>
                </a:cubicBezTo>
                <a:close/>
                <a:moveTo>
                  <a:pt x="461556" y="1576045"/>
                </a:moveTo>
                <a:cubicBezTo>
                  <a:pt x="478326" y="1576045"/>
                  <a:pt x="491920" y="1589639"/>
                  <a:pt x="491920" y="1606408"/>
                </a:cubicBezTo>
                <a:cubicBezTo>
                  <a:pt x="491920" y="1623178"/>
                  <a:pt x="478326" y="1636772"/>
                  <a:pt x="461556" y="1636772"/>
                </a:cubicBezTo>
                <a:cubicBezTo>
                  <a:pt x="444787" y="1636772"/>
                  <a:pt x="431192" y="1623178"/>
                  <a:pt x="431192" y="1606408"/>
                </a:cubicBezTo>
                <a:cubicBezTo>
                  <a:pt x="431192" y="1589639"/>
                  <a:pt x="444787" y="1576045"/>
                  <a:pt x="461556" y="1576045"/>
                </a:cubicBezTo>
                <a:close/>
                <a:moveTo>
                  <a:pt x="389002" y="1576045"/>
                </a:moveTo>
                <a:cubicBezTo>
                  <a:pt x="405771" y="1576045"/>
                  <a:pt x="419365" y="1589639"/>
                  <a:pt x="419365" y="1606408"/>
                </a:cubicBezTo>
                <a:cubicBezTo>
                  <a:pt x="419365" y="1623178"/>
                  <a:pt x="405771" y="1636772"/>
                  <a:pt x="389002" y="1636772"/>
                </a:cubicBezTo>
                <a:cubicBezTo>
                  <a:pt x="372232" y="1636772"/>
                  <a:pt x="358638" y="1623178"/>
                  <a:pt x="358638" y="1606408"/>
                </a:cubicBezTo>
                <a:cubicBezTo>
                  <a:pt x="358638" y="1589639"/>
                  <a:pt x="372232" y="1576045"/>
                  <a:pt x="389002" y="1576045"/>
                </a:cubicBezTo>
                <a:close/>
                <a:moveTo>
                  <a:pt x="316447" y="1576045"/>
                </a:moveTo>
                <a:cubicBezTo>
                  <a:pt x="333216" y="1576045"/>
                  <a:pt x="346810" y="1589639"/>
                  <a:pt x="346810" y="1606408"/>
                </a:cubicBezTo>
                <a:cubicBezTo>
                  <a:pt x="346810" y="1623178"/>
                  <a:pt x="333216" y="1636772"/>
                  <a:pt x="316447" y="1636772"/>
                </a:cubicBezTo>
                <a:cubicBezTo>
                  <a:pt x="299677" y="1636772"/>
                  <a:pt x="286084" y="1623178"/>
                  <a:pt x="286084" y="1606408"/>
                </a:cubicBezTo>
                <a:cubicBezTo>
                  <a:pt x="286084" y="1589639"/>
                  <a:pt x="299677" y="1576045"/>
                  <a:pt x="316447" y="1576045"/>
                </a:cubicBezTo>
                <a:close/>
                <a:moveTo>
                  <a:pt x="243892" y="1576045"/>
                </a:moveTo>
                <a:cubicBezTo>
                  <a:pt x="260662" y="1576045"/>
                  <a:pt x="274256" y="1589639"/>
                  <a:pt x="274256" y="1606408"/>
                </a:cubicBezTo>
                <a:cubicBezTo>
                  <a:pt x="274256" y="1623178"/>
                  <a:pt x="260662" y="1636772"/>
                  <a:pt x="243892" y="1636772"/>
                </a:cubicBezTo>
                <a:cubicBezTo>
                  <a:pt x="227123" y="1636772"/>
                  <a:pt x="213529" y="1623178"/>
                  <a:pt x="213529" y="1606408"/>
                </a:cubicBezTo>
                <a:cubicBezTo>
                  <a:pt x="213529" y="1589639"/>
                  <a:pt x="227123" y="1576045"/>
                  <a:pt x="243892" y="1576045"/>
                </a:cubicBezTo>
                <a:close/>
                <a:moveTo>
                  <a:pt x="171339" y="1576045"/>
                </a:moveTo>
                <a:cubicBezTo>
                  <a:pt x="188107" y="1576045"/>
                  <a:pt x="201701" y="1589639"/>
                  <a:pt x="201701" y="1606408"/>
                </a:cubicBezTo>
                <a:cubicBezTo>
                  <a:pt x="201701" y="1623178"/>
                  <a:pt x="188107" y="1636772"/>
                  <a:pt x="171339" y="1636772"/>
                </a:cubicBezTo>
                <a:cubicBezTo>
                  <a:pt x="154599" y="1636772"/>
                  <a:pt x="141006" y="1623178"/>
                  <a:pt x="141006" y="1606408"/>
                </a:cubicBezTo>
                <a:cubicBezTo>
                  <a:pt x="141006" y="1589639"/>
                  <a:pt x="154599" y="1576045"/>
                  <a:pt x="171339" y="1576045"/>
                </a:cubicBezTo>
                <a:close/>
                <a:moveTo>
                  <a:pt x="98818" y="1576045"/>
                </a:moveTo>
                <a:cubicBezTo>
                  <a:pt x="115586" y="1576045"/>
                  <a:pt x="129180" y="1589639"/>
                  <a:pt x="129180" y="1606408"/>
                </a:cubicBezTo>
                <a:cubicBezTo>
                  <a:pt x="129180" y="1623178"/>
                  <a:pt x="115586" y="1636772"/>
                  <a:pt x="98818" y="1636772"/>
                </a:cubicBezTo>
                <a:cubicBezTo>
                  <a:pt x="82048" y="1636772"/>
                  <a:pt x="68454" y="1623178"/>
                  <a:pt x="68454" y="1606408"/>
                </a:cubicBezTo>
                <a:cubicBezTo>
                  <a:pt x="68454" y="1589639"/>
                  <a:pt x="82048" y="1576045"/>
                  <a:pt x="98818" y="1576045"/>
                </a:cubicBezTo>
                <a:close/>
                <a:moveTo>
                  <a:pt x="26264" y="1576045"/>
                </a:moveTo>
                <a:cubicBezTo>
                  <a:pt x="43032" y="1576045"/>
                  <a:pt x="56626" y="1589639"/>
                  <a:pt x="56626" y="1606408"/>
                </a:cubicBezTo>
                <a:cubicBezTo>
                  <a:pt x="56626" y="1623178"/>
                  <a:pt x="43032" y="1636772"/>
                  <a:pt x="26264" y="1636772"/>
                </a:cubicBezTo>
                <a:cubicBezTo>
                  <a:pt x="17880" y="1636772"/>
                  <a:pt x="10289" y="1633374"/>
                  <a:pt x="4794" y="1627879"/>
                </a:cubicBezTo>
                <a:lnTo>
                  <a:pt x="0" y="1616304"/>
                </a:lnTo>
                <a:lnTo>
                  <a:pt x="0" y="1596512"/>
                </a:lnTo>
                <a:lnTo>
                  <a:pt x="4794" y="1584938"/>
                </a:lnTo>
                <a:cubicBezTo>
                  <a:pt x="10289" y="1579444"/>
                  <a:pt x="17880" y="1576045"/>
                  <a:pt x="26264" y="1576045"/>
                </a:cubicBezTo>
                <a:close/>
                <a:moveTo>
                  <a:pt x="1187102" y="1495593"/>
                </a:moveTo>
                <a:cubicBezTo>
                  <a:pt x="1195486" y="1495593"/>
                  <a:pt x="1203077" y="1498992"/>
                  <a:pt x="1208572" y="1504486"/>
                </a:cubicBezTo>
                <a:lnTo>
                  <a:pt x="1211014" y="1510381"/>
                </a:lnTo>
                <a:lnTo>
                  <a:pt x="1168285" y="1549216"/>
                </a:lnTo>
                <a:lnTo>
                  <a:pt x="1165631" y="1547427"/>
                </a:lnTo>
                <a:cubicBezTo>
                  <a:pt x="1160137" y="1541932"/>
                  <a:pt x="1156738" y="1534341"/>
                  <a:pt x="1156738" y="1525957"/>
                </a:cubicBezTo>
                <a:cubicBezTo>
                  <a:pt x="1156738" y="1509187"/>
                  <a:pt x="1170332" y="1495593"/>
                  <a:pt x="1187102" y="1495593"/>
                </a:cubicBezTo>
                <a:close/>
                <a:moveTo>
                  <a:pt x="1114547" y="1495593"/>
                </a:moveTo>
                <a:cubicBezTo>
                  <a:pt x="1131317" y="1495593"/>
                  <a:pt x="1144911" y="1509187"/>
                  <a:pt x="1144911" y="1525957"/>
                </a:cubicBezTo>
                <a:cubicBezTo>
                  <a:pt x="1144911" y="1542726"/>
                  <a:pt x="1131317" y="1556320"/>
                  <a:pt x="1114547" y="1556320"/>
                </a:cubicBezTo>
                <a:cubicBezTo>
                  <a:pt x="1097778" y="1556320"/>
                  <a:pt x="1084184" y="1542726"/>
                  <a:pt x="1084184" y="1525957"/>
                </a:cubicBezTo>
                <a:cubicBezTo>
                  <a:pt x="1084184" y="1509187"/>
                  <a:pt x="1097778" y="1495593"/>
                  <a:pt x="1114547" y="1495593"/>
                </a:cubicBezTo>
                <a:close/>
                <a:moveTo>
                  <a:pt x="1041993" y="1495593"/>
                </a:moveTo>
                <a:cubicBezTo>
                  <a:pt x="1058762" y="1495593"/>
                  <a:pt x="1072356" y="1509187"/>
                  <a:pt x="1072356" y="1525957"/>
                </a:cubicBezTo>
                <a:cubicBezTo>
                  <a:pt x="1072356" y="1542726"/>
                  <a:pt x="1058762" y="1556320"/>
                  <a:pt x="1041993" y="1556320"/>
                </a:cubicBezTo>
                <a:cubicBezTo>
                  <a:pt x="1025223" y="1556320"/>
                  <a:pt x="1011629" y="1542726"/>
                  <a:pt x="1011629" y="1525957"/>
                </a:cubicBezTo>
                <a:cubicBezTo>
                  <a:pt x="1011629" y="1509187"/>
                  <a:pt x="1025223" y="1495593"/>
                  <a:pt x="1041993" y="1495593"/>
                </a:cubicBezTo>
                <a:close/>
                <a:moveTo>
                  <a:pt x="969438" y="1495593"/>
                </a:moveTo>
                <a:cubicBezTo>
                  <a:pt x="986208" y="1495593"/>
                  <a:pt x="999801" y="1509187"/>
                  <a:pt x="999801" y="1525957"/>
                </a:cubicBezTo>
                <a:cubicBezTo>
                  <a:pt x="999801" y="1542726"/>
                  <a:pt x="986208" y="1556320"/>
                  <a:pt x="969438" y="1556320"/>
                </a:cubicBezTo>
                <a:cubicBezTo>
                  <a:pt x="952669" y="1556320"/>
                  <a:pt x="939075" y="1542726"/>
                  <a:pt x="939075" y="1525957"/>
                </a:cubicBezTo>
                <a:cubicBezTo>
                  <a:pt x="939075" y="1509187"/>
                  <a:pt x="952669" y="1495593"/>
                  <a:pt x="969438" y="1495593"/>
                </a:cubicBezTo>
                <a:close/>
                <a:moveTo>
                  <a:pt x="896883" y="1495593"/>
                </a:moveTo>
                <a:cubicBezTo>
                  <a:pt x="913653" y="1495593"/>
                  <a:pt x="927247" y="1509187"/>
                  <a:pt x="927247" y="1525957"/>
                </a:cubicBezTo>
                <a:cubicBezTo>
                  <a:pt x="927247" y="1542726"/>
                  <a:pt x="913653" y="1556320"/>
                  <a:pt x="896883" y="1556320"/>
                </a:cubicBezTo>
                <a:cubicBezTo>
                  <a:pt x="880114" y="1556320"/>
                  <a:pt x="866520" y="1542726"/>
                  <a:pt x="866520" y="1525957"/>
                </a:cubicBezTo>
                <a:cubicBezTo>
                  <a:pt x="866520" y="1509187"/>
                  <a:pt x="880114" y="1495593"/>
                  <a:pt x="896883" y="1495593"/>
                </a:cubicBezTo>
                <a:close/>
                <a:moveTo>
                  <a:pt x="824329" y="1495593"/>
                </a:moveTo>
                <a:cubicBezTo>
                  <a:pt x="841098" y="1495593"/>
                  <a:pt x="854692" y="1509187"/>
                  <a:pt x="854692" y="1525957"/>
                </a:cubicBezTo>
                <a:cubicBezTo>
                  <a:pt x="854692" y="1542726"/>
                  <a:pt x="841098" y="1556320"/>
                  <a:pt x="824329" y="1556320"/>
                </a:cubicBezTo>
                <a:cubicBezTo>
                  <a:pt x="807559" y="1556320"/>
                  <a:pt x="793965" y="1542726"/>
                  <a:pt x="793965" y="1525957"/>
                </a:cubicBezTo>
                <a:cubicBezTo>
                  <a:pt x="793965" y="1509187"/>
                  <a:pt x="807559" y="1495593"/>
                  <a:pt x="824329" y="1495593"/>
                </a:cubicBezTo>
                <a:close/>
                <a:moveTo>
                  <a:pt x="751774" y="1495593"/>
                </a:moveTo>
                <a:cubicBezTo>
                  <a:pt x="768544" y="1495593"/>
                  <a:pt x="782138" y="1509187"/>
                  <a:pt x="782138" y="1525957"/>
                </a:cubicBezTo>
                <a:cubicBezTo>
                  <a:pt x="782138" y="1542726"/>
                  <a:pt x="768544" y="1556320"/>
                  <a:pt x="751774" y="1556320"/>
                </a:cubicBezTo>
                <a:cubicBezTo>
                  <a:pt x="735005" y="1556320"/>
                  <a:pt x="721411" y="1542726"/>
                  <a:pt x="721411" y="1525957"/>
                </a:cubicBezTo>
                <a:cubicBezTo>
                  <a:pt x="721411" y="1509187"/>
                  <a:pt x="735005" y="1495593"/>
                  <a:pt x="751774" y="1495593"/>
                </a:cubicBezTo>
                <a:close/>
                <a:moveTo>
                  <a:pt x="679220" y="1495593"/>
                </a:moveTo>
                <a:cubicBezTo>
                  <a:pt x="695989" y="1495593"/>
                  <a:pt x="709583" y="1509187"/>
                  <a:pt x="709583" y="1525957"/>
                </a:cubicBezTo>
                <a:cubicBezTo>
                  <a:pt x="709583" y="1542726"/>
                  <a:pt x="695989" y="1556320"/>
                  <a:pt x="679220" y="1556320"/>
                </a:cubicBezTo>
                <a:cubicBezTo>
                  <a:pt x="662450" y="1556320"/>
                  <a:pt x="648856" y="1542726"/>
                  <a:pt x="648856" y="1525957"/>
                </a:cubicBezTo>
                <a:cubicBezTo>
                  <a:pt x="648856" y="1509187"/>
                  <a:pt x="662450" y="1495593"/>
                  <a:pt x="679220" y="1495593"/>
                </a:cubicBezTo>
                <a:close/>
                <a:moveTo>
                  <a:pt x="606665" y="1495593"/>
                </a:moveTo>
                <a:cubicBezTo>
                  <a:pt x="623435" y="1495593"/>
                  <a:pt x="637029" y="1509187"/>
                  <a:pt x="637029" y="1525957"/>
                </a:cubicBezTo>
                <a:cubicBezTo>
                  <a:pt x="637029" y="1542726"/>
                  <a:pt x="623435" y="1556320"/>
                  <a:pt x="606665" y="1556320"/>
                </a:cubicBezTo>
                <a:cubicBezTo>
                  <a:pt x="589896" y="1556320"/>
                  <a:pt x="576302" y="1542726"/>
                  <a:pt x="576302" y="1525957"/>
                </a:cubicBezTo>
                <a:cubicBezTo>
                  <a:pt x="576302" y="1509187"/>
                  <a:pt x="589896" y="1495593"/>
                  <a:pt x="606665" y="1495593"/>
                </a:cubicBezTo>
                <a:close/>
                <a:moveTo>
                  <a:pt x="534111" y="1495593"/>
                </a:moveTo>
                <a:cubicBezTo>
                  <a:pt x="550880" y="1495593"/>
                  <a:pt x="564474" y="1509187"/>
                  <a:pt x="564474" y="1525957"/>
                </a:cubicBezTo>
                <a:cubicBezTo>
                  <a:pt x="564474" y="1542726"/>
                  <a:pt x="550880" y="1556320"/>
                  <a:pt x="534111" y="1556320"/>
                </a:cubicBezTo>
                <a:cubicBezTo>
                  <a:pt x="517341" y="1556320"/>
                  <a:pt x="503747" y="1542726"/>
                  <a:pt x="503747" y="1525957"/>
                </a:cubicBezTo>
                <a:cubicBezTo>
                  <a:pt x="503747" y="1509187"/>
                  <a:pt x="517341" y="1495593"/>
                  <a:pt x="534111" y="1495593"/>
                </a:cubicBezTo>
                <a:close/>
                <a:moveTo>
                  <a:pt x="461556" y="1495593"/>
                </a:moveTo>
                <a:cubicBezTo>
                  <a:pt x="478326" y="1495593"/>
                  <a:pt x="491920" y="1509187"/>
                  <a:pt x="491920" y="1525957"/>
                </a:cubicBezTo>
                <a:cubicBezTo>
                  <a:pt x="491920" y="1542726"/>
                  <a:pt x="478326" y="1556320"/>
                  <a:pt x="461556" y="1556320"/>
                </a:cubicBezTo>
                <a:cubicBezTo>
                  <a:pt x="444787" y="1556320"/>
                  <a:pt x="431192" y="1542726"/>
                  <a:pt x="431192" y="1525957"/>
                </a:cubicBezTo>
                <a:cubicBezTo>
                  <a:pt x="431192" y="1509187"/>
                  <a:pt x="444787" y="1495593"/>
                  <a:pt x="461556" y="1495593"/>
                </a:cubicBezTo>
                <a:close/>
                <a:moveTo>
                  <a:pt x="389002" y="1495593"/>
                </a:moveTo>
                <a:cubicBezTo>
                  <a:pt x="405771" y="1495593"/>
                  <a:pt x="419365" y="1509187"/>
                  <a:pt x="419365" y="1525957"/>
                </a:cubicBezTo>
                <a:cubicBezTo>
                  <a:pt x="419365" y="1542726"/>
                  <a:pt x="405771" y="1556320"/>
                  <a:pt x="389002" y="1556320"/>
                </a:cubicBezTo>
                <a:cubicBezTo>
                  <a:pt x="372232" y="1556320"/>
                  <a:pt x="358638" y="1542726"/>
                  <a:pt x="358638" y="1525957"/>
                </a:cubicBezTo>
                <a:cubicBezTo>
                  <a:pt x="358638" y="1509187"/>
                  <a:pt x="372232" y="1495593"/>
                  <a:pt x="389002" y="1495593"/>
                </a:cubicBezTo>
                <a:close/>
                <a:moveTo>
                  <a:pt x="316447" y="1495593"/>
                </a:moveTo>
                <a:cubicBezTo>
                  <a:pt x="333216" y="1495593"/>
                  <a:pt x="346810" y="1509187"/>
                  <a:pt x="346810" y="1525957"/>
                </a:cubicBezTo>
                <a:cubicBezTo>
                  <a:pt x="346810" y="1542726"/>
                  <a:pt x="333216" y="1556320"/>
                  <a:pt x="316447" y="1556320"/>
                </a:cubicBezTo>
                <a:cubicBezTo>
                  <a:pt x="299677" y="1556320"/>
                  <a:pt x="286084" y="1542726"/>
                  <a:pt x="286084" y="1525957"/>
                </a:cubicBezTo>
                <a:cubicBezTo>
                  <a:pt x="286084" y="1509187"/>
                  <a:pt x="299677" y="1495593"/>
                  <a:pt x="316447" y="1495593"/>
                </a:cubicBezTo>
                <a:close/>
                <a:moveTo>
                  <a:pt x="243892" y="1495593"/>
                </a:moveTo>
                <a:cubicBezTo>
                  <a:pt x="260662" y="1495593"/>
                  <a:pt x="274256" y="1509187"/>
                  <a:pt x="274256" y="1525957"/>
                </a:cubicBezTo>
                <a:cubicBezTo>
                  <a:pt x="274256" y="1542726"/>
                  <a:pt x="260662" y="1556320"/>
                  <a:pt x="243892" y="1556320"/>
                </a:cubicBezTo>
                <a:cubicBezTo>
                  <a:pt x="227123" y="1556320"/>
                  <a:pt x="213529" y="1542726"/>
                  <a:pt x="213529" y="1525957"/>
                </a:cubicBezTo>
                <a:cubicBezTo>
                  <a:pt x="213529" y="1509187"/>
                  <a:pt x="227123" y="1495593"/>
                  <a:pt x="243892" y="1495593"/>
                </a:cubicBezTo>
                <a:close/>
                <a:moveTo>
                  <a:pt x="171339" y="1495593"/>
                </a:moveTo>
                <a:cubicBezTo>
                  <a:pt x="188107" y="1495593"/>
                  <a:pt x="201701" y="1509187"/>
                  <a:pt x="201701" y="1525957"/>
                </a:cubicBezTo>
                <a:cubicBezTo>
                  <a:pt x="201701" y="1542726"/>
                  <a:pt x="188107" y="1556320"/>
                  <a:pt x="171339" y="1556320"/>
                </a:cubicBezTo>
                <a:cubicBezTo>
                  <a:pt x="154606" y="1556320"/>
                  <a:pt x="141012" y="1542726"/>
                  <a:pt x="141012" y="1525957"/>
                </a:cubicBezTo>
                <a:cubicBezTo>
                  <a:pt x="141012" y="1509187"/>
                  <a:pt x="154606" y="1495593"/>
                  <a:pt x="171339" y="1495593"/>
                </a:cubicBezTo>
                <a:close/>
                <a:moveTo>
                  <a:pt x="98825" y="1495593"/>
                </a:moveTo>
                <a:cubicBezTo>
                  <a:pt x="115592" y="1495593"/>
                  <a:pt x="129186" y="1509187"/>
                  <a:pt x="129186" y="1525957"/>
                </a:cubicBezTo>
                <a:cubicBezTo>
                  <a:pt x="129186" y="1542726"/>
                  <a:pt x="115592" y="1556320"/>
                  <a:pt x="98825" y="1556320"/>
                </a:cubicBezTo>
                <a:cubicBezTo>
                  <a:pt x="82054" y="1556320"/>
                  <a:pt x="68461" y="1542726"/>
                  <a:pt x="68461" y="1525957"/>
                </a:cubicBezTo>
                <a:cubicBezTo>
                  <a:pt x="68461" y="1509187"/>
                  <a:pt x="82054" y="1495593"/>
                  <a:pt x="98825" y="1495593"/>
                </a:cubicBezTo>
                <a:close/>
                <a:moveTo>
                  <a:pt x="26270" y="1495593"/>
                </a:moveTo>
                <a:cubicBezTo>
                  <a:pt x="43038" y="1495593"/>
                  <a:pt x="56632" y="1509187"/>
                  <a:pt x="56632" y="1525957"/>
                </a:cubicBezTo>
                <a:cubicBezTo>
                  <a:pt x="56632" y="1542726"/>
                  <a:pt x="43038" y="1556320"/>
                  <a:pt x="26270" y="1556320"/>
                </a:cubicBezTo>
                <a:cubicBezTo>
                  <a:pt x="17886" y="1556320"/>
                  <a:pt x="10295" y="1552922"/>
                  <a:pt x="4801" y="1547427"/>
                </a:cubicBezTo>
                <a:lnTo>
                  <a:pt x="0" y="1535836"/>
                </a:lnTo>
                <a:lnTo>
                  <a:pt x="0" y="1516078"/>
                </a:lnTo>
                <a:lnTo>
                  <a:pt x="4801" y="1504486"/>
                </a:lnTo>
                <a:cubicBezTo>
                  <a:pt x="10295" y="1498992"/>
                  <a:pt x="17886" y="1495593"/>
                  <a:pt x="26270" y="1495593"/>
                </a:cubicBezTo>
                <a:close/>
                <a:moveTo>
                  <a:pt x="1259656" y="1415141"/>
                </a:moveTo>
                <a:cubicBezTo>
                  <a:pt x="1268041" y="1415141"/>
                  <a:pt x="1275632" y="1418540"/>
                  <a:pt x="1281127" y="1424035"/>
                </a:cubicBezTo>
                <a:lnTo>
                  <a:pt x="1285044" y="1433492"/>
                </a:lnTo>
                <a:lnTo>
                  <a:pt x="1248565" y="1473629"/>
                </a:lnTo>
                <a:lnTo>
                  <a:pt x="1247837" y="1473482"/>
                </a:lnTo>
                <a:cubicBezTo>
                  <a:pt x="1236940" y="1468873"/>
                  <a:pt x="1229293" y="1458082"/>
                  <a:pt x="1229293" y="1445505"/>
                </a:cubicBezTo>
                <a:cubicBezTo>
                  <a:pt x="1229293" y="1428735"/>
                  <a:pt x="1242887" y="1415141"/>
                  <a:pt x="1259656" y="1415141"/>
                </a:cubicBezTo>
                <a:close/>
                <a:moveTo>
                  <a:pt x="1187102" y="1415141"/>
                </a:moveTo>
                <a:cubicBezTo>
                  <a:pt x="1203871" y="1415141"/>
                  <a:pt x="1217465" y="1428735"/>
                  <a:pt x="1217465" y="1445505"/>
                </a:cubicBezTo>
                <a:cubicBezTo>
                  <a:pt x="1217465" y="1462274"/>
                  <a:pt x="1203871" y="1475868"/>
                  <a:pt x="1187102" y="1475868"/>
                </a:cubicBezTo>
                <a:cubicBezTo>
                  <a:pt x="1170332" y="1475868"/>
                  <a:pt x="1156738" y="1462274"/>
                  <a:pt x="1156738" y="1445505"/>
                </a:cubicBezTo>
                <a:cubicBezTo>
                  <a:pt x="1156738" y="1428735"/>
                  <a:pt x="1170332" y="1415141"/>
                  <a:pt x="1187102" y="1415141"/>
                </a:cubicBezTo>
                <a:close/>
                <a:moveTo>
                  <a:pt x="1114547" y="1415141"/>
                </a:moveTo>
                <a:cubicBezTo>
                  <a:pt x="1131317" y="1415141"/>
                  <a:pt x="1144911" y="1428735"/>
                  <a:pt x="1144911" y="1445505"/>
                </a:cubicBezTo>
                <a:cubicBezTo>
                  <a:pt x="1144911" y="1462274"/>
                  <a:pt x="1131317" y="1475868"/>
                  <a:pt x="1114547" y="1475868"/>
                </a:cubicBezTo>
                <a:cubicBezTo>
                  <a:pt x="1097778" y="1475868"/>
                  <a:pt x="1084184" y="1462274"/>
                  <a:pt x="1084184" y="1445505"/>
                </a:cubicBezTo>
                <a:cubicBezTo>
                  <a:pt x="1084184" y="1428735"/>
                  <a:pt x="1097778" y="1415141"/>
                  <a:pt x="1114547" y="1415141"/>
                </a:cubicBezTo>
                <a:close/>
                <a:moveTo>
                  <a:pt x="1041993" y="1415141"/>
                </a:moveTo>
                <a:cubicBezTo>
                  <a:pt x="1058762" y="1415141"/>
                  <a:pt x="1072356" y="1428735"/>
                  <a:pt x="1072356" y="1445505"/>
                </a:cubicBezTo>
                <a:cubicBezTo>
                  <a:pt x="1072356" y="1462274"/>
                  <a:pt x="1058762" y="1475868"/>
                  <a:pt x="1041993" y="1475868"/>
                </a:cubicBezTo>
                <a:cubicBezTo>
                  <a:pt x="1025223" y="1475868"/>
                  <a:pt x="1011629" y="1462274"/>
                  <a:pt x="1011629" y="1445505"/>
                </a:cubicBezTo>
                <a:cubicBezTo>
                  <a:pt x="1011629" y="1428735"/>
                  <a:pt x="1025223" y="1415141"/>
                  <a:pt x="1041993" y="1415141"/>
                </a:cubicBezTo>
                <a:close/>
                <a:moveTo>
                  <a:pt x="969438" y="1415141"/>
                </a:moveTo>
                <a:cubicBezTo>
                  <a:pt x="986208" y="1415141"/>
                  <a:pt x="999801" y="1428735"/>
                  <a:pt x="999801" y="1445505"/>
                </a:cubicBezTo>
                <a:cubicBezTo>
                  <a:pt x="999801" y="1462274"/>
                  <a:pt x="986208" y="1475868"/>
                  <a:pt x="969438" y="1475868"/>
                </a:cubicBezTo>
                <a:cubicBezTo>
                  <a:pt x="952669" y="1475868"/>
                  <a:pt x="939075" y="1462274"/>
                  <a:pt x="939075" y="1445505"/>
                </a:cubicBezTo>
                <a:cubicBezTo>
                  <a:pt x="939075" y="1428735"/>
                  <a:pt x="952669" y="1415141"/>
                  <a:pt x="969438" y="1415141"/>
                </a:cubicBezTo>
                <a:close/>
                <a:moveTo>
                  <a:pt x="896883" y="1415141"/>
                </a:moveTo>
                <a:cubicBezTo>
                  <a:pt x="913653" y="1415141"/>
                  <a:pt x="927247" y="1428735"/>
                  <a:pt x="927247" y="1445505"/>
                </a:cubicBezTo>
                <a:cubicBezTo>
                  <a:pt x="927247" y="1462274"/>
                  <a:pt x="913653" y="1475868"/>
                  <a:pt x="896883" y="1475868"/>
                </a:cubicBezTo>
                <a:cubicBezTo>
                  <a:pt x="880114" y="1475868"/>
                  <a:pt x="866520" y="1462274"/>
                  <a:pt x="866520" y="1445505"/>
                </a:cubicBezTo>
                <a:cubicBezTo>
                  <a:pt x="866520" y="1428735"/>
                  <a:pt x="880114" y="1415141"/>
                  <a:pt x="896883" y="1415141"/>
                </a:cubicBezTo>
                <a:close/>
                <a:moveTo>
                  <a:pt x="824329" y="1415141"/>
                </a:moveTo>
                <a:cubicBezTo>
                  <a:pt x="841098" y="1415141"/>
                  <a:pt x="854692" y="1428735"/>
                  <a:pt x="854692" y="1445505"/>
                </a:cubicBezTo>
                <a:cubicBezTo>
                  <a:pt x="854692" y="1462274"/>
                  <a:pt x="841098" y="1475868"/>
                  <a:pt x="824329" y="1475868"/>
                </a:cubicBezTo>
                <a:cubicBezTo>
                  <a:pt x="807559" y="1475868"/>
                  <a:pt x="793965" y="1462274"/>
                  <a:pt x="793965" y="1445505"/>
                </a:cubicBezTo>
                <a:cubicBezTo>
                  <a:pt x="793965" y="1428735"/>
                  <a:pt x="807559" y="1415141"/>
                  <a:pt x="824329" y="1415141"/>
                </a:cubicBezTo>
                <a:close/>
                <a:moveTo>
                  <a:pt x="751774" y="1415141"/>
                </a:moveTo>
                <a:cubicBezTo>
                  <a:pt x="768544" y="1415141"/>
                  <a:pt x="782138" y="1428735"/>
                  <a:pt x="782138" y="1445505"/>
                </a:cubicBezTo>
                <a:cubicBezTo>
                  <a:pt x="782138" y="1462274"/>
                  <a:pt x="768544" y="1475868"/>
                  <a:pt x="751774" y="1475868"/>
                </a:cubicBezTo>
                <a:cubicBezTo>
                  <a:pt x="735005" y="1475868"/>
                  <a:pt x="721411" y="1462274"/>
                  <a:pt x="721411" y="1445505"/>
                </a:cubicBezTo>
                <a:cubicBezTo>
                  <a:pt x="721411" y="1428735"/>
                  <a:pt x="735005" y="1415141"/>
                  <a:pt x="751774" y="1415141"/>
                </a:cubicBezTo>
                <a:close/>
                <a:moveTo>
                  <a:pt x="679220" y="1415141"/>
                </a:moveTo>
                <a:cubicBezTo>
                  <a:pt x="695989" y="1415141"/>
                  <a:pt x="709583" y="1428735"/>
                  <a:pt x="709583" y="1445505"/>
                </a:cubicBezTo>
                <a:cubicBezTo>
                  <a:pt x="709583" y="1462274"/>
                  <a:pt x="695989" y="1475868"/>
                  <a:pt x="679220" y="1475868"/>
                </a:cubicBezTo>
                <a:cubicBezTo>
                  <a:pt x="662450" y="1475868"/>
                  <a:pt x="648856" y="1462274"/>
                  <a:pt x="648856" y="1445505"/>
                </a:cubicBezTo>
                <a:cubicBezTo>
                  <a:pt x="648856" y="1428735"/>
                  <a:pt x="662450" y="1415141"/>
                  <a:pt x="679220" y="1415141"/>
                </a:cubicBezTo>
                <a:close/>
                <a:moveTo>
                  <a:pt x="606665" y="1415141"/>
                </a:moveTo>
                <a:cubicBezTo>
                  <a:pt x="623435" y="1415141"/>
                  <a:pt x="637029" y="1428735"/>
                  <a:pt x="637029" y="1445505"/>
                </a:cubicBezTo>
                <a:cubicBezTo>
                  <a:pt x="637029" y="1462274"/>
                  <a:pt x="623435" y="1475868"/>
                  <a:pt x="606665" y="1475868"/>
                </a:cubicBezTo>
                <a:cubicBezTo>
                  <a:pt x="589896" y="1475868"/>
                  <a:pt x="576302" y="1462274"/>
                  <a:pt x="576302" y="1445505"/>
                </a:cubicBezTo>
                <a:cubicBezTo>
                  <a:pt x="576302" y="1428735"/>
                  <a:pt x="589896" y="1415141"/>
                  <a:pt x="606665" y="1415141"/>
                </a:cubicBezTo>
                <a:close/>
                <a:moveTo>
                  <a:pt x="534111" y="1415141"/>
                </a:moveTo>
                <a:cubicBezTo>
                  <a:pt x="550880" y="1415141"/>
                  <a:pt x="564474" y="1428735"/>
                  <a:pt x="564474" y="1445505"/>
                </a:cubicBezTo>
                <a:cubicBezTo>
                  <a:pt x="564474" y="1462274"/>
                  <a:pt x="550880" y="1475868"/>
                  <a:pt x="534111" y="1475868"/>
                </a:cubicBezTo>
                <a:cubicBezTo>
                  <a:pt x="517341" y="1475868"/>
                  <a:pt x="503747" y="1462274"/>
                  <a:pt x="503747" y="1445505"/>
                </a:cubicBezTo>
                <a:cubicBezTo>
                  <a:pt x="503747" y="1428735"/>
                  <a:pt x="517341" y="1415141"/>
                  <a:pt x="534111" y="1415141"/>
                </a:cubicBezTo>
                <a:close/>
                <a:moveTo>
                  <a:pt x="461556" y="1415141"/>
                </a:moveTo>
                <a:cubicBezTo>
                  <a:pt x="478326" y="1415141"/>
                  <a:pt x="491920" y="1428735"/>
                  <a:pt x="491920" y="1445505"/>
                </a:cubicBezTo>
                <a:cubicBezTo>
                  <a:pt x="491920" y="1462274"/>
                  <a:pt x="478326" y="1475868"/>
                  <a:pt x="461556" y="1475868"/>
                </a:cubicBezTo>
                <a:cubicBezTo>
                  <a:pt x="444787" y="1475868"/>
                  <a:pt x="431192" y="1462274"/>
                  <a:pt x="431192" y="1445505"/>
                </a:cubicBezTo>
                <a:cubicBezTo>
                  <a:pt x="431192" y="1428735"/>
                  <a:pt x="444787" y="1415141"/>
                  <a:pt x="461556" y="1415141"/>
                </a:cubicBezTo>
                <a:close/>
                <a:moveTo>
                  <a:pt x="389002" y="1415141"/>
                </a:moveTo>
                <a:cubicBezTo>
                  <a:pt x="405771" y="1415141"/>
                  <a:pt x="419365" y="1428735"/>
                  <a:pt x="419365" y="1445505"/>
                </a:cubicBezTo>
                <a:cubicBezTo>
                  <a:pt x="419365" y="1462274"/>
                  <a:pt x="405771" y="1475868"/>
                  <a:pt x="389002" y="1475868"/>
                </a:cubicBezTo>
                <a:cubicBezTo>
                  <a:pt x="372232" y="1475868"/>
                  <a:pt x="358638" y="1462274"/>
                  <a:pt x="358638" y="1445505"/>
                </a:cubicBezTo>
                <a:cubicBezTo>
                  <a:pt x="358638" y="1428735"/>
                  <a:pt x="372232" y="1415141"/>
                  <a:pt x="389002" y="1415141"/>
                </a:cubicBezTo>
                <a:close/>
                <a:moveTo>
                  <a:pt x="316447" y="1415141"/>
                </a:moveTo>
                <a:cubicBezTo>
                  <a:pt x="333216" y="1415141"/>
                  <a:pt x="346810" y="1428735"/>
                  <a:pt x="346810" y="1445505"/>
                </a:cubicBezTo>
                <a:cubicBezTo>
                  <a:pt x="346810" y="1462274"/>
                  <a:pt x="333216" y="1475868"/>
                  <a:pt x="316447" y="1475868"/>
                </a:cubicBezTo>
                <a:cubicBezTo>
                  <a:pt x="299677" y="1475868"/>
                  <a:pt x="286084" y="1462274"/>
                  <a:pt x="286084" y="1445505"/>
                </a:cubicBezTo>
                <a:cubicBezTo>
                  <a:pt x="286084" y="1428735"/>
                  <a:pt x="299677" y="1415141"/>
                  <a:pt x="316447" y="1415141"/>
                </a:cubicBezTo>
                <a:close/>
                <a:moveTo>
                  <a:pt x="243892" y="1415141"/>
                </a:moveTo>
                <a:cubicBezTo>
                  <a:pt x="260662" y="1415141"/>
                  <a:pt x="274256" y="1428735"/>
                  <a:pt x="274256" y="1445505"/>
                </a:cubicBezTo>
                <a:cubicBezTo>
                  <a:pt x="274256" y="1462274"/>
                  <a:pt x="260662" y="1475868"/>
                  <a:pt x="243892" y="1475868"/>
                </a:cubicBezTo>
                <a:cubicBezTo>
                  <a:pt x="227123" y="1475868"/>
                  <a:pt x="213529" y="1462274"/>
                  <a:pt x="213529" y="1445505"/>
                </a:cubicBezTo>
                <a:cubicBezTo>
                  <a:pt x="213529" y="1428735"/>
                  <a:pt x="227123" y="1415141"/>
                  <a:pt x="243892" y="1415141"/>
                </a:cubicBezTo>
                <a:close/>
                <a:moveTo>
                  <a:pt x="171339" y="1415141"/>
                </a:moveTo>
                <a:cubicBezTo>
                  <a:pt x="188107" y="1415141"/>
                  <a:pt x="201701" y="1428735"/>
                  <a:pt x="201701" y="1445505"/>
                </a:cubicBezTo>
                <a:cubicBezTo>
                  <a:pt x="201701" y="1462274"/>
                  <a:pt x="188107" y="1475868"/>
                  <a:pt x="171339" y="1475868"/>
                </a:cubicBezTo>
                <a:cubicBezTo>
                  <a:pt x="154611" y="1475868"/>
                  <a:pt x="141018" y="1462274"/>
                  <a:pt x="141018" y="1445505"/>
                </a:cubicBezTo>
                <a:cubicBezTo>
                  <a:pt x="141018" y="1428735"/>
                  <a:pt x="154611" y="1415141"/>
                  <a:pt x="171339" y="1415141"/>
                </a:cubicBezTo>
                <a:close/>
                <a:moveTo>
                  <a:pt x="98831" y="1415141"/>
                </a:moveTo>
                <a:cubicBezTo>
                  <a:pt x="115598" y="1415141"/>
                  <a:pt x="129192" y="1428735"/>
                  <a:pt x="129192" y="1445505"/>
                </a:cubicBezTo>
                <a:cubicBezTo>
                  <a:pt x="129192" y="1462274"/>
                  <a:pt x="115598" y="1475868"/>
                  <a:pt x="98831" y="1475868"/>
                </a:cubicBezTo>
                <a:cubicBezTo>
                  <a:pt x="82060" y="1475868"/>
                  <a:pt x="68467" y="1462274"/>
                  <a:pt x="68467" y="1445505"/>
                </a:cubicBezTo>
                <a:cubicBezTo>
                  <a:pt x="68467" y="1428735"/>
                  <a:pt x="82060" y="1415141"/>
                  <a:pt x="98831" y="1415141"/>
                </a:cubicBezTo>
                <a:close/>
                <a:moveTo>
                  <a:pt x="26277" y="1415141"/>
                </a:moveTo>
                <a:cubicBezTo>
                  <a:pt x="43044" y="1415141"/>
                  <a:pt x="56638" y="1428735"/>
                  <a:pt x="56638" y="1445505"/>
                </a:cubicBezTo>
                <a:cubicBezTo>
                  <a:pt x="56638" y="1462274"/>
                  <a:pt x="43044" y="1475868"/>
                  <a:pt x="26277" y="1475868"/>
                </a:cubicBezTo>
                <a:cubicBezTo>
                  <a:pt x="17892" y="1475868"/>
                  <a:pt x="10301" y="1472470"/>
                  <a:pt x="4807" y="1466975"/>
                </a:cubicBezTo>
                <a:lnTo>
                  <a:pt x="0" y="1455370"/>
                </a:lnTo>
                <a:lnTo>
                  <a:pt x="0" y="1435640"/>
                </a:lnTo>
                <a:lnTo>
                  <a:pt x="4807" y="1424034"/>
                </a:lnTo>
                <a:cubicBezTo>
                  <a:pt x="10301" y="1418540"/>
                  <a:pt x="17892" y="1415141"/>
                  <a:pt x="26277" y="1415141"/>
                </a:cubicBezTo>
                <a:close/>
                <a:moveTo>
                  <a:pt x="1332211" y="1334690"/>
                </a:moveTo>
                <a:cubicBezTo>
                  <a:pt x="1340596" y="1334690"/>
                  <a:pt x="1348186" y="1338088"/>
                  <a:pt x="1353681" y="1343583"/>
                </a:cubicBezTo>
                <a:lnTo>
                  <a:pt x="1356143" y="1349526"/>
                </a:lnTo>
                <a:lnTo>
                  <a:pt x="1331934" y="1381900"/>
                </a:lnTo>
                <a:lnTo>
                  <a:pt x="1321597" y="1393274"/>
                </a:lnTo>
                <a:lnTo>
                  <a:pt x="1320392" y="1393030"/>
                </a:lnTo>
                <a:cubicBezTo>
                  <a:pt x="1309494" y="1388421"/>
                  <a:pt x="1301847" y="1377631"/>
                  <a:pt x="1301847" y="1365053"/>
                </a:cubicBezTo>
                <a:cubicBezTo>
                  <a:pt x="1301847" y="1348284"/>
                  <a:pt x="1315441" y="1334690"/>
                  <a:pt x="1332211" y="1334690"/>
                </a:cubicBezTo>
                <a:close/>
                <a:moveTo>
                  <a:pt x="1259656" y="1334690"/>
                </a:moveTo>
                <a:cubicBezTo>
                  <a:pt x="1276426" y="1334690"/>
                  <a:pt x="1290020" y="1348284"/>
                  <a:pt x="1290020" y="1365053"/>
                </a:cubicBezTo>
                <a:cubicBezTo>
                  <a:pt x="1290020" y="1381823"/>
                  <a:pt x="1276426" y="1395417"/>
                  <a:pt x="1259656" y="1395417"/>
                </a:cubicBezTo>
                <a:cubicBezTo>
                  <a:pt x="1242887" y="1395417"/>
                  <a:pt x="1229293" y="1381823"/>
                  <a:pt x="1229293" y="1365053"/>
                </a:cubicBezTo>
                <a:cubicBezTo>
                  <a:pt x="1229293" y="1348284"/>
                  <a:pt x="1242887" y="1334690"/>
                  <a:pt x="1259656" y="1334690"/>
                </a:cubicBezTo>
                <a:close/>
                <a:moveTo>
                  <a:pt x="1187102" y="1334690"/>
                </a:moveTo>
                <a:cubicBezTo>
                  <a:pt x="1203871" y="1334690"/>
                  <a:pt x="1217465" y="1348284"/>
                  <a:pt x="1217465" y="1365053"/>
                </a:cubicBezTo>
                <a:cubicBezTo>
                  <a:pt x="1217465" y="1381823"/>
                  <a:pt x="1203871" y="1395417"/>
                  <a:pt x="1187102" y="1395417"/>
                </a:cubicBezTo>
                <a:cubicBezTo>
                  <a:pt x="1170332" y="1395417"/>
                  <a:pt x="1156738" y="1381823"/>
                  <a:pt x="1156738" y="1365053"/>
                </a:cubicBezTo>
                <a:cubicBezTo>
                  <a:pt x="1156738" y="1348284"/>
                  <a:pt x="1170332" y="1334690"/>
                  <a:pt x="1187102" y="1334690"/>
                </a:cubicBezTo>
                <a:close/>
                <a:moveTo>
                  <a:pt x="1114547" y="1334690"/>
                </a:moveTo>
                <a:cubicBezTo>
                  <a:pt x="1131317" y="1334690"/>
                  <a:pt x="1144911" y="1348284"/>
                  <a:pt x="1144911" y="1365053"/>
                </a:cubicBezTo>
                <a:cubicBezTo>
                  <a:pt x="1144911" y="1381823"/>
                  <a:pt x="1131317" y="1395417"/>
                  <a:pt x="1114547" y="1395417"/>
                </a:cubicBezTo>
                <a:cubicBezTo>
                  <a:pt x="1097778" y="1395417"/>
                  <a:pt x="1084184" y="1381823"/>
                  <a:pt x="1084184" y="1365053"/>
                </a:cubicBezTo>
                <a:cubicBezTo>
                  <a:pt x="1084184" y="1348284"/>
                  <a:pt x="1097778" y="1334690"/>
                  <a:pt x="1114547" y="1334690"/>
                </a:cubicBezTo>
                <a:close/>
                <a:moveTo>
                  <a:pt x="1041993" y="1334690"/>
                </a:moveTo>
                <a:cubicBezTo>
                  <a:pt x="1058762" y="1334690"/>
                  <a:pt x="1072356" y="1348284"/>
                  <a:pt x="1072356" y="1365053"/>
                </a:cubicBezTo>
                <a:cubicBezTo>
                  <a:pt x="1072356" y="1381823"/>
                  <a:pt x="1058762" y="1395417"/>
                  <a:pt x="1041993" y="1395417"/>
                </a:cubicBezTo>
                <a:cubicBezTo>
                  <a:pt x="1025223" y="1395417"/>
                  <a:pt x="1011629" y="1381823"/>
                  <a:pt x="1011629" y="1365053"/>
                </a:cubicBezTo>
                <a:cubicBezTo>
                  <a:pt x="1011629" y="1348284"/>
                  <a:pt x="1025223" y="1334690"/>
                  <a:pt x="1041993" y="1334690"/>
                </a:cubicBezTo>
                <a:close/>
                <a:moveTo>
                  <a:pt x="969438" y="1334690"/>
                </a:moveTo>
                <a:cubicBezTo>
                  <a:pt x="986208" y="1334690"/>
                  <a:pt x="999801" y="1348284"/>
                  <a:pt x="999801" y="1365053"/>
                </a:cubicBezTo>
                <a:cubicBezTo>
                  <a:pt x="999801" y="1381823"/>
                  <a:pt x="986208" y="1395417"/>
                  <a:pt x="969438" y="1395417"/>
                </a:cubicBezTo>
                <a:cubicBezTo>
                  <a:pt x="952669" y="1395417"/>
                  <a:pt x="939075" y="1381823"/>
                  <a:pt x="939075" y="1365053"/>
                </a:cubicBezTo>
                <a:cubicBezTo>
                  <a:pt x="939075" y="1348284"/>
                  <a:pt x="952669" y="1334690"/>
                  <a:pt x="969438" y="1334690"/>
                </a:cubicBezTo>
                <a:close/>
                <a:moveTo>
                  <a:pt x="896883" y="1334690"/>
                </a:moveTo>
                <a:cubicBezTo>
                  <a:pt x="913653" y="1334690"/>
                  <a:pt x="927247" y="1348284"/>
                  <a:pt x="927247" y="1365053"/>
                </a:cubicBezTo>
                <a:cubicBezTo>
                  <a:pt x="927247" y="1381823"/>
                  <a:pt x="913653" y="1395417"/>
                  <a:pt x="896883" y="1395417"/>
                </a:cubicBezTo>
                <a:cubicBezTo>
                  <a:pt x="880114" y="1395417"/>
                  <a:pt x="866520" y="1381823"/>
                  <a:pt x="866520" y="1365053"/>
                </a:cubicBezTo>
                <a:cubicBezTo>
                  <a:pt x="866520" y="1348284"/>
                  <a:pt x="880114" y="1334690"/>
                  <a:pt x="896883" y="1334690"/>
                </a:cubicBezTo>
                <a:close/>
                <a:moveTo>
                  <a:pt x="824329" y="1334690"/>
                </a:moveTo>
                <a:cubicBezTo>
                  <a:pt x="841098" y="1334690"/>
                  <a:pt x="854692" y="1348284"/>
                  <a:pt x="854692" y="1365053"/>
                </a:cubicBezTo>
                <a:cubicBezTo>
                  <a:pt x="854692" y="1381823"/>
                  <a:pt x="841098" y="1395417"/>
                  <a:pt x="824329" y="1395417"/>
                </a:cubicBezTo>
                <a:cubicBezTo>
                  <a:pt x="807559" y="1395417"/>
                  <a:pt x="793965" y="1381823"/>
                  <a:pt x="793965" y="1365053"/>
                </a:cubicBezTo>
                <a:cubicBezTo>
                  <a:pt x="793965" y="1348284"/>
                  <a:pt x="807559" y="1334690"/>
                  <a:pt x="824329" y="1334690"/>
                </a:cubicBezTo>
                <a:close/>
                <a:moveTo>
                  <a:pt x="751774" y="1334690"/>
                </a:moveTo>
                <a:cubicBezTo>
                  <a:pt x="768544" y="1334690"/>
                  <a:pt x="782138" y="1348284"/>
                  <a:pt x="782138" y="1365053"/>
                </a:cubicBezTo>
                <a:cubicBezTo>
                  <a:pt x="782138" y="1381823"/>
                  <a:pt x="768544" y="1395417"/>
                  <a:pt x="751774" y="1395417"/>
                </a:cubicBezTo>
                <a:cubicBezTo>
                  <a:pt x="735005" y="1395417"/>
                  <a:pt x="721411" y="1381823"/>
                  <a:pt x="721411" y="1365053"/>
                </a:cubicBezTo>
                <a:cubicBezTo>
                  <a:pt x="721411" y="1348284"/>
                  <a:pt x="735005" y="1334690"/>
                  <a:pt x="751774" y="1334690"/>
                </a:cubicBezTo>
                <a:close/>
                <a:moveTo>
                  <a:pt x="679220" y="1334690"/>
                </a:moveTo>
                <a:cubicBezTo>
                  <a:pt x="695989" y="1334690"/>
                  <a:pt x="709583" y="1348284"/>
                  <a:pt x="709583" y="1365053"/>
                </a:cubicBezTo>
                <a:cubicBezTo>
                  <a:pt x="709583" y="1381823"/>
                  <a:pt x="695989" y="1395417"/>
                  <a:pt x="679220" y="1395417"/>
                </a:cubicBezTo>
                <a:cubicBezTo>
                  <a:pt x="662450" y="1395417"/>
                  <a:pt x="648856" y="1381823"/>
                  <a:pt x="648856" y="1365053"/>
                </a:cubicBezTo>
                <a:cubicBezTo>
                  <a:pt x="648856" y="1348284"/>
                  <a:pt x="662450" y="1334690"/>
                  <a:pt x="679220" y="1334690"/>
                </a:cubicBezTo>
                <a:close/>
                <a:moveTo>
                  <a:pt x="606665" y="1334690"/>
                </a:moveTo>
                <a:cubicBezTo>
                  <a:pt x="623435" y="1334690"/>
                  <a:pt x="637029" y="1348284"/>
                  <a:pt x="637029" y="1365053"/>
                </a:cubicBezTo>
                <a:cubicBezTo>
                  <a:pt x="637029" y="1381823"/>
                  <a:pt x="623435" y="1395417"/>
                  <a:pt x="606665" y="1395417"/>
                </a:cubicBezTo>
                <a:cubicBezTo>
                  <a:pt x="589896" y="1395417"/>
                  <a:pt x="576302" y="1381823"/>
                  <a:pt x="576302" y="1365053"/>
                </a:cubicBezTo>
                <a:cubicBezTo>
                  <a:pt x="576302" y="1348284"/>
                  <a:pt x="589896" y="1334690"/>
                  <a:pt x="606665" y="1334690"/>
                </a:cubicBezTo>
                <a:close/>
                <a:moveTo>
                  <a:pt x="534111" y="1334690"/>
                </a:moveTo>
                <a:cubicBezTo>
                  <a:pt x="550880" y="1334690"/>
                  <a:pt x="564474" y="1348284"/>
                  <a:pt x="564474" y="1365053"/>
                </a:cubicBezTo>
                <a:cubicBezTo>
                  <a:pt x="564474" y="1381823"/>
                  <a:pt x="550880" y="1395417"/>
                  <a:pt x="534111" y="1395417"/>
                </a:cubicBezTo>
                <a:cubicBezTo>
                  <a:pt x="517341" y="1395417"/>
                  <a:pt x="503747" y="1381823"/>
                  <a:pt x="503747" y="1365053"/>
                </a:cubicBezTo>
                <a:cubicBezTo>
                  <a:pt x="503747" y="1348284"/>
                  <a:pt x="517341" y="1334690"/>
                  <a:pt x="534111" y="1334690"/>
                </a:cubicBezTo>
                <a:close/>
                <a:moveTo>
                  <a:pt x="461556" y="1334690"/>
                </a:moveTo>
                <a:cubicBezTo>
                  <a:pt x="478326" y="1334690"/>
                  <a:pt x="491920" y="1348284"/>
                  <a:pt x="491920" y="1365053"/>
                </a:cubicBezTo>
                <a:cubicBezTo>
                  <a:pt x="491920" y="1381823"/>
                  <a:pt x="478326" y="1395417"/>
                  <a:pt x="461556" y="1395417"/>
                </a:cubicBezTo>
                <a:cubicBezTo>
                  <a:pt x="444787" y="1395417"/>
                  <a:pt x="431192" y="1381823"/>
                  <a:pt x="431192" y="1365053"/>
                </a:cubicBezTo>
                <a:cubicBezTo>
                  <a:pt x="431192" y="1348284"/>
                  <a:pt x="444787" y="1334690"/>
                  <a:pt x="461556" y="1334690"/>
                </a:cubicBezTo>
                <a:close/>
                <a:moveTo>
                  <a:pt x="389002" y="1334690"/>
                </a:moveTo>
                <a:cubicBezTo>
                  <a:pt x="405771" y="1334690"/>
                  <a:pt x="419365" y="1348284"/>
                  <a:pt x="419365" y="1365053"/>
                </a:cubicBezTo>
                <a:cubicBezTo>
                  <a:pt x="419365" y="1381823"/>
                  <a:pt x="405771" y="1395417"/>
                  <a:pt x="389002" y="1395417"/>
                </a:cubicBezTo>
                <a:cubicBezTo>
                  <a:pt x="372232" y="1395417"/>
                  <a:pt x="358638" y="1381823"/>
                  <a:pt x="358638" y="1365053"/>
                </a:cubicBezTo>
                <a:cubicBezTo>
                  <a:pt x="358638" y="1348284"/>
                  <a:pt x="372232" y="1334690"/>
                  <a:pt x="389002" y="1334690"/>
                </a:cubicBezTo>
                <a:close/>
                <a:moveTo>
                  <a:pt x="316447" y="1334690"/>
                </a:moveTo>
                <a:cubicBezTo>
                  <a:pt x="333216" y="1334690"/>
                  <a:pt x="346810" y="1348284"/>
                  <a:pt x="346810" y="1365053"/>
                </a:cubicBezTo>
                <a:cubicBezTo>
                  <a:pt x="346810" y="1381823"/>
                  <a:pt x="333216" y="1395417"/>
                  <a:pt x="316447" y="1395417"/>
                </a:cubicBezTo>
                <a:cubicBezTo>
                  <a:pt x="299677" y="1395417"/>
                  <a:pt x="286084" y="1381823"/>
                  <a:pt x="286084" y="1365053"/>
                </a:cubicBezTo>
                <a:cubicBezTo>
                  <a:pt x="286084" y="1348284"/>
                  <a:pt x="299677" y="1334690"/>
                  <a:pt x="316447" y="1334690"/>
                </a:cubicBezTo>
                <a:close/>
                <a:moveTo>
                  <a:pt x="243892" y="1334690"/>
                </a:moveTo>
                <a:cubicBezTo>
                  <a:pt x="260662" y="1334690"/>
                  <a:pt x="274256" y="1348284"/>
                  <a:pt x="274256" y="1365053"/>
                </a:cubicBezTo>
                <a:cubicBezTo>
                  <a:pt x="274256" y="1381823"/>
                  <a:pt x="260662" y="1395417"/>
                  <a:pt x="243892" y="1395417"/>
                </a:cubicBezTo>
                <a:cubicBezTo>
                  <a:pt x="227123" y="1395417"/>
                  <a:pt x="213529" y="1381823"/>
                  <a:pt x="213529" y="1365053"/>
                </a:cubicBezTo>
                <a:cubicBezTo>
                  <a:pt x="213529" y="1348284"/>
                  <a:pt x="227123" y="1334690"/>
                  <a:pt x="243892" y="1334690"/>
                </a:cubicBezTo>
                <a:close/>
                <a:moveTo>
                  <a:pt x="171339" y="1334690"/>
                </a:moveTo>
                <a:cubicBezTo>
                  <a:pt x="188107" y="1334690"/>
                  <a:pt x="201701" y="1348284"/>
                  <a:pt x="201701" y="1365053"/>
                </a:cubicBezTo>
                <a:cubicBezTo>
                  <a:pt x="201701" y="1381823"/>
                  <a:pt x="188107" y="1395417"/>
                  <a:pt x="171339" y="1395417"/>
                </a:cubicBezTo>
                <a:cubicBezTo>
                  <a:pt x="154616" y="1395417"/>
                  <a:pt x="141023" y="1381823"/>
                  <a:pt x="141023" y="1365053"/>
                </a:cubicBezTo>
                <a:cubicBezTo>
                  <a:pt x="141023" y="1348284"/>
                  <a:pt x="154616" y="1334690"/>
                  <a:pt x="171339" y="1334690"/>
                </a:cubicBezTo>
                <a:close/>
                <a:moveTo>
                  <a:pt x="98838" y="1334690"/>
                </a:moveTo>
                <a:cubicBezTo>
                  <a:pt x="115605" y="1334690"/>
                  <a:pt x="129198" y="1348284"/>
                  <a:pt x="129198" y="1365053"/>
                </a:cubicBezTo>
                <a:cubicBezTo>
                  <a:pt x="129198" y="1381823"/>
                  <a:pt x="115605" y="1395417"/>
                  <a:pt x="98838" y="1395417"/>
                </a:cubicBezTo>
                <a:cubicBezTo>
                  <a:pt x="82067" y="1395417"/>
                  <a:pt x="68474" y="1381823"/>
                  <a:pt x="68474" y="1365053"/>
                </a:cubicBezTo>
                <a:cubicBezTo>
                  <a:pt x="68474" y="1348284"/>
                  <a:pt x="82067" y="1334690"/>
                  <a:pt x="98838" y="1334690"/>
                </a:cubicBezTo>
                <a:close/>
                <a:moveTo>
                  <a:pt x="26283" y="1334690"/>
                </a:moveTo>
                <a:cubicBezTo>
                  <a:pt x="43051" y="1334690"/>
                  <a:pt x="56645" y="1348284"/>
                  <a:pt x="56645" y="1365053"/>
                </a:cubicBezTo>
                <a:cubicBezTo>
                  <a:pt x="56645" y="1381823"/>
                  <a:pt x="43051" y="1395417"/>
                  <a:pt x="26283" y="1395417"/>
                </a:cubicBezTo>
                <a:cubicBezTo>
                  <a:pt x="17898" y="1395417"/>
                  <a:pt x="10308" y="1392019"/>
                  <a:pt x="4813" y="1386524"/>
                </a:cubicBezTo>
                <a:lnTo>
                  <a:pt x="0" y="1374903"/>
                </a:lnTo>
                <a:lnTo>
                  <a:pt x="0" y="1355203"/>
                </a:lnTo>
                <a:lnTo>
                  <a:pt x="4813" y="1343583"/>
                </a:lnTo>
                <a:cubicBezTo>
                  <a:pt x="10308" y="1338089"/>
                  <a:pt x="17898" y="1334690"/>
                  <a:pt x="26283" y="1334690"/>
                </a:cubicBezTo>
                <a:close/>
                <a:moveTo>
                  <a:pt x="1404765" y="1254238"/>
                </a:moveTo>
                <a:cubicBezTo>
                  <a:pt x="1408957" y="1254238"/>
                  <a:pt x="1412951" y="1255088"/>
                  <a:pt x="1416584" y="1256624"/>
                </a:cubicBezTo>
                <a:lnTo>
                  <a:pt x="1422045" y="1260306"/>
                </a:lnTo>
                <a:lnTo>
                  <a:pt x="1418517" y="1266114"/>
                </a:lnTo>
                <a:lnTo>
                  <a:pt x="1386846" y="1308466"/>
                </a:lnTo>
                <a:lnTo>
                  <a:pt x="1383295" y="1306072"/>
                </a:lnTo>
                <a:cubicBezTo>
                  <a:pt x="1377800" y="1300577"/>
                  <a:pt x="1374402" y="1292986"/>
                  <a:pt x="1374402" y="1284602"/>
                </a:cubicBezTo>
                <a:cubicBezTo>
                  <a:pt x="1374402" y="1267832"/>
                  <a:pt x="1387996" y="1254238"/>
                  <a:pt x="1404765" y="1254238"/>
                </a:cubicBezTo>
                <a:close/>
                <a:moveTo>
                  <a:pt x="1332211" y="1254238"/>
                </a:moveTo>
                <a:cubicBezTo>
                  <a:pt x="1348980" y="1254238"/>
                  <a:pt x="1362574" y="1267832"/>
                  <a:pt x="1362574" y="1284602"/>
                </a:cubicBezTo>
                <a:cubicBezTo>
                  <a:pt x="1362574" y="1301371"/>
                  <a:pt x="1348980" y="1314965"/>
                  <a:pt x="1332211" y="1314965"/>
                </a:cubicBezTo>
                <a:cubicBezTo>
                  <a:pt x="1315441" y="1314965"/>
                  <a:pt x="1301847" y="1301371"/>
                  <a:pt x="1301847" y="1284602"/>
                </a:cubicBezTo>
                <a:cubicBezTo>
                  <a:pt x="1301847" y="1267832"/>
                  <a:pt x="1315441" y="1254238"/>
                  <a:pt x="1332211" y="1254238"/>
                </a:cubicBezTo>
                <a:close/>
                <a:moveTo>
                  <a:pt x="1259656" y="1254238"/>
                </a:moveTo>
                <a:cubicBezTo>
                  <a:pt x="1276426" y="1254238"/>
                  <a:pt x="1290020" y="1267832"/>
                  <a:pt x="1290020" y="1284602"/>
                </a:cubicBezTo>
                <a:cubicBezTo>
                  <a:pt x="1290020" y="1301371"/>
                  <a:pt x="1276426" y="1314965"/>
                  <a:pt x="1259656" y="1314965"/>
                </a:cubicBezTo>
                <a:cubicBezTo>
                  <a:pt x="1242887" y="1314965"/>
                  <a:pt x="1229293" y="1301371"/>
                  <a:pt x="1229293" y="1284602"/>
                </a:cubicBezTo>
                <a:cubicBezTo>
                  <a:pt x="1229293" y="1267832"/>
                  <a:pt x="1242887" y="1254238"/>
                  <a:pt x="1259656" y="1254238"/>
                </a:cubicBezTo>
                <a:close/>
                <a:moveTo>
                  <a:pt x="1187102" y="1254238"/>
                </a:moveTo>
                <a:cubicBezTo>
                  <a:pt x="1203871" y="1254238"/>
                  <a:pt x="1217465" y="1267832"/>
                  <a:pt x="1217465" y="1284602"/>
                </a:cubicBezTo>
                <a:cubicBezTo>
                  <a:pt x="1217465" y="1301371"/>
                  <a:pt x="1203871" y="1314965"/>
                  <a:pt x="1187102" y="1314965"/>
                </a:cubicBezTo>
                <a:cubicBezTo>
                  <a:pt x="1170332" y="1314965"/>
                  <a:pt x="1156738" y="1301371"/>
                  <a:pt x="1156738" y="1284602"/>
                </a:cubicBezTo>
                <a:cubicBezTo>
                  <a:pt x="1156738" y="1267832"/>
                  <a:pt x="1170332" y="1254238"/>
                  <a:pt x="1187102" y="1254238"/>
                </a:cubicBezTo>
                <a:close/>
                <a:moveTo>
                  <a:pt x="1114547" y="1254238"/>
                </a:moveTo>
                <a:cubicBezTo>
                  <a:pt x="1131317" y="1254238"/>
                  <a:pt x="1144911" y="1267832"/>
                  <a:pt x="1144911" y="1284602"/>
                </a:cubicBezTo>
                <a:cubicBezTo>
                  <a:pt x="1144911" y="1301371"/>
                  <a:pt x="1131317" y="1314965"/>
                  <a:pt x="1114547" y="1314965"/>
                </a:cubicBezTo>
                <a:cubicBezTo>
                  <a:pt x="1097778" y="1314965"/>
                  <a:pt x="1084184" y="1301371"/>
                  <a:pt x="1084184" y="1284602"/>
                </a:cubicBezTo>
                <a:cubicBezTo>
                  <a:pt x="1084184" y="1267832"/>
                  <a:pt x="1097778" y="1254238"/>
                  <a:pt x="1114547" y="1254238"/>
                </a:cubicBezTo>
                <a:close/>
                <a:moveTo>
                  <a:pt x="1041993" y="1254238"/>
                </a:moveTo>
                <a:cubicBezTo>
                  <a:pt x="1058762" y="1254238"/>
                  <a:pt x="1072356" y="1267832"/>
                  <a:pt x="1072356" y="1284602"/>
                </a:cubicBezTo>
                <a:cubicBezTo>
                  <a:pt x="1072356" y="1301371"/>
                  <a:pt x="1058762" y="1314965"/>
                  <a:pt x="1041993" y="1314965"/>
                </a:cubicBezTo>
                <a:cubicBezTo>
                  <a:pt x="1025223" y="1314965"/>
                  <a:pt x="1011629" y="1301371"/>
                  <a:pt x="1011629" y="1284602"/>
                </a:cubicBezTo>
                <a:cubicBezTo>
                  <a:pt x="1011629" y="1267832"/>
                  <a:pt x="1025223" y="1254238"/>
                  <a:pt x="1041993" y="1254238"/>
                </a:cubicBezTo>
                <a:close/>
                <a:moveTo>
                  <a:pt x="969438" y="1254238"/>
                </a:moveTo>
                <a:cubicBezTo>
                  <a:pt x="986208" y="1254238"/>
                  <a:pt x="999801" y="1267832"/>
                  <a:pt x="999801" y="1284602"/>
                </a:cubicBezTo>
                <a:cubicBezTo>
                  <a:pt x="999801" y="1301371"/>
                  <a:pt x="986208" y="1314965"/>
                  <a:pt x="969438" y="1314965"/>
                </a:cubicBezTo>
                <a:cubicBezTo>
                  <a:pt x="952669" y="1314965"/>
                  <a:pt x="939075" y="1301371"/>
                  <a:pt x="939075" y="1284602"/>
                </a:cubicBezTo>
                <a:cubicBezTo>
                  <a:pt x="939075" y="1267832"/>
                  <a:pt x="952669" y="1254238"/>
                  <a:pt x="969438" y="1254238"/>
                </a:cubicBezTo>
                <a:close/>
                <a:moveTo>
                  <a:pt x="896883" y="1254238"/>
                </a:moveTo>
                <a:cubicBezTo>
                  <a:pt x="913653" y="1254238"/>
                  <a:pt x="927247" y="1267832"/>
                  <a:pt x="927247" y="1284602"/>
                </a:cubicBezTo>
                <a:cubicBezTo>
                  <a:pt x="927247" y="1301371"/>
                  <a:pt x="913653" y="1314965"/>
                  <a:pt x="896883" y="1314965"/>
                </a:cubicBezTo>
                <a:cubicBezTo>
                  <a:pt x="880114" y="1314965"/>
                  <a:pt x="866520" y="1301371"/>
                  <a:pt x="866520" y="1284602"/>
                </a:cubicBezTo>
                <a:cubicBezTo>
                  <a:pt x="866520" y="1267832"/>
                  <a:pt x="880114" y="1254238"/>
                  <a:pt x="896883" y="1254238"/>
                </a:cubicBezTo>
                <a:close/>
                <a:moveTo>
                  <a:pt x="824329" y="1254238"/>
                </a:moveTo>
                <a:cubicBezTo>
                  <a:pt x="841098" y="1254238"/>
                  <a:pt x="854692" y="1267832"/>
                  <a:pt x="854692" y="1284602"/>
                </a:cubicBezTo>
                <a:cubicBezTo>
                  <a:pt x="854692" y="1301371"/>
                  <a:pt x="841098" y="1314965"/>
                  <a:pt x="824329" y="1314965"/>
                </a:cubicBezTo>
                <a:cubicBezTo>
                  <a:pt x="807559" y="1314965"/>
                  <a:pt x="793965" y="1301371"/>
                  <a:pt x="793965" y="1284602"/>
                </a:cubicBezTo>
                <a:cubicBezTo>
                  <a:pt x="793965" y="1267832"/>
                  <a:pt x="807559" y="1254238"/>
                  <a:pt x="824329" y="1254238"/>
                </a:cubicBezTo>
                <a:close/>
                <a:moveTo>
                  <a:pt x="751774" y="1254238"/>
                </a:moveTo>
                <a:cubicBezTo>
                  <a:pt x="768544" y="1254238"/>
                  <a:pt x="782138" y="1267832"/>
                  <a:pt x="782138" y="1284602"/>
                </a:cubicBezTo>
                <a:cubicBezTo>
                  <a:pt x="782138" y="1301371"/>
                  <a:pt x="768544" y="1314965"/>
                  <a:pt x="751774" y="1314965"/>
                </a:cubicBezTo>
                <a:cubicBezTo>
                  <a:pt x="735005" y="1314965"/>
                  <a:pt x="721411" y="1301371"/>
                  <a:pt x="721411" y="1284602"/>
                </a:cubicBezTo>
                <a:cubicBezTo>
                  <a:pt x="721411" y="1267832"/>
                  <a:pt x="735005" y="1254238"/>
                  <a:pt x="751774" y="1254238"/>
                </a:cubicBezTo>
                <a:close/>
                <a:moveTo>
                  <a:pt x="679220" y="1254238"/>
                </a:moveTo>
                <a:cubicBezTo>
                  <a:pt x="695989" y="1254238"/>
                  <a:pt x="709583" y="1267832"/>
                  <a:pt x="709583" y="1284602"/>
                </a:cubicBezTo>
                <a:cubicBezTo>
                  <a:pt x="709583" y="1301371"/>
                  <a:pt x="695989" y="1314965"/>
                  <a:pt x="679220" y="1314965"/>
                </a:cubicBezTo>
                <a:cubicBezTo>
                  <a:pt x="662450" y="1314965"/>
                  <a:pt x="648856" y="1301371"/>
                  <a:pt x="648856" y="1284602"/>
                </a:cubicBezTo>
                <a:cubicBezTo>
                  <a:pt x="648856" y="1267832"/>
                  <a:pt x="662450" y="1254238"/>
                  <a:pt x="679220" y="1254238"/>
                </a:cubicBezTo>
                <a:close/>
                <a:moveTo>
                  <a:pt x="606665" y="1254238"/>
                </a:moveTo>
                <a:cubicBezTo>
                  <a:pt x="623435" y="1254238"/>
                  <a:pt x="637029" y="1267832"/>
                  <a:pt x="637029" y="1284602"/>
                </a:cubicBezTo>
                <a:cubicBezTo>
                  <a:pt x="637029" y="1301371"/>
                  <a:pt x="623435" y="1314965"/>
                  <a:pt x="606665" y="1314965"/>
                </a:cubicBezTo>
                <a:cubicBezTo>
                  <a:pt x="589896" y="1314965"/>
                  <a:pt x="576302" y="1301371"/>
                  <a:pt x="576302" y="1284602"/>
                </a:cubicBezTo>
                <a:cubicBezTo>
                  <a:pt x="576302" y="1267832"/>
                  <a:pt x="589896" y="1254238"/>
                  <a:pt x="606665" y="1254238"/>
                </a:cubicBezTo>
                <a:close/>
                <a:moveTo>
                  <a:pt x="534111" y="1254238"/>
                </a:moveTo>
                <a:cubicBezTo>
                  <a:pt x="550880" y="1254238"/>
                  <a:pt x="564474" y="1267832"/>
                  <a:pt x="564474" y="1284602"/>
                </a:cubicBezTo>
                <a:cubicBezTo>
                  <a:pt x="564474" y="1301371"/>
                  <a:pt x="550880" y="1314965"/>
                  <a:pt x="534111" y="1314965"/>
                </a:cubicBezTo>
                <a:cubicBezTo>
                  <a:pt x="517341" y="1314965"/>
                  <a:pt x="503747" y="1301371"/>
                  <a:pt x="503747" y="1284602"/>
                </a:cubicBezTo>
                <a:cubicBezTo>
                  <a:pt x="503747" y="1267832"/>
                  <a:pt x="517341" y="1254238"/>
                  <a:pt x="534111" y="1254238"/>
                </a:cubicBezTo>
                <a:close/>
                <a:moveTo>
                  <a:pt x="461556" y="1254238"/>
                </a:moveTo>
                <a:cubicBezTo>
                  <a:pt x="478326" y="1254238"/>
                  <a:pt x="491920" y="1267832"/>
                  <a:pt x="491920" y="1284602"/>
                </a:cubicBezTo>
                <a:cubicBezTo>
                  <a:pt x="491920" y="1301371"/>
                  <a:pt x="478326" y="1314965"/>
                  <a:pt x="461556" y="1314965"/>
                </a:cubicBezTo>
                <a:cubicBezTo>
                  <a:pt x="444787" y="1314965"/>
                  <a:pt x="431192" y="1301371"/>
                  <a:pt x="431192" y="1284602"/>
                </a:cubicBezTo>
                <a:cubicBezTo>
                  <a:pt x="431192" y="1267832"/>
                  <a:pt x="444787" y="1254238"/>
                  <a:pt x="461556" y="1254238"/>
                </a:cubicBezTo>
                <a:close/>
                <a:moveTo>
                  <a:pt x="389002" y="1254238"/>
                </a:moveTo>
                <a:cubicBezTo>
                  <a:pt x="405771" y="1254238"/>
                  <a:pt x="419365" y="1267832"/>
                  <a:pt x="419365" y="1284602"/>
                </a:cubicBezTo>
                <a:cubicBezTo>
                  <a:pt x="419365" y="1301371"/>
                  <a:pt x="405771" y="1314965"/>
                  <a:pt x="389002" y="1314965"/>
                </a:cubicBezTo>
                <a:cubicBezTo>
                  <a:pt x="372232" y="1314965"/>
                  <a:pt x="358638" y="1301371"/>
                  <a:pt x="358638" y="1284602"/>
                </a:cubicBezTo>
                <a:cubicBezTo>
                  <a:pt x="358638" y="1267832"/>
                  <a:pt x="372232" y="1254238"/>
                  <a:pt x="389002" y="1254238"/>
                </a:cubicBezTo>
                <a:close/>
                <a:moveTo>
                  <a:pt x="316447" y="1254238"/>
                </a:moveTo>
                <a:cubicBezTo>
                  <a:pt x="333216" y="1254238"/>
                  <a:pt x="346810" y="1267832"/>
                  <a:pt x="346810" y="1284602"/>
                </a:cubicBezTo>
                <a:cubicBezTo>
                  <a:pt x="346810" y="1301371"/>
                  <a:pt x="333216" y="1314965"/>
                  <a:pt x="316447" y="1314965"/>
                </a:cubicBezTo>
                <a:cubicBezTo>
                  <a:pt x="299677" y="1314965"/>
                  <a:pt x="286084" y="1301371"/>
                  <a:pt x="286084" y="1284602"/>
                </a:cubicBezTo>
                <a:cubicBezTo>
                  <a:pt x="286084" y="1267832"/>
                  <a:pt x="299677" y="1254238"/>
                  <a:pt x="316447" y="1254238"/>
                </a:cubicBezTo>
                <a:close/>
                <a:moveTo>
                  <a:pt x="243892" y="1254238"/>
                </a:moveTo>
                <a:cubicBezTo>
                  <a:pt x="260662" y="1254238"/>
                  <a:pt x="274256" y="1267832"/>
                  <a:pt x="274256" y="1284602"/>
                </a:cubicBezTo>
                <a:cubicBezTo>
                  <a:pt x="274256" y="1301371"/>
                  <a:pt x="260662" y="1314965"/>
                  <a:pt x="243892" y="1314965"/>
                </a:cubicBezTo>
                <a:cubicBezTo>
                  <a:pt x="227123" y="1314965"/>
                  <a:pt x="213529" y="1301371"/>
                  <a:pt x="213529" y="1284602"/>
                </a:cubicBezTo>
                <a:cubicBezTo>
                  <a:pt x="213529" y="1267832"/>
                  <a:pt x="227123" y="1254238"/>
                  <a:pt x="243892" y="1254238"/>
                </a:cubicBezTo>
                <a:close/>
                <a:moveTo>
                  <a:pt x="171339" y="1254238"/>
                </a:moveTo>
                <a:cubicBezTo>
                  <a:pt x="188107" y="1254238"/>
                  <a:pt x="201701" y="1267832"/>
                  <a:pt x="201701" y="1284602"/>
                </a:cubicBezTo>
                <a:cubicBezTo>
                  <a:pt x="201701" y="1301371"/>
                  <a:pt x="188107" y="1314965"/>
                  <a:pt x="171339" y="1314965"/>
                </a:cubicBezTo>
                <a:cubicBezTo>
                  <a:pt x="154622" y="1314965"/>
                  <a:pt x="141029" y="1301371"/>
                  <a:pt x="141029" y="1284602"/>
                </a:cubicBezTo>
                <a:cubicBezTo>
                  <a:pt x="141029" y="1267832"/>
                  <a:pt x="154622" y="1254238"/>
                  <a:pt x="171339" y="1254238"/>
                </a:cubicBezTo>
                <a:close/>
                <a:moveTo>
                  <a:pt x="98845" y="1254238"/>
                </a:moveTo>
                <a:cubicBezTo>
                  <a:pt x="115610" y="1254238"/>
                  <a:pt x="129204" y="1267832"/>
                  <a:pt x="129204" y="1284602"/>
                </a:cubicBezTo>
                <a:cubicBezTo>
                  <a:pt x="129204" y="1301371"/>
                  <a:pt x="115610" y="1314965"/>
                  <a:pt x="98845" y="1314965"/>
                </a:cubicBezTo>
                <a:cubicBezTo>
                  <a:pt x="82074" y="1314965"/>
                  <a:pt x="68480" y="1301371"/>
                  <a:pt x="68480" y="1284602"/>
                </a:cubicBezTo>
                <a:cubicBezTo>
                  <a:pt x="68480" y="1267832"/>
                  <a:pt x="82074" y="1254238"/>
                  <a:pt x="98845" y="1254238"/>
                </a:cubicBezTo>
                <a:close/>
                <a:moveTo>
                  <a:pt x="26290" y="1254238"/>
                </a:moveTo>
                <a:cubicBezTo>
                  <a:pt x="43057" y="1254238"/>
                  <a:pt x="56651" y="1267832"/>
                  <a:pt x="56651" y="1284602"/>
                </a:cubicBezTo>
                <a:cubicBezTo>
                  <a:pt x="56651" y="1301371"/>
                  <a:pt x="43057" y="1314965"/>
                  <a:pt x="26290" y="1314965"/>
                </a:cubicBezTo>
                <a:cubicBezTo>
                  <a:pt x="17905" y="1314965"/>
                  <a:pt x="10314" y="1311567"/>
                  <a:pt x="4819" y="1306072"/>
                </a:cubicBezTo>
                <a:lnTo>
                  <a:pt x="0" y="1294437"/>
                </a:lnTo>
                <a:lnTo>
                  <a:pt x="0" y="1274766"/>
                </a:lnTo>
                <a:lnTo>
                  <a:pt x="4819" y="1263131"/>
                </a:lnTo>
                <a:cubicBezTo>
                  <a:pt x="10314" y="1257637"/>
                  <a:pt x="17905" y="1254238"/>
                  <a:pt x="26290" y="1254238"/>
                </a:cubicBezTo>
                <a:close/>
                <a:moveTo>
                  <a:pt x="1474228" y="1174410"/>
                </a:moveTo>
                <a:lnTo>
                  <a:pt x="1450688" y="1213159"/>
                </a:lnTo>
                <a:lnTo>
                  <a:pt x="1446956" y="1204150"/>
                </a:lnTo>
                <a:cubicBezTo>
                  <a:pt x="1446956" y="1191573"/>
                  <a:pt x="1454603" y="1180782"/>
                  <a:pt x="1465501" y="1176173"/>
                </a:cubicBezTo>
                <a:close/>
                <a:moveTo>
                  <a:pt x="1404765" y="1173786"/>
                </a:moveTo>
                <a:cubicBezTo>
                  <a:pt x="1421535" y="1173786"/>
                  <a:pt x="1435129" y="1187380"/>
                  <a:pt x="1435129" y="1204150"/>
                </a:cubicBezTo>
                <a:cubicBezTo>
                  <a:pt x="1435129" y="1220919"/>
                  <a:pt x="1421535" y="1234513"/>
                  <a:pt x="1404765" y="1234513"/>
                </a:cubicBezTo>
                <a:cubicBezTo>
                  <a:pt x="1387996" y="1234513"/>
                  <a:pt x="1374402" y="1220919"/>
                  <a:pt x="1374402" y="1204150"/>
                </a:cubicBezTo>
                <a:cubicBezTo>
                  <a:pt x="1374402" y="1187380"/>
                  <a:pt x="1387996" y="1173786"/>
                  <a:pt x="1404765" y="1173786"/>
                </a:cubicBezTo>
                <a:close/>
                <a:moveTo>
                  <a:pt x="1332211" y="1173786"/>
                </a:moveTo>
                <a:cubicBezTo>
                  <a:pt x="1348980" y="1173786"/>
                  <a:pt x="1362574" y="1187380"/>
                  <a:pt x="1362574" y="1204150"/>
                </a:cubicBezTo>
                <a:cubicBezTo>
                  <a:pt x="1362574" y="1220919"/>
                  <a:pt x="1348980" y="1234513"/>
                  <a:pt x="1332211" y="1234513"/>
                </a:cubicBezTo>
                <a:cubicBezTo>
                  <a:pt x="1315441" y="1234513"/>
                  <a:pt x="1301847" y="1220919"/>
                  <a:pt x="1301847" y="1204150"/>
                </a:cubicBezTo>
                <a:cubicBezTo>
                  <a:pt x="1301847" y="1187380"/>
                  <a:pt x="1315441" y="1173786"/>
                  <a:pt x="1332211" y="1173786"/>
                </a:cubicBezTo>
                <a:close/>
                <a:moveTo>
                  <a:pt x="1259656" y="1173786"/>
                </a:moveTo>
                <a:cubicBezTo>
                  <a:pt x="1276426" y="1173786"/>
                  <a:pt x="1290020" y="1187380"/>
                  <a:pt x="1290020" y="1204150"/>
                </a:cubicBezTo>
                <a:cubicBezTo>
                  <a:pt x="1290020" y="1220919"/>
                  <a:pt x="1276426" y="1234513"/>
                  <a:pt x="1259656" y="1234513"/>
                </a:cubicBezTo>
                <a:cubicBezTo>
                  <a:pt x="1242887" y="1234513"/>
                  <a:pt x="1229293" y="1220919"/>
                  <a:pt x="1229293" y="1204150"/>
                </a:cubicBezTo>
                <a:cubicBezTo>
                  <a:pt x="1229293" y="1187380"/>
                  <a:pt x="1242887" y="1173786"/>
                  <a:pt x="1259656" y="1173786"/>
                </a:cubicBezTo>
                <a:close/>
                <a:moveTo>
                  <a:pt x="1187102" y="1173786"/>
                </a:moveTo>
                <a:cubicBezTo>
                  <a:pt x="1203871" y="1173786"/>
                  <a:pt x="1217465" y="1187380"/>
                  <a:pt x="1217465" y="1204150"/>
                </a:cubicBezTo>
                <a:cubicBezTo>
                  <a:pt x="1217465" y="1220919"/>
                  <a:pt x="1203871" y="1234513"/>
                  <a:pt x="1187102" y="1234513"/>
                </a:cubicBezTo>
                <a:cubicBezTo>
                  <a:pt x="1170332" y="1234513"/>
                  <a:pt x="1156738" y="1220919"/>
                  <a:pt x="1156738" y="1204150"/>
                </a:cubicBezTo>
                <a:cubicBezTo>
                  <a:pt x="1156738" y="1187380"/>
                  <a:pt x="1170332" y="1173786"/>
                  <a:pt x="1187102" y="1173786"/>
                </a:cubicBezTo>
                <a:close/>
                <a:moveTo>
                  <a:pt x="1114547" y="1173786"/>
                </a:moveTo>
                <a:cubicBezTo>
                  <a:pt x="1131317" y="1173786"/>
                  <a:pt x="1144911" y="1187380"/>
                  <a:pt x="1144911" y="1204150"/>
                </a:cubicBezTo>
                <a:cubicBezTo>
                  <a:pt x="1144911" y="1220919"/>
                  <a:pt x="1131317" y="1234513"/>
                  <a:pt x="1114547" y="1234513"/>
                </a:cubicBezTo>
                <a:cubicBezTo>
                  <a:pt x="1097778" y="1234513"/>
                  <a:pt x="1084184" y="1220919"/>
                  <a:pt x="1084184" y="1204150"/>
                </a:cubicBezTo>
                <a:cubicBezTo>
                  <a:pt x="1084184" y="1187380"/>
                  <a:pt x="1097778" y="1173786"/>
                  <a:pt x="1114547" y="1173786"/>
                </a:cubicBezTo>
                <a:close/>
                <a:moveTo>
                  <a:pt x="1041993" y="1173786"/>
                </a:moveTo>
                <a:cubicBezTo>
                  <a:pt x="1058762" y="1173786"/>
                  <a:pt x="1072356" y="1187380"/>
                  <a:pt x="1072356" y="1204150"/>
                </a:cubicBezTo>
                <a:cubicBezTo>
                  <a:pt x="1072356" y="1220919"/>
                  <a:pt x="1058762" y="1234513"/>
                  <a:pt x="1041993" y="1234513"/>
                </a:cubicBezTo>
                <a:cubicBezTo>
                  <a:pt x="1025223" y="1234513"/>
                  <a:pt x="1011629" y="1220919"/>
                  <a:pt x="1011629" y="1204150"/>
                </a:cubicBezTo>
                <a:cubicBezTo>
                  <a:pt x="1011629" y="1187380"/>
                  <a:pt x="1025223" y="1173786"/>
                  <a:pt x="1041993" y="1173786"/>
                </a:cubicBezTo>
                <a:close/>
                <a:moveTo>
                  <a:pt x="969438" y="1173786"/>
                </a:moveTo>
                <a:cubicBezTo>
                  <a:pt x="986208" y="1173786"/>
                  <a:pt x="999801" y="1187380"/>
                  <a:pt x="999801" y="1204150"/>
                </a:cubicBezTo>
                <a:cubicBezTo>
                  <a:pt x="999801" y="1220919"/>
                  <a:pt x="986208" y="1234513"/>
                  <a:pt x="969438" y="1234513"/>
                </a:cubicBezTo>
                <a:cubicBezTo>
                  <a:pt x="952669" y="1234513"/>
                  <a:pt x="939075" y="1220919"/>
                  <a:pt x="939075" y="1204150"/>
                </a:cubicBezTo>
                <a:cubicBezTo>
                  <a:pt x="939075" y="1187380"/>
                  <a:pt x="952669" y="1173786"/>
                  <a:pt x="969438" y="1173786"/>
                </a:cubicBezTo>
                <a:close/>
                <a:moveTo>
                  <a:pt x="896883" y="1173786"/>
                </a:moveTo>
                <a:cubicBezTo>
                  <a:pt x="913653" y="1173786"/>
                  <a:pt x="927247" y="1187380"/>
                  <a:pt x="927247" y="1204150"/>
                </a:cubicBezTo>
                <a:cubicBezTo>
                  <a:pt x="927247" y="1220919"/>
                  <a:pt x="913653" y="1234513"/>
                  <a:pt x="896883" y="1234513"/>
                </a:cubicBezTo>
                <a:cubicBezTo>
                  <a:pt x="880114" y="1234513"/>
                  <a:pt x="866520" y="1220919"/>
                  <a:pt x="866520" y="1204150"/>
                </a:cubicBezTo>
                <a:cubicBezTo>
                  <a:pt x="866520" y="1187380"/>
                  <a:pt x="880114" y="1173786"/>
                  <a:pt x="896883" y="1173786"/>
                </a:cubicBezTo>
                <a:close/>
                <a:moveTo>
                  <a:pt x="824329" y="1173786"/>
                </a:moveTo>
                <a:cubicBezTo>
                  <a:pt x="841098" y="1173786"/>
                  <a:pt x="854692" y="1187380"/>
                  <a:pt x="854692" y="1204150"/>
                </a:cubicBezTo>
                <a:cubicBezTo>
                  <a:pt x="854692" y="1220919"/>
                  <a:pt x="841098" y="1234513"/>
                  <a:pt x="824329" y="1234513"/>
                </a:cubicBezTo>
                <a:cubicBezTo>
                  <a:pt x="807559" y="1234513"/>
                  <a:pt x="793965" y="1220919"/>
                  <a:pt x="793965" y="1204150"/>
                </a:cubicBezTo>
                <a:cubicBezTo>
                  <a:pt x="793965" y="1187380"/>
                  <a:pt x="807559" y="1173786"/>
                  <a:pt x="824329" y="1173786"/>
                </a:cubicBezTo>
                <a:close/>
                <a:moveTo>
                  <a:pt x="751774" y="1173786"/>
                </a:moveTo>
                <a:cubicBezTo>
                  <a:pt x="768544" y="1173786"/>
                  <a:pt x="782138" y="1187380"/>
                  <a:pt x="782138" y="1204150"/>
                </a:cubicBezTo>
                <a:cubicBezTo>
                  <a:pt x="782138" y="1220919"/>
                  <a:pt x="768544" y="1234513"/>
                  <a:pt x="751774" y="1234513"/>
                </a:cubicBezTo>
                <a:cubicBezTo>
                  <a:pt x="735005" y="1234513"/>
                  <a:pt x="721411" y="1220919"/>
                  <a:pt x="721411" y="1204150"/>
                </a:cubicBezTo>
                <a:cubicBezTo>
                  <a:pt x="721411" y="1187380"/>
                  <a:pt x="735005" y="1173786"/>
                  <a:pt x="751774" y="1173786"/>
                </a:cubicBezTo>
                <a:close/>
                <a:moveTo>
                  <a:pt x="679220" y="1173786"/>
                </a:moveTo>
                <a:cubicBezTo>
                  <a:pt x="695989" y="1173786"/>
                  <a:pt x="709583" y="1187380"/>
                  <a:pt x="709583" y="1204150"/>
                </a:cubicBezTo>
                <a:cubicBezTo>
                  <a:pt x="709583" y="1220919"/>
                  <a:pt x="695989" y="1234513"/>
                  <a:pt x="679220" y="1234513"/>
                </a:cubicBezTo>
                <a:cubicBezTo>
                  <a:pt x="662450" y="1234513"/>
                  <a:pt x="648856" y="1220919"/>
                  <a:pt x="648856" y="1204150"/>
                </a:cubicBezTo>
                <a:cubicBezTo>
                  <a:pt x="648856" y="1187380"/>
                  <a:pt x="662450" y="1173786"/>
                  <a:pt x="679220" y="1173786"/>
                </a:cubicBezTo>
                <a:close/>
                <a:moveTo>
                  <a:pt x="606665" y="1173786"/>
                </a:moveTo>
                <a:cubicBezTo>
                  <a:pt x="623435" y="1173786"/>
                  <a:pt x="637029" y="1187380"/>
                  <a:pt x="637029" y="1204150"/>
                </a:cubicBezTo>
                <a:cubicBezTo>
                  <a:pt x="637029" y="1220919"/>
                  <a:pt x="623435" y="1234513"/>
                  <a:pt x="606665" y="1234513"/>
                </a:cubicBezTo>
                <a:cubicBezTo>
                  <a:pt x="589896" y="1234513"/>
                  <a:pt x="576302" y="1220919"/>
                  <a:pt x="576302" y="1204150"/>
                </a:cubicBezTo>
                <a:cubicBezTo>
                  <a:pt x="576302" y="1187380"/>
                  <a:pt x="589896" y="1173786"/>
                  <a:pt x="606665" y="1173786"/>
                </a:cubicBezTo>
                <a:close/>
                <a:moveTo>
                  <a:pt x="534111" y="1173786"/>
                </a:moveTo>
                <a:cubicBezTo>
                  <a:pt x="550880" y="1173786"/>
                  <a:pt x="564474" y="1187380"/>
                  <a:pt x="564474" y="1204150"/>
                </a:cubicBezTo>
                <a:cubicBezTo>
                  <a:pt x="564474" y="1220919"/>
                  <a:pt x="550880" y="1234513"/>
                  <a:pt x="534111" y="1234513"/>
                </a:cubicBezTo>
                <a:cubicBezTo>
                  <a:pt x="517341" y="1234513"/>
                  <a:pt x="503747" y="1220919"/>
                  <a:pt x="503747" y="1204150"/>
                </a:cubicBezTo>
                <a:cubicBezTo>
                  <a:pt x="503747" y="1187380"/>
                  <a:pt x="517341" y="1173786"/>
                  <a:pt x="534111" y="1173786"/>
                </a:cubicBezTo>
                <a:close/>
                <a:moveTo>
                  <a:pt x="461556" y="1173786"/>
                </a:moveTo>
                <a:cubicBezTo>
                  <a:pt x="478326" y="1173786"/>
                  <a:pt x="491920" y="1187380"/>
                  <a:pt x="491920" y="1204150"/>
                </a:cubicBezTo>
                <a:cubicBezTo>
                  <a:pt x="491920" y="1220919"/>
                  <a:pt x="478326" y="1234513"/>
                  <a:pt x="461556" y="1234513"/>
                </a:cubicBezTo>
                <a:cubicBezTo>
                  <a:pt x="444787" y="1234513"/>
                  <a:pt x="431192" y="1220919"/>
                  <a:pt x="431192" y="1204150"/>
                </a:cubicBezTo>
                <a:cubicBezTo>
                  <a:pt x="431192" y="1187380"/>
                  <a:pt x="444787" y="1173786"/>
                  <a:pt x="461556" y="1173786"/>
                </a:cubicBezTo>
                <a:close/>
                <a:moveTo>
                  <a:pt x="389002" y="1173786"/>
                </a:moveTo>
                <a:cubicBezTo>
                  <a:pt x="405771" y="1173786"/>
                  <a:pt x="419365" y="1187380"/>
                  <a:pt x="419365" y="1204150"/>
                </a:cubicBezTo>
                <a:cubicBezTo>
                  <a:pt x="419365" y="1220919"/>
                  <a:pt x="405771" y="1234513"/>
                  <a:pt x="389002" y="1234513"/>
                </a:cubicBezTo>
                <a:cubicBezTo>
                  <a:pt x="372232" y="1234513"/>
                  <a:pt x="358638" y="1220919"/>
                  <a:pt x="358638" y="1204150"/>
                </a:cubicBezTo>
                <a:cubicBezTo>
                  <a:pt x="358638" y="1187380"/>
                  <a:pt x="372232" y="1173786"/>
                  <a:pt x="389002" y="1173786"/>
                </a:cubicBezTo>
                <a:close/>
                <a:moveTo>
                  <a:pt x="316447" y="1173786"/>
                </a:moveTo>
                <a:cubicBezTo>
                  <a:pt x="333216" y="1173786"/>
                  <a:pt x="346810" y="1187380"/>
                  <a:pt x="346810" y="1204150"/>
                </a:cubicBezTo>
                <a:cubicBezTo>
                  <a:pt x="346810" y="1220919"/>
                  <a:pt x="333216" y="1234513"/>
                  <a:pt x="316447" y="1234513"/>
                </a:cubicBezTo>
                <a:cubicBezTo>
                  <a:pt x="299677" y="1234513"/>
                  <a:pt x="286084" y="1220919"/>
                  <a:pt x="286084" y="1204150"/>
                </a:cubicBezTo>
                <a:cubicBezTo>
                  <a:pt x="286084" y="1187380"/>
                  <a:pt x="299677" y="1173786"/>
                  <a:pt x="316447" y="1173786"/>
                </a:cubicBezTo>
                <a:close/>
                <a:moveTo>
                  <a:pt x="243892" y="1173786"/>
                </a:moveTo>
                <a:cubicBezTo>
                  <a:pt x="260662" y="1173786"/>
                  <a:pt x="274256" y="1187380"/>
                  <a:pt x="274256" y="1204150"/>
                </a:cubicBezTo>
                <a:cubicBezTo>
                  <a:pt x="274256" y="1220919"/>
                  <a:pt x="260662" y="1234513"/>
                  <a:pt x="243892" y="1234513"/>
                </a:cubicBezTo>
                <a:cubicBezTo>
                  <a:pt x="227123" y="1234513"/>
                  <a:pt x="213529" y="1220919"/>
                  <a:pt x="213529" y="1204150"/>
                </a:cubicBezTo>
                <a:cubicBezTo>
                  <a:pt x="213529" y="1187380"/>
                  <a:pt x="227123" y="1173786"/>
                  <a:pt x="243892" y="1173786"/>
                </a:cubicBezTo>
                <a:close/>
                <a:moveTo>
                  <a:pt x="171339" y="1173786"/>
                </a:moveTo>
                <a:cubicBezTo>
                  <a:pt x="188107" y="1173786"/>
                  <a:pt x="201701" y="1187380"/>
                  <a:pt x="201701" y="1204150"/>
                </a:cubicBezTo>
                <a:cubicBezTo>
                  <a:pt x="201701" y="1220919"/>
                  <a:pt x="188107" y="1234513"/>
                  <a:pt x="171339" y="1234513"/>
                </a:cubicBezTo>
                <a:cubicBezTo>
                  <a:pt x="154627" y="1234513"/>
                  <a:pt x="141034" y="1220919"/>
                  <a:pt x="141034" y="1204150"/>
                </a:cubicBezTo>
                <a:cubicBezTo>
                  <a:pt x="141034" y="1187380"/>
                  <a:pt x="154627" y="1173786"/>
                  <a:pt x="171339" y="1173786"/>
                </a:cubicBezTo>
                <a:close/>
                <a:moveTo>
                  <a:pt x="98852" y="1173786"/>
                </a:moveTo>
                <a:cubicBezTo>
                  <a:pt x="115616" y="1173786"/>
                  <a:pt x="129210" y="1187380"/>
                  <a:pt x="129210" y="1204150"/>
                </a:cubicBezTo>
                <a:cubicBezTo>
                  <a:pt x="129210" y="1220919"/>
                  <a:pt x="115616" y="1234513"/>
                  <a:pt x="98852" y="1234513"/>
                </a:cubicBezTo>
                <a:cubicBezTo>
                  <a:pt x="82080" y="1234513"/>
                  <a:pt x="68486" y="1220919"/>
                  <a:pt x="68486" y="1204150"/>
                </a:cubicBezTo>
                <a:cubicBezTo>
                  <a:pt x="68486" y="1187380"/>
                  <a:pt x="82080" y="1173786"/>
                  <a:pt x="98852" y="1173786"/>
                </a:cubicBezTo>
                <a:close/>
                <a:moveTo>
                  <a:pt x="26297" y="1173786"/>
                </a:moveTo>
                <a:cubicBezTo>
                  <a:pt x="43063" y="1173786"/>
                  <a:pt x="56658" y="1187380"/>
                  <a:pt x="56658" y="1204150"/>
                </a:cubicBezTo>
                <a:cubicBezTo>
                  <a:pt x="56658" y="1220919"/>
                  <a:pt x="43063" y="1234513"/>
                  <a:pt x="26297" y="1234513"/>
                </a:cubicBezTo>
                <a:cubicBezTo>
                  <a:pt x="17912" y="1234513"/>
                  <a:pt x="10321" y="1231115"/>
                  <a:pt x="4826" y="1225620"/>
                </a:cubicBezTo>
                <a:lnTo>
                  <a:pt x="0" y="1213970"/>
                </a:lnTo>
                <a:lnTo>
                  <a:pt x="0" y="1194329"/>
                </a:lnTo>
                <a:lnTo>
                  <a:pt x="4826" y="1182679"/>
                </a:lnTo>
                <a:cubicBezTo>
                  <a:pt x="10321" y="1177185"/>
                  <a:pt x="17912" y="1173786"/>
                  <a:pt x="26297" y="1173786"/>
                </a:cubicBezTo>
                <a:close/>
                <a:moveTo>
                  <a:pt x="1477320" y="1093335"/>
                </a:moveTo>
                <a:cubicBezTo>
                  <a:pt x="1485705" y="1093335"/>
                  <a:pt x="1493295" y="1096733"/>
                  <a:pt x="1498790" y="1102228"/>
                </a:cubicBezTo>
                <a:lnTo>
                  <a:pt x="1505389" y="1118160"/>
                </a:lnTo>
                <a:lnTo>
                  <a:pt x="1493855" y="1142105"/>
                </a:lnTo>
                <a:lnTo>
                  <a:pt x="1487887" y="1151929"/>
                </a:lnTo>
                <a:lnTo>
                  <a:pt x="1477320" y="1154062"/>
                </a:lnTo>
                <a:cubicBezTo>
                  <a:pt x="1460550" y="1154062"/>
                  <a:pt x="1446956" y="1140468"/>
                  <a:pt x="1446956" y="1123698"/>
                </a:cubicBezTo>
                <a:cubicBezTo>
                  <a:pt x="1446956" y="1106929"/>
                  <a:pt x="1460550" y="1093335"/>
                  <a:pt x="1477320" y="1093335"/>
                </a:cubicBezTo>
                <a:close/>
                <a:moveTo>
                  <a:pt x="1404765" y="1093335"/>
                </a:moveTo>
                <a:cubicBezTo>
                  <a:pt x="1421535" y="1093335"/>
                  <a:pt x="1435129" y="1106929"/>
                  <a:pt x="1435129" y="1123698"/>
                </a:cubicBezTo>
                <a:cubicBezTo>
                  <a:pt x="1435129" y="1140468"/>
                  <a:pt x="1421535" y="1154062"/>
                  <a:pt x="1404765" y="1154062"/>
                </a:cubicBezTo>
                <a:cubicBezTo>
                  <a:pt x="1387996" y="1154062"/>
                  <a:pt x="1374402" y="1140468"/>
                  <a:pt x="1374402" y="1123698"/>
                </a:cubicBezTo>
                <a:cubicBezTo>
                  <a:pt x="1374402" y="1106929"/>
                  <a:pt x="1387996" y="1093335"/>
                  <a:pt x="1404765" y="1093335"/>
                </a:cubicBezTo>
                <a:close/>
                <a:moveTo>
                  <a:pt x="1332211" y="1093335"/>
                </a:moveTo>
                <a:cubicBezTo>
                  <a:pt x="1348980" y="1093335"/>
                  <a:pt x="1362574" y="1106929"/>
                  <a:pt x="1362574" y="1123698"/>
                </a:cubicBezTo>
                <a:cubicBezTo>
                  <a:pt x="1362574" y="1140468"/>
                  <a:pt x="1348980" y="1154062"/>
                  <a:pt x="1332211" y="1154062"/>
                </a:cubicBezTo>
                <a:cubicBezTo>
                  <a:pt x="1315441" y="1154062"/>
                  <a:pt x="1301847" y="1140468"/>
                  <a:pt x="1301847" y="1123698"/>
                </a:cubicBezTo>
                <a:cubicBezTo>
                  <a:pt x="1301847" y="1106929"/>
                  <a:pt x="1315441" y="1093335"/>
                  <a:pt x="1332211" y="1093335"/>
                </a:cubicBezTo>
                <a:close/>
                <a:moveTo>
                  <a:pt x="1259656" y="1093335"/>
                </a:moveTo>
                <a:cubicBezTo>
                  <a:pt x="1276426" y="1093335"/>
                  <a:pt x="1290020" y="1106929"/>
                  <a:pt x="1290020" y="1123698"/>
                </a:cubicBezTo>
                <a:cubicBezTo>
                  <a:pt x="1290020" y="1140468"/>
                  <a:pt x="1276426" y="1154062"/>
                  <a:pt x="1259656" y="1154062"/>
                </a:cubicBezTo>
                <a:cubicBezTo>
                  <a:pt x="1242887" y="1154062"/>
                  <a:pt x="1229293" y="1140468"/>
                  <a:pt x="1229293" y="1123698"/>
                </a:cubicBezTo>
                <a:cubicBezTo>
                  <a:pt x="1229293" y="1106929"/>
                  <a:pt x="1242887" y="1093335"/>
                  <a:pt x="1259656" y="1093335"/>
                </a:cubicBezTo>
                <a:close/>
                <a:moveTo>
                  <a:pt x="1187102" y="1093335"/>
                </a:moveTo>
                <a:cubicBezTo>
                  <a:pt x="1203871" y="1093335"/>
                  <a:pt x="1217465" y="1106929"/>
                  <a:pt x="1217465" y="1123698"/>
                </a:cubicBezTo>
                <a:cubicBezTo>
                  <a:pt x="1217465" y="1140468"/>
                  <a:pt x="1203871" y="1154062"/>
                  <a:pt x="1187102" y="1154062"/>
                </a:cubicBezTo>
                <a:cubicBezTo>
                  <a:pt x="1170332" y="1154062"/>
                  <a:pt x="1156738" y="1140468"/>
                  <a:pt x="1156738" y="1123698"/>
                </a:cubicBezTo>
                <a:cubicBezTo>
                  <a:pt x="1156738" y="1106929"/>
                  <a:pt x="1170332" y="1093335"/>
                  <a:pt x="1187102" y="1093335"/>
                </a:cubicBezTo>
                <a:close/>
                <a:moveTo>
                  <a:pt x="1114547" y="1093335"/>
                </a:moveTo>
                <a:cubicBezTo>
                  <a:pt x="1131317" y="1093335"/>
                  <a:pt x="1144911" y="1106929"/>
                  <a:pt x="1144911" y="1123698"/>
                </a:cubicBezTo>
                <a:cubicBezTo>
                  <a:pt x="1144911" y="1140468"/>
                  <a:pt x="1131317" y="1154062"/>
                  <a:pt x="1114547" y="1154062"/>
                </a:cubicBezTo>
                <a:cubicBezTo>
                  <a:pt x="1097778" y="1154062"/>
                  <a:pt x="1084184" y="1140468"/>
                  <a:pt x="1084184" y="1123698"/>
                </a:cubicBezTo>
                <a:cubicBezTo>
                  <a:pt x="1084184" y="1106929"/>
                  <a:pt x="1097778" y="1093335"/>
                  <a:pt x="1114547" y="1093335"/>
                </a:cubicBezTo>
                <a:close/>
                <a:moveTo>
                  <a:pt x="1041993" y="1093335"/>
                </a:moveTo>
                <a:cubicBezTo>
                  <a:pt x="1058762" y="1093335"/>
                  <a:pt x="1072356" y="1106929"/>
                  <a:pt x="1072356" y="1123698"/>
                </a:cubicBezTo>
                <a:cubicBezTo>
                  <a:pt x="1072356" y="1140468"/>
                  <a:pt x="1058762" y="1154062"/>
                  <a:pt x="1041993" y="1154062"/>
                </a:cubicBezTo>
                <a:cubicBezTo>
                  <a:pt x="1025223" y="1154062"/>
                  <a:pt x="1011629" y="1140468"/>
                  <a:pt x="1011629" y="1123698"/>
                </a:cubicBezTo>
                <a:cubicBezTo>
                  <a:pt x="1011629" y="1106929"/>
                  <a:pt x="1025223" y="1093335"/>
                  <a:pt x="1041993" y="1093335"/>
                </a:cubicBezTo>
                <a:close/>
                <a:moveTo>
                  <a:pt x="969438" y="1093335"/>
                </a:moveTo>
                <a:cubicBezTo>
                  <a:pt x="986208" y="1093335"/>
                  <a:pt x="999801" y="1106929"/>
                  <a:pt x="999801" y="1123698"/>
                </a:cubicBezTo>
                <a:cubicBezTo>
                  <a:pt x="999801" y="1140468"/>
                  <a:pt x="986208" y="1154062"/>
                  <a:pt x="969438" y="1154062"/>
                </a:cubicBezTo>
                <a:cubicBezTo>
                  <a:pt x="952669" y="1154062"/>
                  <a:pt x="939075" y="1140468"/>
                  <a:pt x="939075" y="1123698"/>
                </a:cubicBezTo>
                <a:cubicBezTo>
                  <a:pt x="939075" y="1106929"/>
                  <a:pt x="952669" y="1093335"/>
                  <a:pt x="969438" y="1093335"/>
                </a:cubicBezTo>
                <a:close/>
                <a:moveTo>
                  <a:pt x="896883" y="1093335"/>
                </a:moveTo>
                <a:cubicBezTo>
                  <a:pt x="913653" y="1093335"/>
                  <a:pt x="927247" y="1106929"/>
                  <a:pt x="927247" y="1123698"/>
                </a:cubicBezTo>
                <a:cubicBezTo>
                  <a:pt x="927247" y="1140468"/>
                  <a:pt x="913653" y="1154062"/>
                  <a:pt x="896883" y="1154062"/>
                </a:cubicBezTo>
                <a:cubicBezTo>
                  <a:pt x="880114" y="1154062"/>
                  <a:pt x="866520" y="1140468"/>
                  <a:pt x="866520" y="1123698"/>
                </a:cubicBezTo>
                <a:cubicBezTo>
                  <a:pt x="866520" y="1106929"/>
                  <a:pt x="880114" y="1093335"/>
                  <a:pt x="896883" y="1093335"/>
                </a:cubicBezTo>
                <a:close/>
                <a:moveTo>
                  <a:pt x="824329" y="1093335"/>
                </a:moveTo>
                <a:cubicBezTo>
                  <a:pt x="841098" y="1093335"/>
                  <a:pt x="854692" y="1106929"/>
                  <a:pt x="854692" y="1123698"/>
                </a:cubicBezTo>
                <a:cubicBezTo>
                  <a:pt x="854692" y="1140468"/>
                  <a:pt x="841098" y="1154062"/>
                  <a:pt x="824329" y="1154062"/>
                </a:cubicBezTo>
                <a:cubicBezTo>
                  <a:pt x="807559" y="1154062"/>
                  <a:pt x="793965" y="1140468"/>
                  <a:pt x="793965" y="1123698"/>
                </a:cubicBezTo>
                <a:cubicBezTo>
                  <a:pt x="793965" y="1106929"/>
                  <a:pt x="807559" y="1093335"/>
                  <a:pt x="824329" y="1093335"/>
                </a:cubicBezTo>
                <a:close/>
                <a:moveTo>
                  <a:pt x="751774" y="1093335"/>
                </a:moveTo>
                <a:cubicBezTo>
                  <a:pt x="768544" y="1093335"/>
                  <a:pt x="782138" y="1106929"/>
                  <a:pt x="782138" y="1123698"/>
                </a:cubicBezTo>
                <a:cubicBezTo>
                  <a:pt x="782138" y="1140468"/>
                  <a:pt x="768544" y="1154062"/>
                  <a:pt x="751774" y="1154062"/>
                </a:cubicBezTo>
                <a:cubicBezTo>
                  <a:pt x="735005" y="1154062"/>
                  <a:pt x="721411" y="1140468"/>
                  <a:pt x="721411" y="1123698"/>
                </a:cubicBezTo>
                <a:cubicBezTo>
                  <a:pt x="721411" y="1106929"/>
                  <a:pt x="735005" y="1093335"/>
                  <a:pt x="751774" y="1093335"/>
                </a:cubicBezTo>
                <a:close/>
                <a:moveTo>
                  <a:pt x="679220" y="1093335"/>
                </a:moveTo>
                <a:cubicBezTo>
                  <a:pt x="695989" y="1093335"/>
                  <a:pt x="709583" y="1106929"/>
                  <a:pt x="709583" y="1123698"/>
                </a:cubicBezTo>
                <a:cubicBezTo>
                  <a:pt x="709583" y="1140468"/>
                  <a:pt x="695989" y="1154062"/>
                  <a:pt x="679220" y="1154062"/>
                </a:cubicBezTo>
                <a:cubicBezTo>
                  <a:pt x="662450" y="1154062"/>
                  <a:pt x="648856" y="1140468"/>
                  <a:pt x="648856" y="1123698"/>
                </a:cubicBezTo>
                <a:cubicBezTo>
                  <a:pt x="648856" y="1106929"/>
                  <a:pt x="662450" y="1093335"/>
                  <a:pt x="679220" y="1093335"/>
                </a:cubicBezTo>
                <a:close/>
                <a:moveTo>
                  <a:pt x="606665" y="1093335"/>
                </a:moveTo>
                <a:cubicBezTo>
                  <a:pt x="623435" y="1093335"/>
                  <a:pt x="637029" y="1106929"/>
                  <a:pt x="637029" y="1123698"/>
                </a:cubicBezTo>
                <a:cubicBezTo>
                  <a:pt x="637029" y="1140468"/>
                  <a:pt x="623435" y="1154062"/>
                  <a:pt x="606665" y="1154062"/>
                </a:cubicBezTo>
                <a:cubicBezTo>
                  <a:pt x="589896" y="1154062"/>
                  <a:pt x="576302" y="1140468"/>
                  <a:pt x="576302" y="1123698"/>
                </a:cubicBezTo>
                <a:cubicBezTo>
                  <a:pt x="576302" y="1106929"/>
                  <a:pt x="589896" y="1093335"/>
                  <a:pt x="606665" y="1093335"/>
                </a:cubicBezTo>
                <a:close/>
                <a:moveTo>
                  <a:pt x="534111" y="1093335"/>
                </a:moveTo>
                <a:cubicBezTo>
                  <a:pt x="550880" y="1093335"/>
                  <a:pt x="564474" y="1106929"/>
                  <a:pt x="564474" y="1123698"/>
                </a:cubicBezTo>
                <a:cubicBezTo>
                  <a:pt x="564474" y="1140468"/>
                  <a:pt x="550880" y="1154062"/>
                  <a:pt x="534111" y="1154062"/>
                </a:cubicBezTo>
                <a:cubicBezTo>
                  <a:pt x="517341" y="1154062"/>
                  <a:pt x="503747" y="1140468"/>
                  <a:pt x="503747" y="1123698"/>
                </a:cubicBezTo>
                <a:cubicBezTo>
                  <a:pt x="503747" y="1106929"/>
                  <a:pt x="517341" y="1093335"/>
                  <a:pt x="534111" y="1093335"/>
                </a:cubicBezTo>
                <a:close/>
                <a:moveTo>
                  <a:pt x="461556" y="1093335"/>
                </a:moveTo>
                <a:cubicBezTo>
                  <a:pt x="478326" y="1093335"/>
                  <a:pt x="491920" y="1106929"/>
                  <a:pt x="491920" y="1123698"/>
                </a:cubicBezTo>
                <a:cubicBezTo>
                  <a:pt x="491920" y="1140468"/>
                  <a:pt x="478326" y="1154062"/>
                  <a:pt x="461556" y="1154062"/>
                </a:cubicBezTo>
                <a:cubicBezTo>
                  <a:pt x="444787" y="1154062"/>
                  <a:pt x="431192" y="1140468"/>
                  <a:pt x="431192" y="1123698"/>
                </a:cubicBezTo>
                <a:cubicBezTo>
                  <a:pt x="431192" y="1106929"/>
                  <a:pt x="444787" y="1093335"/>
                  <a:pt x="461556" y="1093335"/>
                </a:cubicBezTo>
                <a:close/>
                <a:moveTo>
                  <a:pt x="389002" y="1093335"/>
                </a:moveTo>
                <a:cubicBezTo>
                  <a:pt x="405771" y="1093335"/>
                  <a:pt x="419365" y="1106929"/>
                  <a:pt x="419365" y="1123698"/>
                </a:cubicBezTo>
                <a:cubicBezTo>
                  <a:pt x="419365" y="1140468"/>
                  <a:pt x="405771" y="1154062"/>
                  <a:pt x="389002" y="1154062"/>
                </a:cubicBezTo>
                <a:cubicBezTo>
                  <a:pt x="372232" y="1154062"/>
                  <a:pt x="358638" y="1140468"/>
                  <a:pt x="358638" y="1123698"/>
                </a:cubicBezTo>
                <a:cubicBezTo>
                  <a:pt x="358638" y="1106929"/>
                  <a:pt x="372232" y="1093335"/>
                  <a:pt x="389002" y="1093335"/>
                </a:cubicBezTo>
                <a:close/>
                <a:moveTo>
                  <a:pt x="316447" y="1093335"/>
                </a:moveTo>
                <a:cubicBezTo>
                  <a:pt x="333216" y="1093335"/>
                  <a:pt x="346810" y="1106929"/>
                  <a:pt x="346810" y="1123698"/>
                </a:cubicBezTo>
                <a:cubicBezTo>
                  <a:pt x="346810" y="1140468"/>
                  <a:pt x="333216" y="1154062"/>
                  <a:pt x="316447" y="1154062"/>
                </a:cubicBezTo>
                <a:cubicBezTo>
                  <a:pt x="299677" y="1154062"/>
                  <a:pt x="286084" y="1140468"/>
                  <a:pt x="286084" y="1123698"/>
                </a:cubicBezTo>
                <a:cubicBezTo>
                  <a:pt x="286084" y="1106929"/>
                  <a:pt x="299677" y="1093335"/>
                  <a:pt x="316447" y="1093335"/>
                </a:cubicBezTo>
                <a:close/>
                <a:moveTo>
                  <a:pt x="243892" y="1093335"/>
                </a:moveTo>
                <a:cubicBezTo>
                  <a:pt x="260662" y="1093335"/>
                  <a:pt x="274256" y="1106929"/>
                  <a:pt x="274256" y="1123698"/>
                </a:cubicBezTo>
                <a:cubicBezTo>
                  <a:pt x="274256" y="1140468"/>
                  <a:pt x="260662" y="1154062"/>
                  <a:pt x="243892" y="1154062"/>
                </a:cubicBezTo>
                <a:cubicBezTo>
                  <a:pt x="227123" y="1154062"/>
                  <a:pt x="213529" y="1140468"/>
                  <a:pt x="213529" y="1123698"/>
                </a:cubicBezTo>
                <a:cubicBezTo>
                  <a:pt x="213529" y="1106929"/>
                  <a:pt x="227123" y="1093335"/>
                  <a:pt x="243892" y="1093335"/>
                </a:cubicBezTo>
                <a:close/>
                <a:moveTo>
                  <a:pt x="171339" y="1093335"/>
                </a:moveTo>
                <a:cubicBezTo>
                  <a:pt x="188107" y="1093335"/>
                  <a:pt x="201701" y="1106929"/>
                  <a:pt x="201701" y="1123698"/>
                </a:cubicBezTo>
                <a:cubicBezTo>
                  <a:pt x="201701" y="1140468"/>
                  <a:pt x="188107" y="1154062"/>
                  <a:pt x="171339" y="1154062"/>
                </a:cubicBezTo>
                <a:cubicBezTo>
                  <a:pt x="154633" y="1154062"/>
                  <a:pt x="141040" y="1140468"/>
                  <a:pt x="141040" y="1123698"/>
                </a:cubicBezTo>
                <a:cubicBezTo>
                  <a:pt x="141040" y="1106929"/>
                  <a:pt x="154633" y="1093335"/>
                  <a:pt x="171339" y="1093335"/>
                </a:cubicBezTo>
                <a:close/>
                <a:moveTo>
                  <a:pt x="98858" y="1093335"/>
                </a:moveTo>
                <a:cubicBezTo>
                  <a:pt x="115622" y="1093335"/>
                  <a:pt x="129216" y="1106929"/>
                  <a:pt x="129216" y="1123698"/>
                </a:cubicBezTo>
                <a:cubicBezTo>
                  <a:pt x="129216" y="1140468"/>
                  <a:pt x="115622" y="1154062"/>
                  <a:pt x="98858" y="1154062"/>
                </a:cubicBezTo>
                <a:cubicBezTo>
                  <a:pt x="82086" y="1154062"/>
                  <a:pt x="68492" y="1140468"/>
                  <a:pt x="68492" y="1123698"/>
                </a:cubicBezTo>
                <a:cubicBezTo>
                  <a:pt x="68492" y="1106929"/>
                  <a:pt x="82086" y="1093335"/>
                  <a:pt x="98858" y="1093335"/>
                </a:cubicBezTo>
                <a:close/>
                <a:moveTo>
                  <a:pt x="26303" y="1093335"/>
                </a:moveTo>
                <a:cubicBezTo>
                  <a:pt x="43069" y="1093335"/>
                  <a:pt x="56664" y="1106929"/>
                  <a:pt x="56664" y="1123698"/>
                </a:cubicBezTo>
                <a:cubicBezTo>
                  <a:pt x="56664" y="1140468"/>
                  <a:pt x="43069" y="1154062"/>
                  <a:pt x="26303" y="1154062"/>
                </a:cubicBezTo>
                <a:cubicBezTo>
                  <a:pt x="17918" y="1154062"/>
                  <a:pt x="10327" y="1150664"/>
                  <a:pt x="4832" y="1145169"/>
                </a:cubicBezTo>
                <a:lnTo>
                  <a:pt x="0" y="1133503"/>
                </a:lnTo>
                <a:lnTo>
                  <a:pt x="0" y="1113894"/>
                </a:lnTo>
                <a:lnTo>
                  <a:pt x="4832" y="1102228"/>
                </a:lnTo>
                <a:cubicBezTo>
                  <a:pt x="10327" y="1096734"/>
                  <a:pt x="17918" y="1093335"/>
                  <a:pt x="26303" y="1093335"/>
                </a:cubicBezTo>
                <a:close/>
                <a:moveTo>
                  <a:pt x="1549874" y="1012883"/>
                </a:moveTo>
                <a:lnTo>
                  <a:pt x="1555552" y="1014029"/>
                </a:lnTo>
                <a:lnTo>
                  <a:pt x="1530465" y="1066106"/>
                </a:lnTo>
                <a:lnTo>
                  <a:pt x="1528404" y="1064717"/>
                </a:lnTo>
                <a:cubicBezTo>
                  <a:pt x="1522910" y="1059222"/>
                  <a:pt x="1519511" y="1051631"/>
                  <a:pt x="1519511" y="1043246"/>
                </a:cubicBezTo>
                <a:cubicBezTo>
                  <a:pt x="1519511" y="1026477"/>
                  <a:pt x="1533105" y="1012883"/>
                  <a:pt x="1549874" y="1012883"/>
                </a:cubicBezTo>
                <a:close/>
                <a:moveTo>
                  <a:pt x="1477320" y="1012883"/>
                </a:moveTo>
                <a:cubicBezTo>
                  <a:pt x="1494089" y="1012883"/>
                  <a:pt x="1507683" y="1026477"/>
                  <a:pt x="1507683" y="1043246"/>
                </a:cubicBezTo>
                <a:cubicBezTo>
                  <a:pt x="1507683" y="1060016"/>
                  <a:pt x="1494089" y="1073610"/>
                  <a:pt x="1477320" y="1073610"/>
                </a:cubicBezTo>
                <a:cubicBezTo>
                  <a:pt x="1460550" y="1073610"/>
                  <a:pt x="1446956" y="1060016"/>
                  <a:pt x="1446956" y="1043246"/>
                </a:cubicBezTo>
                <a:cubicBezTo>
                  <a:pt x="1446956" y="1026477"/>
                  <a:pt x="1460550" y="1012883"/>
                  <a:pt x="1477320" y="1012883"/>
                </a:cubicBezTo>
                <a:close/>
                <a:moveTo>
                  <a:pt x="1404765" y="1012883"/>
                </a:moveTo>
                <a:cubicBezTo>
                  <a:pt x="1421535" y="1012883"/>
                  <a:pt x="1435129" y="1026477"/>
                  <a:pt x="1435129" y="1043246"/>
                </a:cubicBezTo>
                <a:cubicBezTo>
                  <a:pt x="1435129" y="1060016"/>
                  <a:pt x="1421535" y="1073610"/>
                  <a:pt x="1404765" y="1073610"/>
                </a:cubicBezTo>
                <a:cubicBezTo>
                  <a:pt x="1387996" y="1073610"/>
                  <a:pt x="1374402" y="1060016"/>
                  <a:pt x="1374402" y="1043246"/>
                </a:cubicBezTo>
                <a:cubicBezTo>
                  <a:pt x="1374402" y="1026477"/>
                  <a:pt x="1387996" y="1012883"/>
                  <a:pt x="1404765" y="1012883"/>
                </a:cubicBezTo>
                <a:close/>
                <a:moveTo>
                  <a:pt x="1332211" y="1012883"/>
                </a:moveTo>
                <a:cubicBezTo>
                  <a:pt x="1348980" y="1012883"/>
                  <a:pt x="1362574" y="1026477"/>
                  <a:pt x="1362574" y="1043246"/>
                </a:cubicBezTo>
                <a:cubicBezTo>
                  <a:pt x="1362574" y="1060016"/>
                  <a:pt x="1348980" y="1073610"/>
                  <a:pt x="1332211" y="1073610"/>
                </a:cubicBezTo>
                <a:cubicBezTo>
                  <a:pt x="1315441" y="1073610"/>
                  <a:pt x="1301847" y="1060016"/>
                  <a:pt x="1301847" y="1043246"/>
                </a:cubicBezTo>
                <a:cubicBezTo>
                  <a:pt x="1301847" y="1026477"/>
                  <a:pt x="1315441" y="1012883"/>
                  <a:pt x="1332211" y="1012883"/>
                </a:cubicBezTo>
                <a:close/>
                <a:moveTo>
                  <a:pt x="1259656" y="1012883"/>
                </a:moveTo>
                <a:cubicBezTo>
                  <a:pt x="1276426" y="1012883"/>
                  <a:pt x="1290020" y="1026477"/>
                  <a:pt x="1290020" y="1043246"/>
                </a:cubicBezTo>
                <a:cubicBezTo>
                  <a:pt x="1290020" y="1060016"/>
                  <a:pt x="1276426" y="1073610"/>
                  <a:pt x="1259656" y="1073610"/>
                </a:cubicBezTo>
                <a:cubicBezTo>
                  <a:pt x="1242887" y="1073610"/>
                  <a:pt x="1229293" y="1060016"/>
                  <a:pt x="1229293" y="1043246"/>
                </a:cubicBezTo>
                <a:cubicBezTo>
                  <a:pt x="1229293" y="1026477"/>
                  <a:pt x="1242887" y="1012883"/>
                  <a:pt x="1259656" y="1012883"/>
                </a:cubicBezTo>
                <a:close/>
                <a:moveTo>
                  <a:pt x="1187102" y="1012883"/>
                </a:moveTo>
                <a:cubicBezTo>
                  <a:pt x="1203871" y="1012883"/>
                  <a:pt x="1217465" y="1026477"/>
                  <a:pt x="1217465" y="1043246"/>
                </a:cubicBezTo>
                <a:cubicBezTo>
                  <a:pt x="1217465" y="1060016"/>
                  <a:pt x="1203871" y="1073610"/>
                  <a:pt x="1187102" y="1073610"/>
                </a:cubicBezTo>
                <a:cubicBezTo>
                  <a:pt x="1170332" y="1073610"/>
                  <a:pt x="1156738" y="1060016"/>
                  <a:pt x="1156738" y="1043246"/>
                </a:cubicBezTo>
                <a:cubicBezTo>
                  <a:pt x="1156738" y="1026477"/>
                  <a:pt x="1170332" y="1012883"/>
                  <a:pt x="1187102" y="1012883"/>
                </a:cubicBezTo>
                <a:close/>
                <a:moveTo>
                  <a:pt x="1114547" y="1012883"/>
                </a:moveTo>
                <a:cubicBezTo>
                  <a:pt x="1131317" y="1012883"/>
                  <a:pt x="1144911" y="1026477"/>
                  <a:pt x="1144911" y="1043246"/>
                </a:cubicBezTo>
                <a:cubicBezTo>
                  <a:pt x="1144911" y="1060016"/>
                  <a:pt x="1131317" y="1073610"/>
                  <a:pt x="1114547" y="1073610"/>
                </a:cubicBezTo>
                <a:cubicBezTo>
                  <a:pt x="1097778" y="1073610"/>
                  <a:pt x="1084184" y="1060016"/>
                  <a:pt x="1084184" y="1043246"/>
                </a:cubicBezTo>
                <a:cubicBezTo>
                  <a:pt x="1084184" y="1026477"/>
                  <a:pt x="1097778" y="1012883"/>
                  <a:pt x="1114547" y="1012883"/>
                </a:cubicBezTo>
                <a:close/>
                <a:moveTo>
                  <a:pt x="1041993" y="1012883"/>
                </a:moveTo>
                <a:cubicBezTo>
                  <a:pt x="1058762" y="1012883"/>
                  <a:pt x="1072356" y="1026477"/>
                  <a:pt x="1072356" y="1043246"/>
                </a:cubicBezTo>
                <a:cubicBezTo>
                  <a:pt x="1072356" y="1060016"/>
                  <a:pt x="1058762" y="1073610"/>
                  <a:pt x="1041993" y="1073610"/>
                </a:cubicBezTo>
                <a:cubicBezTo>
                  <a:pt x="1025223" y="1073610"/>
                  <a:pt x="1011629" y="1060016"/>
                  <a:pt x="1011629" y="1043246"/>
                </a:cubicBezTo>
                <a:cubicBezTo>
                  <a:pt x="1011629" y="1026477"/>
                  <a:pt x="1025223" y="1012883"/>
                  <a:pt x="1041993" y="1012883"/>
                </a:cubicBezTo>
                <a:close/>
                <a:moveTo>
                  <a:pt x="969438" y="1012883"/>
                </a:moveTo>
                <a:cubicBezTo>
                  <a:pt x="986208" y="1012883"/>
                  <a:pt x="999801" y="1026477"/>
                  <a:pt x="999801" y="1043246"/>
                </a:cubicBezTo>
                <a:cubicBezTo>
                  <a:pt x="999801" y="1060016"/>
                  <a:pt x="986208" y="1073610"/>
                  <a:pt x="969438" y="1073610"/>
                </a:cubicBezTo>
                <a:cubicBezTo>
                  <a:pt x="952669" y="1073610"/>
                  <a:pt x="939075" y="1060016"/>
                  <a:pt x="939075" y="1043246"/>
                </a:cubicBezTo>
                <a:cubicBezTo>
                  <a:pt x="939075" y="1026477"/>
                  <a:pt x="952669" y="1012883"/>
                  <a:pt x="969438" y="1012883"/>
                </a:cubicBezTo>
                <a:close/>
                <a:moveTo>
                  <a:pt x="896883" y="1012883"/>
                </a:moveTo>
                <a:cubicBezTo>
                  <a:pt x="913653" y="1012883"/>
                  <a:pt x="927247" y="1026477"/>
                  <a:pt x="927247" y="1043246"/>
                </a:cubicBezTo>
                <a:cubicBezTo>
                  <a:pt x="927247" y="1060016"/>
                  <a:pt x="913653" y="1073610"/>
                  <a:pt x="896883" y="1073610"/>
                </a:cubicBezTo>
                <a:cubicBezTo>
                  <a:pt x="880114" y="1073610"/>
                  <a:pt x="866520" y="1060016"/>
                  <a:pt x="866520" y="1043246"/>
                </a:cubicBezTo>
                <a:cubicBezTo>
                  <a:pt x="866520" y="1026477"/>
                  <a:pt x="880114" y="1012883"/>
                  <a:pt x="896883" y="1012883"/>
                </a:cubicBezTo>
                <a:close/>
                <a:moveTo>
                  <a:pt x="824329" y="1012883"/>
                </a:moveTo>
                <a:cubicBezTo>
                  <a:pt x="841098" y="1012883"/>
                  <a:pt x="854692" y="1026477"/>
                  <a:pt x="854692" y="1043246"/>
                </a:cubicBezTo>
                <a:cubicBezTo>
                  <a:pt x="854692" y="1060016"/>
                  <a:pt x="841098" y="1073610"/>
                  <a:pt x="824329" y="1073610"/>
                </a:cubicBezTo>
                <a:cubicBezTo>
                  <a:pt x="807559" y="1073610"/>
                  <a:pt x="793965" y="1060016"/>
                  <a:pt x="793965" y="1043246"/>
                </a:cubicBezTo>
                <a:cubicBezTo>
                  <a:pt x="793965" y="1026477"/>
                  <a:pt x="807559" y="1012883"/>
                  <a:pt x="824329" y="1012883"/>
                </a:cubicBezTo>
                <a:close/>
                <a:moveTo>
                  <a:pt x="751774" y="1012883"/>
                </a:moveTo>
                <a:cubicBezTo>
                  <a:pt x="768544" y="1012883"/>
                  <a:pt x="782138" y="1026477"/>
                  <a:pt x="782138" y="1043246"/>
                </a:cubicBezTo>
                <a:cubicBezTo>
                  <a:pt x="782138" y="1060016"/>
                  <a:pt x="768544" y="1073610"/>
                  <a:pt x="751774" y="1073610"/>
                </a:cubicBezTo>
                <a:cubicBezTo>
                  <a:pt x="735005" y="1073610"/>
                  <a:pt x="721411" y="1060016"/>
                  <a:pt x="721411" y="1043246"/>
                </a:cubicBezTo>
                <a:cubicBezTo>
                  <a:pt x="721411" y="1026477"/>
                  <a:pt x="735005" y="1012883"/>
                  <a:pt x="751774" y="1012883"/>
                </a:cubicBezTo>
                <a:close/>
                <a:moveTo>
                  <a:pt x="679220" y="1012883"/>
                </a:moveTo>
                <a:cubicBezTo>
                  <a:pt x="695989" y="1012883"/>
                  <a:pt x="709583" y="1026477"/>
                  <a:pt x="709583" y="1043246"/>
                </a:cubicBezTo>
                <a:cubicBezTo>
                  <a:pt x="709583" y="1060016"/>
                  <a:pt x="695989" y="1073610"/>
                  <a:pt x="679220" y="1073610"/>
                </a:cubicBezTo>
                <a:cubicBezTo>
                  <a:pt x="662450" y="1073610"/>
                  <a:pt x="648856" y="1060016"/>
                  <a:pt x="648856" y="1043246"/>
                </a:cubicBezTo>
                <a:cubicBezTo>
                  <a:pt x="648856" y="1026477"/>
                  <a:pt x="662450" y="1012883"/>
                  <a:pt x="679220" y="1012883"/>
                </a:cubicBezTo>
                <a:close/>
                <a:moveTo>
                  <a:pt x="606665" y="1012883"/>
                </a:moveTo>
                <a:cubicBezTo>
                  <a:pt x="623435" y="1012883"/>
                  <a:pt x="637029" y="1026477"/>
                  <a:pt x="637029" y="1043246"/>
                </a:cubicBezTo>
                <a:cubicBezTo>
                  <a:pt x="637029" y="1060016"/>
                  <a:pt x="623435" y="1073610"/>
                  <a:pt x="606665" y="1073610"/>
                </a:cubicBezTo>
                <a:cubicBezTo>
                  <a:pt x="589896" y="1073610"/>
                  <a:pt x="576302" y="1060016"/>
                  <a:pt x="576302" y="1043246"/>
                </a:cubicBezTo>
                <a:cubicBezTo>
                  <a:pt x="576302" y="1026477"/>
                  <a:pt x="589896" y="1012883"/>
                  <a:pt x="606665" y="1012883"/>
                </a:cubicBezTo>
                <a:close/>
                <a:moveTo>
                  <a:pt x="534111" y="1012883"/>
                </a:moveTo>
                <a:cubicBezTo>
                  <a:pt x="550880" y="1012883"/>
                  <a:pt x="564474" y="1026477"/>
                  <a:pt x="564474" y="1043246"/>
                </a:cubicBezTo>
                <a:cubicBezTo>
                  <a:pt x="564474" y="1060016"/>
                  <a:pt x="550880" y="1073610"/>
                  <a:pt x="534111" y="1073610"/>
                </a:cubicBezTo>
                <a:cubicBezTo>
                  <a:pt x="517341" y="1073610"/>
                  <a:pt x="503747" y="1060016"/>
                  <a:pt x="503747" y="1043246"/>
                </a:cubicBezTo>
                <a:cubicBezTo>
                  <a:pt x="503747" y="1026477"/>
                  <a:pt x="517341" y="1012883"/>
                  <a:pt x="534111" y="1012883"/>
                </a:cubicBezTo>
                <a:close/>
                <a:moveTo>
                  <a:pt x="461556" y="1012883"/>
                </a:moveTo>
                <a:cubicBezTo>
                  <a:pt x="478326" y="1012883"/>
                  <a:pt x="491920" y="1026477"/>
                  <a:pt x="491920" y="1043246"/>
                </a:cubicBezTo>
                <a:cubicBezTo>
                  <a:pt x="491920" y="1060016"/>
                  <a:pt x="478326" y="1073610"/>
                  <a:pt x="461556" y="1073610"/>
                </a:cubicBezTo>
                <a:cubicBezTo>
                  <a:pt x="444787" y="1073610"/>
                  <a:pt x="431192" y="1060016"/>
                  <a:pt x="431192" y="1043246"/>
                </a:cubicBezTo>
                <a:cubicBezTo>
                  <a:pt x="431192" y="1026477"/>
                  <a:pt x="444787" y="1012883"/>
                  <a:pt x="461556" y="1012883"/>
                </a:cubicBezTo>
                <a:close/>
                <a:moveTo>
                  <a:pt x="389002" y="1012883"/>
                </a:moveTo>
                <a:cubicBezTo>
                  <a:pt x="405771" y="1012883"/>
                  <a:pt x="419365" y="1026477"/>
                  <a:pt x="419365" y="1043246"/>
                </a:cubicBezTo>
                <a:cubicBezTo>
                  <a:pt x="419365" y="1060016"/>
                  <a:pt x="405771" y="1073610"/>
                  <a:pt x="389002" y="1073610"/>
                </a:cubicBezTo>
                <a:cubicBezTo>
                  <a:pt x="372232" y="1073610"/>
                  <a:pt x="358638" y="1060016"/>
                  <a:pt x="358638" y="1043246"/>
                </a:cubicBezTo>
                <a:cubicBezTo>
                  <a:pt x="358638" y="1026477"/>
                  <a:pt x="372232" y="1012883"/>
                  <a:pt x="389002" y="1012883"/>
                </a:cubicBezTo>
                <a:close/>
                <a:moveTo>
                  <a:pt x="316447" y="1012883"/>
                </a:moveTo>
                <a:cubicBezTo>
                  <a:pt x="333216" y="1012883"/>
                  <a:pt x="346810" y="1026477"/>
                  <a:pt x="346810" y="1043246"/>
                </a:cubicBezTo>
                <a:cubicBezTo>
                  <a:pt x="346810" y="1060016"/>
                  <a:pt x="333216" y="1073610"/>
                  <a:pt x="316447" y="1073610"/>
                </a:cubicBezTo>
                <a:cubicBezTo>
                  <a:pt x="299677" y="1073610"/>
                  <a:pt x="286084" y="1060016"/>
                  <a:pt x="286084" y="1043246"/>
                </a:cubicBezTo>
                <a:cubicBezTo>
                  <a:pt x="286084" y="1026477"/>
                  <a:pt x="299677" y="1012883"/>
                  <a:pt x="316447" y="1012883"/>
                </a:cubicBezTo>
                <a:close/>
                <a:moveTo>
                  <a:pt x="243892" y="1012883"/>
                </a:moveTo>
                <a:cubicBezTo>
                  <a:pt x="260662" y="1012883"/>
                  <a:pt x="274256" y="1026477"/>
                  <a:pt x="274256" y="1043246"/>
                </a:cubicBezTo>
                <a:cubicBezTo>
                  <a:pt x="274256" y="1060016"/>
                  <a:pt x="260662" y="1073610"/>
                  <a:pt x="243892" y="1073610"/>
                </a:cubicBezTo>
                <a:cubicBezTo>
                  <a:pt x="227123" y="1073610"/>
                  <a:pt x="213529" y="1060016"/>
                  <a:pt x="213529" y="1043246"/>
                </a:cubicBezTo>
                <a:cubicBezTo>
                  <a:pt x="213529" y="1026477"/>
                  <a:pt x="227123" y="1012883"/>
                  <a:pt x="243892" y="1012883"/>
                </a:cubicBezTo>
                <a:close/>
                <a:moveTo>
                  <a:pt x="171339" y="1012883"/>
                </a:moveTo>
                <a:cubicBezTo>
                  <a:pt x="188107" y="1012883"/>
                  <a:pt x="201701" y="1026477"/>
                  <a:pt x="201701" y="1043246"/>
                </a:cubicBezTo>
                <a:cubicBezTo>
                  <a:pt x="201701" y="1060016"/>
                  <a:pt x="188107" y="1073610"/>
                  <a:pt x="171339" y="1073610"/>
                </a:cubicBezTo>
                <a:cubicBezTo>
                  <a:pt x="154639" y="1073610"/>
                  <a:pt x="141045" y="1060016"/>
                  <a:pt x="141045" y="1043246"/>
                </a:cubicBezTo>
                <a:cubicBezTo>
                  <a:pt x="141045" y="1026477"/>
                  <a:pt x="154639" y="1012883"/>
                  <a:pt x="171339" y="1012883"/>
                </a:cubicBezTo>
                <a:close/>
                <a:moveTo>
                  <a:pt x="98865" y="1012883"/>
                </a:moveTo>
                <a:cubicBezTo>
                  <a:pt x="115628" y="1012883"/>
                  <a:pt x="129222" y="1026477"/>
                  <a:pt x="129222" y="1043246"/>
                </a:cubicBezTo>
                <a:cubicBezTo>
                  <a:pt x="129222" y="1060016"/>
                  <a:pt x="115628" y="1073610"/>
                  <a:pt x="98865" y="1073610"/>
                </a:cubicBezTo>
                <a:cubicBezTo>
                  <a:pt x="82093" y="1073610"/>
                  <a:pt x="68498" y="1060016"/>
                  <a:pt x="68498" y="1043246"/>
                </a:cubicBezTo>
                <a:cubicBezTo>
                  <a:pt x="68498" y="1026477"/>
                  <a:pt x="82093" y="1012883"/>
                  <a:pt x="98865" y="1012883"/>
                </a:cubicBezTo>
                <a:close/>
                <a:moveTo>
                  <a:pt x="26309" y="1012883"/>
                </a:moveTo>
                <a:cubicBezTo>
                  <a:pt x="43075" y="1012883"/>
                  <a:pt x="56670" y="1026477"/>
                  <a:pt x="56670" y="1043246"/>
                </a:cubicBezTo>
                <a:cubicBezTo>
                  <a:pt x="56670" y="1060016"/>
                  <a:pt x="43075" y="1073610"/>
                  <a:pt x="26309" y="1073610"/>
                </a:cubicBezTo>
                <a:cubicBezTo>
                  <a:pt x="17924" y="1073610"/>
                  <a:pt x="10333" y="1070212"/>
                  <a:pt x="4838" y="1064717"/>
                </a:cubicBezTo>
                <a:lnTo>
                  <a:pt x="0" y="1053036"/>
                </a:lnTo>
                <a:lnTo>
                  <a:pt x="0" y="1033457"/>
                </a:lnTo>
                <a:lnTo>
                  <a:pt x="4838" y="1021776"/>
                </a:lnTo>
                <a:cubicBezTo>
                  <a:pt x="10333" y="1016282"/>
                  <a:pt x="17924" y="1012883"/>
                  <a:pt x="26309" y="1012883"/>
                </a:cubicBezTo>
                <a:close/>
                <a:moveTo>
                  <a:pt x="1549874" y="932431"/>
                </a:moveTo>
                <a:cubicBezTo>
                  <a:pt x="1558259" y="932431"/>
                  <a:pt x="1565850" y="935830"/>
                  <a:pt x="1571345" y="941324"/>
                </a:cubicBezTo>
                <a:lnTo>
                  <a:pt x="1577296" y="955693"/>
                </a:lnTo>
                <a:lnTo>
                  <a:pt x="1565363" y="988298"/>
                </a:lnTo>
                <a:lnTo>
                  <a:pt x="1561694" y="990772"/>
                </a:lnTo>
                <a:cubicBezTo>
                  <a:pt x="1558061" y="992309"/>
                  <a:pt x="1554067" y="993158"/>
                  <a:pt x="1549874" y="993158"/>
                </a:cubicBezTo>
                <a:cubicBezTo>
                  <a:pt x="1533105" y="993158"/>
                  <a:pt x="1519511" y="979564"/>
                  <a:pt x="1519511" y="962795"/>
                </a:cubicBezTo>
                <a:cubicBezTo>
                  <a:pt x="1519511" y="946025"/>
                  <a:pt x="1533105" y="932431"/>
                  <a:pt x="1549874" y="932431"/>
                </a:cubicBezTo>
                <a:close/>
                <a:moveTo>
                  <a:pt x="1477320" y="932431"/>
                </a:moveTo>
                <a:cubicBezTo>
                  <a:pt x="1494089" y="932431"/>
                  <a:pt x="1507683" y="946025"/>
                  <a:pt x="1507683" y="962795"/>
                </a:cubicBezTo>
                <a:cubicBezTo>
                  <a:pt x="1507683" y="979564"/>
                  <a:pt x="1494089" y="993158"/>
                  <a:pt x="1477320" y="993158"/>
                </a:cubicBezTo>
                <a:cubicBezTo>
                  <a:pt x="1460550" y="993158"/>
                  <a:pt x="1446956" y="979564"/>
                  <a:pt x="1446956" y="962795"/>
                </a:cubicBezTo>
                <a:cubicBezTo>
                  <a:pt x="1446956" y="946025"/>
                  <a:pt x="1460550" y="932431"/>
                  <a:pt x="1477320" y="932431"/>
                </a:cubicBezTo>
                <a:close/>
                <a:moveTo>
                  <a:pt x="1404765" y="932431"/>
                </a:moveTo>
                <a:cubicBezTo>
                  <a:pt x="1421535" y="932431"/>
                  <a:pt x="1435129" y="946025"/>
                  <a:pt x="1435129" y="962795"/>
                </a:cubicBezTo>
                <a:cubicBezTo>
                  <a:pt x="1435129" y="979564"/>
                  <a:pt x="1421535" y="993158"/>
                  <a:pt x="1404765" y="993158"/>
                </a:cubicBezTo>
                <a:cubicBezTo>
                  <a:pt x="1387996" y="993158"/>
                  <a:pt x="1374402" y="979564"/>
                  <a:pt x="1374402" y="962795"/>
                </a:cubicBezTo>
                <a:cubicBezTo>
                  <a:pt x="1374402" y="946025"/>
                  <a:pt x="1387996" y="932431"/>
                  <a:pt x="1404765" y="932431"/>
                </a:cubicBezTo>
                <a:close/>
                <a:moveTo>
                  <a:pt x="1332211" y="932431"/>
                </a:moveTo>
                <a:cubicBezTo>
                  <a:pt x="1348980" y="932431"/>
                  <a:pt x="1362574" y="946025"/>
                  <a:pt x="1362574" y="962795"/>
                </a:cubicBezTo>
                <a:cubicBezTo>
                  <a:pt x="1362574" y="979564"/>
                  <a:pt x="1348980" y="993158"/>
                  <a:pt x="1332211" y="993158"/>
                </a:cubicBezTo>
                <a:cubicBezTo>
                  <a:pt x="1315441" y="993158"/>
                  <a:pt x="1301847" y="979564"/>
                  <a:pt x="1301847" y="962795"/>
                </a:cubicBezTo>
                <a:cubicBezTo>
                  <a:pt x="1301847" y="946025"/>
                  <a:pt x="1315441" y="932431"/>
                  <a:pt x="1332211" y="932431"/>
                </a:cubicBezTo>
                <a:close/>
                <a:moveTo>
                  <a:pt x="1259656" y="932431"/>
                </a:moveTo>
                <a:cubicBezTo>
                  <a:pt x="1276426" y="932431"/>
                  <a:pt x="1290020" y="946025"/>
                  <a:pt x="1290020" y="962795"/>
                </a:cubicBezTo>
                <a:cubicBezTo>
                  <a:pt x="1290020" y="979564"/>
                  <a:pt x="1276426" y="993158"/>
                  <a:pt x="1259656" y="993158"/>
                </a:cubicBezTo>
                <a:cubicBezTo>
                  <a:pt x="1242887" y="993158"/>
                  <a:pt x="1229293" y="979564"/>
                  <a:pt x="1229293" y="962795"/>
                </a:cubicBezTo>
                <a:cubicBezTo>
                  <a:pt x="1229293" y="946025"/>
                  <a:pt x="1242887" y="932431"/>
                  <a:pt x="1259656" y="932431"/>
                </a:cubicBezTo>
                <a:close/>
                <a:moveTo>
                  <a:pt x="1187102" y="932431"/>
                </a:moveTo>
                <a:cubicBezTo>
                  <a:pt x="1203871" y="932431"/>
                  <a:pt x="1217465" y="946025"/>
                  <a:pt x="1217465" y="962795"/>
                </a:cubicBezTo>
                <a:cubicBezTo>
                  <a:pt x="1217465" y="979564"/>
                  <a:pt x="1203871" y="993158"/>
                  <a:pt x="1187102" y="993158"/>
                </a:cubicBezTo>
                <a:cubicBezTo>
                  <a:pt x="1170332" y="993158"/>
                  <a:pt x="1156738" y="979564"/>
                  <a:pt x="1156738" y="962795"/>
                </a:cubicBezTo>
                <a:cubicBezTo>
                  <a:pt x="1156738" y="946025"/>
                  <a:pt x="1170332" y="932431"/>
                  <a:pt x="1187102" y="932431"/>
                </a:cubicBezTo>
                <a:close/>
                <a:moveTo>
                  <a:pt x="1114547" y="932431"/>
                </a:moveTo>
                <a:cubicBezTo>
                  <a:pt x="1131317" y="932431"/>
                  <a:pt x="1144911" y="946025"/>
                  <a:pt x="1144911" y="962795"/>
                </a:cubicBezTo>
                <a:cubicBezTo>
                  <a:pt x="1144911" y="979564"/>
                  <a:pt x="1131317" y="993158"/>
                  <a:pt x="1114547" y="993158"/>
                </a:cubicBezTo>
                <a:cubicBezTo>
                  <a:pt x="1097778" y="993158"/>
                  <a:pt x="1084184" y="979564"/>
                  <a:pt x="1084184" y="962795"/>
                </a:cubicBezTo>
                <a:cubicBezTo>
                  <a:pt x="1084184" y="946025"/>
                  <a:pt x="1097778" y="932431"/>
                  <a:pt x="1114547" y="932431"/>
                </a:cubicBezTo>
                <a:close/>
                <a:moveTo>
                  <a:pt x="1041993" y="932431"/>
                </a:moveTo>
                <a:cubicBezTo>
                  <a:pt x="1058762" y="932431"/>
                  <a:pt x="1072356" y="946025"/>
                  <a:pt x="1072356" y="962795"/>
                </a:cubicBezTo>
                <a:cubicBezTo>
                  <a:pt x="1072356" y="979564"/>
                  <a:pt x="1058762" y="993158"/>
                  <a:pt x="1041993" y="993158"/>
                </a:cubicBezTo>
                <a:cubicBezTo>
                  <a:pt x="1025223" y="993158"/>
                  <a:pt x="1011629" y="979564"/>
                  <a:pt x="1011629" y="962795"/>
                </a:cubicBezTo>
                <a:cubicBezTo>
                  <a:pt x="1011629" y="946025"/>
                  <a:pt x="1025223" y="932431"/>
                  <a:pt x="1041993" y="932431"/>
                </a:cubicBezTo>
                <a:close/>
                <a:moveTo>
                  <a:pt x="969438" y="932431"/>
                </a:moveTo>
                <a:cubicBezTo>
                  <a:pt x="986208" y="932431"/>
                  <a:pt x="999801" y="946025"/>
                  <a:pt x="999801" y="962795"/>
                </a:cubicBezTo>
                <a:cubicBezTo>
                  <a:pt x="999801" y="979564"/>
                  <a:pt x="986208" y="993158"/>
                  <a:pt x="969438" y="993158"/>
                </a:cubicBezTo>
                <a:cubicBezTo>
                  <a:pt x="952669" y="993158"/>
                  <a:pt x="939075" y="979564"/>
                  <a:pt x="939075" y="962795"/>
                </a:cubicBezTo>
                <a:cubicBezTo>
                  <a:pt x="939075" y="946025"/>
                  <a:pt x="952669" y="932431"/>
                  <a:pt x="969438" y="932431"/>
                </a:cubicBezTo>
                <a:close/>
                <a:moveTo>
                  <a:pt x="896883" y="932431"/>
                </a:moveTo>
                <a:cubicBezTo>
                  <a:pt x="913653" y="932431"/>
                  <a:pt x="927247" y="946025"/>
                  <a:pt x="927247" y="962795"/>
                </a:cubicBezTo>
                <a:cubicBezTo>
                  <a:pt x="927247" y="979564"/>
                  <a:pt x="913653" y="993158"/>
                  <a:pt x="896883" y="993158"/>
                </a:cubicBezTo>
                <a:cubicBezTo>
                  <a:pt x="880114" y="993158"/>
                  <a:pt x="866520" y="979564"/>
                  <a:pt x="866520" y="962795"/>
                </a:cubicBezTo>
                <a:cubicBezTo>
                  <a:pt x="866520" y="946025"/>
                  <a:pt x="880114" y="932431"/>
                  <a:pt x="896883" y="932431"/>
                </a:cubicBezTo>
                <a:close/>
                <a:moveTo>
                  <a:pt x="824329" y="932431"/>
                </a:moveTo>
                <a:cubicBezTo>
                  <a:pt x="841098" y="932431"/>
                  <a:pt x="854692" y="946025"/>
                  <a:pt x="854692" y="962795"/>
                </a:cubicBezTo>
                <a:cubicBezTo>
                  <a:pt x="854692" y="979564"/>
                  <a:pt x="841098" y="993158"/>
                  <a:pt x="824329" y="993158"/>
                </a:cubicBezTo>
                <a:cubicBezTo>
                  <a:pt x="807559" y="993158"/>
                  <a:pt x="793965" y="979564"/>
                  <a:pt x="793965" y="962795"/>
                </a:cubicBezTo>
                <a:cubicBezTo>
                  <a:pt x="793965" y="946025"/>
                  <a:pt x="807559" y="932431"/>
                  <a:pt x="824329" y="932431"/>
                </a:cubicBezTo>
                <a:close/>
                <a:moveTo>
                  <a:pt x="751774" y="932431"/>
                </a:moveTo>
                <a:cubicBezTo>
                  <a:pt x="768544" y="932431"/>
                  <a:pt x="782138" y="946025"/>
                  <a:pt x="782138" y="962795"/>
                </a:cubicBezTo>
                <a:cubicBezTo>
                  <a:pt x="782138" y="979564"/>
                  <a:pt x="768544" y="993158"/>
                  <a:pt x="751774" y="993158"/>
                </a:cubicBezTo>
                <a:cubicBezTo>
                  <a:pt x="735005" y="993158"/>
                  <a:pt x="721411" y="979564"/>
                  <a:pt x="721411" y="962795"/>
                </a:cubicBezTo>
                <a:cubicBezTo>
                  <a:pt x="721411" y="946025"/>
                  <a:pt x="735005" y="932431"/>
                  <a:pt x="751774" y="932431"/>
                </a:cubicBezTo>
                <a:close/>
                <a:moveTo>
                  <a:pt x="679220" y="932431"/>
                </a:moveTo>
                <a:cubicBezTo>
                  <a:pt x="695989" y="932431"/>
                  <a:pt x="709583" y="946025"/>
                  <a:pt x="709583" y="962795"/>
                </a:cubicBezTo>
                <a:cubicBezTo>
                  <a:pt x="709583" y="979564"/>
                  <a:pt x="695989" y="993158"/>
                  <a:pt x="679220" y="993158"/>
                </a:cubicBezTo>
                <a:cubicBezTo>
                  <a:pt x="662450" y="993158"/>
                  <a:pt x="648856" y="979564"/>
                  <a:pt x="648856" y="962795"/>
                </a:cubicBezTo>
                <a:cubicBezTo>
                  <a:pt x="648856" y="946025"/>
                  <a:pt x="662450" y="932431"/>
                  <a:pt x="679220" y="932431"/>
                </a:cubicBezTo>
                <a:close/>
                <a:moveTo>
                  <a:pt x="606665" y="932431"/>
                </a:moveTo>
                <a:cubicBezTo>
                  <a:pt x="623435" y="932431"/>
                  <a:pt x="637029" y="946025"/>
                  <a:pt x="637029" y="962795"/>
                </a:cubicBezTo>
                <a:cubicBezTo>
                  <a:pt x="637029" y="979564"/>
                  <a:pt x="623435" y="993158"/>
                  <a:pt x="606665" y="993158"/>
                </a:cubicBezTo>
                <a:cubicBezTo>
                  <a:pt x="589896" y="993158"/>
                  <a:pt x="576302" y="979564"/>
                  <a:pt x="576302" y="962795"/>
                </a:cubicBezTo>
                <a:cubicBezTo>
                  <a:pt x="576302" y="946025"/>
                  <a:pt x="589896" y="932431"/>
                  <a:pt x="606665" y="932431"/>
                </a:cubicBezTo>
                <a:close/>
                <a:moveTo>
                  <a:pt x="534111" y="932431"/>
                </a:moveTo>
                <a:cubicBezTo>
                  <a:pt x="550880" y="932431"/>
                  <a:pt x="564474" y="946025"/>
                  <a:pt x="564474" y="962795"/>
                </a:cubicBezTo>
                <a:cubicBezTo>
                  <a:pt x="564474" y="979564"/>
                  <a:pt x="550880" y="993158"/>
                  <a:pt x="534111" y="993158"/>
                </a:cubicBezTo>
                <a:cubicBezTo>
                  <a:pt x="517341" y="993158"/>
                  <a:pt x="503747" y="979564"/>
                  <a:pt x="503747" y="962795"/>
                </a:cubicBezTo>
                <a:cubicBezTo>
                  <a:pt x="503747" y="946025"/>
                  <a:pt x="517341" y="932431"/>
                  <a:pt x="534111" y="932431"/>
                </a:cubicBezTo>
                <a:close/>
                <a:moveTo>
                  <a:pt x="461556" y="932431"/>
                </a:moveTo>
                <a:cubicBezTo>
                  <a:pt x="478326" y="932431"/>
                  <a:pt x="491920" y="946025"/>
                  <a:pt x="491920" y="962795"/>
                </a:cubicBezTo>
                <a:cubicBezTo>
                  <a:pt x="491920" y="979564"/>
                  <a:pt x="478326" y="993158"/>
                  <a:pt x="461556" y="993158"/>
                </a:cubicBezTo>
                <a:cubicBezTo>
                  <a:pt x="444787" y="993158"/>
                  <a:pt x="431192" y="979564"/>
                  <a:pt x="431192" y="962795"/>
                </a:cubicBezTo>
                <a:cubicBezTo>
                  <a:pt x="431192" y="946025"/>
                  <a:pt x="444787" y="932431"/>
                  <a:pt x="461556" y="932431"/>
                </a:cubicBezTo>
                <a:close/>
                <a:moveTo>
                  <a:pt x="389002" y="932431"/>
                </a:moveTo>
                <a:cubicBezTo>
                  <a:pt x="405771" y="932431"/>
                  <a:pt x="419365" y="946025"/>
                  <a:pt x="419365" y="962795"/>
                </a:cubicBezTo>
                <a:cubicBezTo>
                  <a:pt x="419365" y="979564"/>
                  <a:pt x="405771" y="993158"/>
                  <a:pt x="389002" y="993158"/>
                </a:cubicBezTo>
                <a:cubicBezTo>
                  <a:pt x="372232" y="993158"/>
                  <a:pt x="358638" y="979564"/>
                  <a:pt x="358638" y="962795"/>
                </a:cubicBezTo>
                <a:cubicBezTo>
                  <a:pt x="358638" y="946025"/>
                  <a:pt x="372232" y="932431"/>
                  <a:pt x="389002" y="932431"/>
                </a:cubicBezTo>
                <a:close/>
                <a:moveTo>
                  <a:pt x="316447" y="932431"/>
                </a:moveTo>
                <a:cubicBezTo>
                  <a:pt x="333216" y="932431"/>
                  <a:pt x="346810" y="946025"/>
                  <a:pt x="346810" y="962795"/>
                </a:cubicBezTo>
                <a:cubicBezTo>
                  <a:pt x="346810" y="979564"/>
                  <a:pt x="333216" y="993158"/>
                  <a:pt x="316447" y="993158"/>
                </a:cubicBezTo>
                <a:cubicBezTo>
                  <a:pt x="299677" y="993158"/>
                  <a:pt x="286084" y="979564"/>
                  <a:pt x="286084" y="962795"/>
                </a:cubicBezTo>
                <a:cubicBezTo>
                  <a:pt x="286084" y="946025"/>
                  <a:pt x="299677" y="932431"/>
                  <a:pt x="316447" y="932431"/>
                </a:cubicBezTo>
                <a:close/>
                <a:moveTo>
                  <a:pt x="243892" y="932431"/>
                </a:moveTo>
                <a:cubicBezTo>
                  <a:pt x="260662" y="932431"/>
                  <a:pt x="274256" y="946025"/>
                  <a:pt x="274256" y="962795"/>
                </a:cubicBezTo>
                <a:cubicBezTo>
                  <a:pt x="274256" y="979564"/>
                  <a:pt x="260662" y="993158"/>
                  <a:pt x="243892" y="993158"/>
                </a:cubicBezTo>
                <a:cubicBezTo>
                  <a:pt x="227123" y="993158"/>
                  <a:pt x="213529" y="979564"/>
                  <a:pt x="213529" y="962795"/>
                </a:cubicBezTo>
                <a:cubicBezTo>
                  <a:pt x="213529" y="946025"/>
                  <a:pt x="227123" y="932431"/>
                  <a:pt x="243892" y="932431"/>
                </a:cubicBezTo>
                <a:close/>
                <a:moveTo>
                  <a:pt x="171339" y="932431"/>
                </a:moveTo>
                <a:cubicBezTo>
                  <a:pt x="188107" y="932431"/>
                  <a:pt x="201701" y="946025"/>
                  <a:pt x="201701" y="962795"/>
                </a:cubicBezTo>
                <a:cubicBezTo>
                  <a:pt x="201701" y="979564"/>
                  <a:pt x="188107" y="993158"/>
                  <a:pt x="171339" y="993158"/>
                </a:cubicBezTo>
                <a:cubicBezTo>
                  <a:pt x="154645" y="993158"/>
                  <a:pt x="141051" y="979564"/>
                  <a:pt x="141051" y="962795"/>
                </a:cubicBezTo>
                <a:cubicBezTo>
                  <a:pt x="141051" y="946025"/>
                  <a:pt x="154645" y="932431"/>
                  <a:pt x="171339" y="932431"/>
                </a:cubicBezTo>
                <a:close/>
                <a:moveTo>
                  <a:pt x="98870" y="932431"/>
                </a:moveTo>
                <a:cubicBezTo>
                  <a:pt x="115634" y="932431"/>
                  <a:pt x="129228" y="946025"/>
                  <a:pt x="129228" y="962795"/>
                </a:cubicBezTo>
                <a:cubicBezTo>
                  <a:pt x="129228" y="979564"/>
                  <a:pt x="115634" y="993158"/>
                  <a:pt x="98870" y="993158"/>
                </a:cubicBezTo>
                <a:cubicBezTo>
                  <a:pt x="82099" y="993158"/>
                  <a:pt x="68505" y="979564"/>
                  <a:pt x="68505" y="962795"/>
                </a:cubicBezTo>
                <a:cubicBezTo>
                  <a:pt x="68505" y="946025"/>
                  <a:pt x="82099" y="932431"/>
                  <a:pt x="98870" y="932431"/>
                </a:cubicBezTo>
                <a:close/>
                <a:moveTo>
                  <a:pt x="26316" y="932431"/>
                </a:moveTo>
                <a:cubicBezTo>
                  <a:pt x="43081" y="932431"/>
                  <a:pt x="56676" y="946025"/>
                  <a:pt x="56676" y="962795"/>
                </a:cubicBezTo>
                <a:cubicBezTo>
                  <a:pt x="56676" y="979564"/>
                  <a:pt x="43081" y="993158"/>
                  <a:pt x="26316" y="993158"/>
                </a:cubicBezTo>
                <a:cubicBezTo>
                  <a:pt x="17931" y="993158"/>
                  <a:pt x="10340" y="989760"/>
                  <a:pt x="4845" y="984265"/>
                </a:cubicBezTo>
                <a:lnTo>
                  <a:pt x="0" y="972570"/>
                </a:lnTo>
                <a:lnTo>
                  <a:pt x="0" y="953020"/>
                </a:lnTo>
                <a:lnTo>
                  <a:pt x="4845" y="941324"/>
                </a:lnTo>
                <a:cubicBezTo>
                  <a:pt x="10340" y="935830"/>
                  <a:pt x="17931" y="932431"/>
                  <a:pt x="26316" y="932431"/>
                </a:cubicBezTo>
                <a:close/>
                <a:moveTo>
                  <a:pt x="1612513" y="853981"/>
                </a:moveTo>
                <a:lnTo>
                  <a:pt x="1607766" y="872445"/>
                </a:lnTo>
                <a:lnTo>
                  <a:pt x="1598477" y="897823"/>
                </a:lnTo>
                <a:lnTo>
                  <a:pt x="1592066" y="882343"/>
                </a:lnTo>
                <a:cubicBezTo>
                  <a:pt x="1592066" y="869766"/>
                  <a:pt x="1599712" y="858975"/>
                  <a:pt x="1610610" y="854366"/>
                </a:cubicBezTo>
                <a:close/>
                <a:moveTo>
                  <a:pt x="1549874" y="851979"/>
                </a:moveTo>
                <a:cubicBezTo>
                  <a:pt x="1566644" y="851979"/>
                  <a:pt x="1580238" y="865573"/>
                  <a:pt x="1580238" y="882343"/>
                </a:cubicBezTo>
                <a:cubicBezTo>
                  <a:pt x="1580238" y="899112"/>
                  <a:pt x="1566644" y="912706"/>
                  <a:pt x="1549874" y="912706"/>
                </a:cubicBezTo>
                <a:cubicBezTo>
                  <a:pt x="1533105" y="912706"/>
                  <a:pt x="1519511" y="899112"/>
                  <a:pt x="1519511" y="882343"/>
                </a:cubicBezTo>
                <a:cubicBezTo>
                  <a:pt x="1519511" y="865573"/>
                  <a:pt x="1533105" y="851979"/>
                  <a:pt x="1549874" y="851979"/>
                </a:cubicBezTo>
                <a:close/>
                <a:moveTo>
                  <a:pt x="1477320" y="851979"/>
                </a:moveTo>
                <a:cubicBezTo>
                  <a:pt x="1494089" y="851979"/>
                  <a:pt x="1507683" y="865573"/>
                  <a:pt x="1507683" y="882343"/>
                </a:cubicBezTo>
                <a:cubicBezTo>
                  <a:pt x="1507683" y="899112"/>
                  <a:pt x="1494089" y="912706"/>
                  <a:pt x="1477320" y="912706"/>
                </a:cubicBezTo>
                <a:cubicBezTo>
                  <a:pt x="1460550" y="912706"/>
                  <a:pt x="1446956" y="899112"/>
                  <a:pt x="1446956" y="882343"/>
                </a:cubicBezTo>
                <a:cubicBezTo>
                  <a:pt x="1446956" y="865573"/>
                  <a:pt x="1460550" y="851979"/>
                  <a:pt x="1477320" y="851979"/>
                </a:cubicBezTo>
                <a:close/>
                <a:moveTo>
                  <a:pt x="1404765" y="851979"/>
                </a:moveTo>
                <a:cubicBezTo>
                  <a:pt x="1421535" y="851979"/>
                  <a:pt x="1435129" y="865573"/>
                  <a:pt x="1435129" y="882343"/>
                </a:cubicBezTo>
                <a:cubicBezTo>
                  <a:pt x="1435129" y="899112"/>
                  <a:pt x="1421535" y="912706"/>
                  <a:pt x="1404765" y="912706"/>
                </a:cubicBezTo>
                <a:cubicBezTo>
                  <a:pt x="1387996" y="912706"/>
                  <a:pt x="1374402" y="899112"/>
                  <a:pt x="1374402" y="882343"/>
                </a:cubicBezTo>
                <a:cubicBezTo>
                  <a:pt x="1374402" y="865573"/>
                  <a:pt x="1387996" y="851979"/>
                  <a:pt x="1404765" y="851979"/>
                </a:cubicBezTo>
                <a:close/>
                <a:moveTo>
                  <a:pt x="1332211" y="851979"/>
                </a:moveTo>
                <a:cubicBezTo>
                  <a:pt x="1348980" y="851979"/>
                  <a:pt x="1362574" y="865573"/>
                  <a:pt x="1362574" y="882343"/>
                </a:cubicBezTo>
                <a:cubicBezTo>
                  <a:pt x="1362574" y="899112"/>
                  <a:pt x="1348980" y="912706"/>
                  <a:pt x="1332211" y="912706"/>
                </a:cubicBezTo>
                <a:cubicBezTo>
                  <a:pt x="1315441" y="912706"/>
                  <a:pt x="1301847" y="899112"/>
                  <a:pt x="1301847" y="882343"/>
                </a:cubicBezTo>
                <a:cubicBezTo>
                  <a:pt x="1301847" y="865573"/>
                  <a:pt x="1315441" y="851979"/>
                  <a:pt x="1332211" y="851979"/>
                </a:cubicBezTo>
                <a:close/>
                <a:moveTo>
                  <a:pt x="1259656" y="851979"/>
                </a:moveTo>
                <a:cubicBezTo>
                  <a:pt x="1276426" y="851979"/>
                  <a:pt x="1290020" y="865573"/>
                  <a:pt x="1290020" y="882343"/>
                </a:cubicBezTo>
                <a:cubicBezTo>
                  <a:pt x="1290020" y="899112"/>
                  <a:pt x="1276426" y="912706"/>
                  <a:pt x="1259656" y="912706"/>
                </a:cubicBezTo>
                <a:cubicBezTo>
                  <a:pt x="1242887" y="912706"/>
                  <a:pt x="1229293" y="899112"/>
                  <a:pt x="1229293" y="882343"/>
                </a:cubicBezTo>
                <a:cubicBezTo>
                  <a:pt x="1229293" y="865573"/>
                  <a:pt x="1242887" y="851979"/>
                  <a:pt x="1259656" y="851979"/>
                </a:cubicBezTo>
                <a:close/>
                <a:moveTo>
                  <a:pt x="1187102" y="851979"/>
                </a:moveTo>
                <a:cubicBezTo>
                  <a:pt x="1203871" y="851979"/>
                  <a:pt x="1217465" y="865573"/>
                  <a:pt x="1217465" y="882343"/>
                </a:cubicBezTo>
                <a:cubicBezTo>
                  <a:pt x="1217465" y="899112"/>
                  <a:pt x="1203871" y="912706"/>
                  <a:pt x="1187102" y="912706"/>
                </a:cubicBezTo>
                <a:cubicBezTo>
                  <a:pt x="1170332" y="912706"/>
                  <a:pt x="1156738" y="899112"/>
                  <a:pt x="1156738" y="882343"/>
                </a:cubicBezTo>
                <a:cubicBezTo>
                  <a:pt x="1156738" y="865573"/>
                  <a:pt x="1170332" y="851979"/>
                  <a:pt x="1187102" y="851979"/>
                </a:cubicBezTo>
                <a:close/>
                <a:moveTo>
                  <a:pt x="1114547" y="851979"/>
                </a:moveTo>
                <a:cubicBezTo>
                  <a:pt x="1131317" y="851979"/>
                  <a:pt x="1144911" y="865573"/>
                  <a:pt x="1144911" y="882343"/>
                </a:cubicBezTo>
                <a:cubicBezTo>
                  <a:pt x="1144911" y="899112"/>
                  <a:pt x="1131317" y="912706"/>
                  <a:pt x="1114547" y="912706"/>
                </a:cubicBezTo>
                <a:cubicBezTo>
                  <a:pt x="1097778" y="912706"/>
                  <a:pt x="1084184" y="899112"/>
                  <a:pt x="1084184" y="882343"/>
                </a:cubicBezTo>
                <a:cubicBezTo>
                  <a:pt x="1084184" y="865573"/>
                  <a:pt x="1097778" y="851979"/>
                  <a:pt x="1114547" y="851979"/>
                </a:cubicBezTo>
                <a:close/>
                <a:moveTo>
                  <a:pt x="1041993" y="851979"/>
                </a:moveTo>
                <a:cubicBezTo>
                  <a:pt x="1058762" y="851979"/>
                  <a:pt x="1072356" y="865573"/>
                  <a:pt x="1072356" y="882343"/>
                </a:cubicBezTo>
                <a:cubicBezTo>
                  <a:pt x="1072356" y="899112"/>
                  <a:pt x="1058762" y="912706"/>
                  <a:pt x="1041993" y="912706"/>
                </a:cubicBezTo>
                <a:cubicBezTo>
                  <a:pt x="1025223" y="912706"/>
                  <a:pt x="1011629" y="899112"/>
                  <a:pt x="1011629" y="882343"/>
                </a:cubicBezTo>
                <a:cubicBezTo>
                  <a:pt x="1011629" y="865573"/>
                  <a:pt x="1025223" y="851979"/>
                  <a:pt x="1041993" y="851979"/>
                </a:cubicBezTo>
                <a:close/>
                <a:moveTo>
                  <a:pt x="969438" y="851979"/>
                </a:moveTo>
                <a:cubicBezTo>
                  <a:pt x="986208" y="851979"/>
                  <a:pt x="999801" y="865573"/>
                  <a:pt x="999801" y="882343"/>
                </a:cubicBezTo>
                <a:cubicBezTo>
                  <a:pt x="999801" y="899112"/>
                  <a:pt x="986208" y="912706"/>
                  <a:pt x="969438" y="912706"/>
                </a:cubicBezTo>
                <a:cubicBezTo>
                  <a:pt x="952669" y="912706"/>
                  <a:pt x="939075" y="899112"/>
                  <a:pt x="939075" y="882343"/>
                </a:cubicBezTo>
                <a:cubicBezTo>
                  <a:pt x="939075" y="865573"/>
                  <a:pt x="952669" y="851979"/>
                  <a:pt x="969438" y="851979"/>
                </a:cubicBezTo>
                <a:close/>
                <a:moveTo>
                  <a:pt x="896883" y="851979"/>
                </a:moveTo>
                <a:cubicBezTo>
                  <a:pt x="913653" y="851979"/>
                  <a:pt x="927247" y="865573"/>
                  <a:pt x="927247" y="882343"/>
                </a:cubicBezTo>
                <a:cubicBezTo>
                  <a:pt x="927247" y="899112"/>
                  <a:pt x="913653" y="912706"/>
                  <a:pt x="896883" y="912706"/>
                </a:cubicBezTo>
                <a:cubicBezTo>
                  <a:pt x="880114" y="912706"/>
                  <a:pt x="866520" y="899112"/>
                  <a:pt x="866520" y="882343"/>
                </a:cubicBezTo>
                <a:cubicBezTo>
                  <a:pt x="866520" y="865573"/>
                  <a:pt x="880114" y="851979"/>
                  <a:pt x="896883" y="851979"/>
                </a:cubicBezTo>
                <a:close/>
                <a:moveTo>
                  <a:pt x="824329" y="851979"/>
                </a:moveTo>
                <a:cubicBezTo>
                  <a:pt x="841098" y="851979"/>
                  <a:pt x="854692" y="865573"/>
                  <a:pt x="854692" y="882343"/>
                </a:cubicBezTo>
                <a:cubicBezTo>
                  <a:pt x="854692" y="899112"/>
                  <a:pt x="841098" y="912706"/>
                  <a:pt x="824329" y="912706"/>
                </a:cubicBezTo>
                <a:cubicBezTo>
                  <a:pt x="807559" y="912706"/>
                  <a:pt x="793965" y="899112"/>
                  <a:pt x="793965" y="882343"/>
                </a:cubicBezTo>
                <a:cubicBezTo>
                  <a:pt x="793965" y="865573"/>
                  <a:pt x="807559" y="851979"/>
                  <a:pt x="824329" y="851979"/>
                </a:cubicBezTo>
                <a:close/>
                <a:moveTo>
                  <a:pt x="751774" y="851979"/>
                </a:moveTo>
                <a:cubicBezTo>
                  <a:pt x="768544" y="851979"/>
                  <a:pt x="782138" y="865573"/>
                  <a:pt x="782138" y="882343"/>
                </a:cubicBezTo>
                <a:cubicBezTo>
                  <a:pt x="782138" y="899112"/>
                  <a:pt x="768544" y="912706"/>
                  <a:pt x="751774" y="912706"/>
                </a:cubicBezTo>
                <a:cubicBezTo>
                  <a:pt x="735005" y="912706"/>
                  <a:pt x="721411" y="899112"/>
                  <a:pt x="721411" y="882343"/>
                </a:cubicBezTo>
                <a:cubicBezTo>
                  <a:pt x="721411" y="865573"/>
                  <a:pt x="735005" y="851979"/>
                  <a:pt x="751774" y="851979"/>
                </a:cubicBezTo>
                <a:close/>
                <a:moveTo>
                  <a:pt x="679220" y="851979"/>
                </a:moveTo>
                <a:cubicBezTo>
                  <a:pt x="695989" y="851979"/>
                  <a:pt x="709583" y="865573"/>
                  <a:pt x="709583" y="882343"/>
                </a:cubicBezTo>
                <a:cubicBezTo>
                  <a:pt x="709583" y="899112"/>
                  <a:pt x="695989" y="912706"/>
                  <a:pt x="679220" y="912706"/>
                </a:cubicBezTo>
                <a:cubicBezTo>
                  <a:pt x="662450" y="912706"/>
                  <a:pt x="648856" y="899112"/>
                  <a:pt x="648856" y="882343"/>
                </a:cubicBezTo>
                <a:cubicBezTo>
                  <a:pt x="648856" y="865573"/>
                  <a:pt x="662450" y="851979"/>
                  <a:pt x="679220" y="851979"/>
                </a:cubicBezTo>
                <a:close/>
                <a:moveTo>
                  <a:pt x="606665" y="851979"/>
                </a:moveTo>
                <a:cubicBezTo>
                  <a:pt x="623435" y="851979"/>
                  <a:pt x="637029" y="865573"/>
                  <a:pt x="637029" y="882343"/>
                </a:cubicBezTo>
                <a:cubicBezTo>
                  <a:pt x="637029" y="899112"/>
                  <a:pt x="623435" y="912706"/>
                  <a:pt x="606665" y="912706"/>
                </a:cubicBezTo>
                <a:cubicBezTo>
                  <a:pt x="589896" y="912706"/>
                  <a:pt x="576302" y="899112"/>
                  <a:pt x="576302" y="882343"/>
                </a:cubicBezTo>
                <a:cubicBezTo>
                  <a:pt x="576302" y="865573"/>
                  <a:pt x="589896" y="851979"/>
                  <a:pt x="606665" y="851979"/>
                </a:cubicBezTo>
                <a:close/>
                <a:moveTo>
                  <a:pt x="534111" y="851979"/>
                </a:moveTo>
                <a:cubicBezTo>
                  <a:pt x="550880" y="851979"/>
                  <a:pt x="564474" y="865573"/>
                  <a:pt x="564474" y="882343"/>
                </a:cubicBezTo>
                <a:cubicBezTo>
                  <a:pt x="564474" y="899112"/>
                  <a:pt x="550880" y="912706"/>
                  <a:pt x="534111" y="912706"/>
                </a:cubicBezTo>
                <a:cubicBezTo>
                  <a:pt x="517341" y="912706"/>
                  <a:pt x="503747" y="899112"/>
                  <a:pt x="503747" y="882343"/>
                </a:cubicBezTo>
                <a:cubicBezTo>
                  <a:pt x="503747" y="865573"/>
                  <a:pt x="517341" y="851979"/>
                  <a:pt x="534111" y="851979"/>
                </a:cubicBezTo>
                <a:close/>
                <a:moveTo>
                  <a:pt x="461556" y="851979"/>
                </a:moveTo>
                <a:cubicBezTo>
                  <a:pt x="478326" y="851979"/>
                  <a:pt x="491920" y="865573"/>
                  <a:pt x="491920" y="882343"/>
                </a:cubicBezTo>
                <a:cubicBezTo>
                  <a:pt x="491920" y="899112"/>
                  <a:pt x="478326" y="912706"/>
                  <a:pt x="461556" y="912706"/>
                </a:cubicBezTo>
                <a:cubicBezTo>
                  <a:pt x="444787" y="912706"/>
                  <a:pt x="431192" y="899112"/>
                  <a:pt x="431192" y="882343"/>
                </a:cubicBezTo>
                <a:cubicBezTo>
                  <a:pt x="431192" y="865573"/>
                  <a:pt x="444787" y="851979"/>
                  <a:pt x="461556" y="851979"/>
                </a:cubicBezTo>
                <a:close/>
                <a:moveTo>
                  <a:pt x="389002" y="851979"/>
                </a:moveTo>
                <a:cubicBezTo>
                  <a:pt x="405771" y="851979"/>
                  <a:pt x="419365" y="865573"/>
                  <a:pt x="419365" y="882343"/>
                </a:cubicBezTo>
                <a:cubicBezTo>
                  <a:pt x="419365" y="899112"/>
                  <a:pt x="405771" y="912706"/>
                  <a:pt x="389002" y="912706"/>
                </a:cubicBezTo>
                <a:cubicBezTo>
                  <a:pt x="372232" y="912706"/>
                  <a:pt x="358638" y="899112"/>
                  <a:pt x="358638" y="882343"/>
                </a:cubicBezTo>
                <a:cubicBezTo>
                  <a:pt x="358638" y="865573"/>
                  <a:pt x="372232" y="851979"/>
                  <a:pt x="389002" y="851979"/>
                </a:cubicBezTo>
                <a:close/>
                <a:moveTo>
                  <a:pt x="316447" y="851979"/>
                </a:moveTo>
                <a:cubicBezTo>
                  <a:pt x="333216" y="851979"/>
                  <a:pt x="346810" y="865573"/>
                  <a:pt x="346810" y="882343"/>
                </a:cubicBezTo>
                <a:cubicBezTo>
                  <a:pt x="346810" y="899112"/>
                  <a:pt x="333216" y="912706"/>
                  <a:pt x="316447" y="912706"/>
                </a:cubicBezTo>
                <a:cubicBezTo>
                  <a:pt x="299677" y="912706"/>
                  <a:pt x="286084" y="899112"/>
                  <a:pt x="286084" y="882343"/>
                </a:cubicBezTo>
                <a:cubicBezTo>
                  <a:pt x="286084" y="865573"/>
                  <a:pt x="299677" y="851979"/>
                  <a:pt x="316447" y="851979"/>
                </a:cubicBezTo>
                <a:close/>
                <a:moveTo>
                  <a:pt x="243892" y="851979"/>
                </a:moveTo>
                <a:cubicBezTo>
                  <a:pt x="260662" y="851979"/>
                  <a:pt x="274256" y="865573"/>
                  <a:pt x="274256" y="882343"/>
                </a:cubicBezTo>
                <a:cubicBezTo>
                  <a:pt x="274256" y="899112"/>
                  <a:pt x="260662" y="912706"/>
                  <a:pt x="243892" y="912706"/>
                </a:cubicBezTo>
                <a:cubicBezTo>
                  <a:pt x="227123" y="912706"/>
                  <a:pt x="213529" y="899112"/>
                  <a:pt x="213529" y="882343"/>
                </a:cubicBezTo>
                <a:cubicBezTo>
                  <a:pt x="213529" y="865573"/>
                  <a:pt x="227123" y="851979"/>
                  <a:pt x="243892" y="851979"/>
                </a:cubicBezTo>
                <a:close/>
                <a:moveTo>
                  <a:pt x="171339" y="851979"/>
                </a:moveTo>
                <a:cubicBezTo>
                  <a:pt x="188107" y="851979"/>
                  <a:pt x="201701" y="865573"/>
                  <a:pt x="201701" y="882343"/>
                </a:cubicBezTo>
                <a:cubicBezTo>
                  <a:pt x="201701" y="899112"/>
                  <a:pt x="188107" y="912706"/>
                  <a:pt x="171339" y="912706"/>
                </a:cubicBezTo>
                <a:cubicBezTo>
                  <a:pt x="154651" y="912706"/>
                  <a:pt x="141056" y="899112"/>
                  <a:pt x="141056" y="882343"/>
                </a:cubicBezTo>
                <a:cubicBezTo>
                  <a:pt x="141056" y="865573"/>
                  <a:pt x="154651" y="851979"/>
                  <a:pt x="171339" y="851979"/>
                </a:cubicBezTo>
                <a:close/>
                <a:moveTo>
                  <a:pt x="98877" y="851979"/>
                </a:moveTo>
                <a:cubicBezTo>
                  <a:pt x="115640" y="851979"/>
                  <a:pt x="129234" y="865573"/>
                  <a:pt x="129234" y="882343"/>
                </a:cubicBezTo>
                <a:cubicBezTo>
                  <a:pt x="129234" y="899112"/>
                  <a:pt x="115640" y="912706"/>
                  <a:pt x="98877" y="912706"/>
                </a:cubicBezTo>
                <a:cubicBezTo>
                  <a:pt x="82106" y="912706"/>
                  <a:pt x="68511" y="899112"/>
                  <a:pt x="68511" y="882343"/>
                </a:cubicBezTo>
                <a:cubicBezTo>
                  <a:pt x="68511" y="865573"/>
                  <a:pt x="82106" y="851979"/>
                  <a:pt x="98877" y="851979"/>
                </a:cubicBezTo>
                <a:close/>
                <a:moveTo>
                  <a:pt x="26322" y="851979"/>
                </a:moveTo>
                <a:cubicBezTo>
                  <a:pt x="43087" y="851979"/>
                  <a:pt x="56682" y="865573"/>
                  <a:pt x="56682" y="882343"/>
                </a:cubicBezTo>
                <a:cubicBezTo>
                  <a:pt x="56682" y="899112"/>
                  <a:pt x="43087" y="912706"/>
                  <a:pt x="26322" y="912706"/>
                </a:cubicBezTo>
                <a:cubicBezTo>
                  <a:pt x="17937" y="912706"/>
                  <a:pt x="10346" y="909308"/>
                  <a:pt x="4851" y="903813"/>
                </a:cubicBezTo>
                <a:lnTo>
                  <a:pt x="0" y="892101"/>
                </a:lnTo>
                <a:lnTo>
                  <a:pt x="0" y="872585"/>
                </a:lnTo>
                <a:lnTo>
                  <a:pt x="4851" y="860872"/>
                </a:lnTo>
                <a:cubicBezTo>
                  <a:pt x="10346" y="855378"/>
                  <a:pt x="17937" y="851979"/>
                  <a:pt x="26322" y="851979"/>
                </a:cubicBezTo>
                <a:close/>
                <a:moveTo>
                  <a:pt x="1622429" y="771528"/>
                </a:moveTo>
                <a:lnTo>
                  <a:pt x="1633158" y="773694"/>
                </a:lnTo>
                <a:lnTo>
                  <a:pt x="1618313" y="831424"/>
                </a:lnTo>
                <a:lnTo>
                  <a:pt x="1610610" y="829868"/>
                </a:lnTo>
                <a:cubicBezTo>
                  <a:pt x="1599712" y="825259"/>
                  <a:pt x="1592066" y="814469"/>
                  <a:pt x="1592066" y="801891"/>
                </a:cubicBezTo>
                <a:cubicBezTo>
                  <a:pt x="1592066" y="785122"/>
                  <a:pt x="1605659" y="771528"/>
                  <a:pt x="1622429" y="771528"/>
                </a:cubicBezTo>
                <a:close/>
                <a:moveTo>
                  <a:pt x="1549874" y="771528"/>
                </a:moveTo>
                <a:cubicBezTo>
                  <a:pt x="1566644" y="771528"/>
                  <a:pt x="1580238" y="785122"/>
                  <a:pt x="1580238" y="801891"/>
                </a:cubicBezTo>
                <a:cubicBezTo>
                  <a:pt x="1580238" y="818661"/>
                  <a:pt x="1566644" y="832255"/>
                  <a:pt x="1549874" y="832255"/>
                </a:cubicBezTo>
                <a:cubicBezTo>
                  <a:pt x="1533105" y="832255"/>
                  <a:pt x="1519511" y="818661"/>
                  <a:pt x="1519511" y="801891"/>
                </a:cubicBezTo>
                <a:cubicBezTo>
                  <a:pt x="1519511" y="785122"/>
                  <a:pt x="1533105" y="771528"/>
                  <a:pt x="1549874" y="771528"/>
                </a:cubicBezTo>
                <a:close/>
                <a:moveTo>
                  <a:pt x="1477320" y="771528"/>
                </a:moveTo>
                <a:cubicBezTo>
                  <a:pt x="1494089" y="771528"/>
                  <a:pt x="1507683" y="785122"/>
                  <a:pt x="1507683" y="801891"/>
                </a:cubicBezTo>
                <a:cubicBezTo>
                  <a:pt x="1507683" y="818661"/>
                  <a:pt x="1494089" y="832255"/>
                  <a:pt x="1477320" y="832255"/>
                </a:cubicBezTo>
                <a:cubicBezTo>
                  <a:pt x="1460550" y="832255"/>
                  <a:pt x="1446956" y="818661"/>
                  <a:pt x="1446956" y="801891"/>
                </a:cubicBezTo>
                <a:cubicBezTo>
                  <a:pt x="1446956" y="785122"/>
                  <a:pt x="1460550" y="771528"/>
                  <a:pt x="1477320" y="771528"/>
                </a:cubicBezTo>
                <a:close/>
                <a:moveTo>
                  <a:pt x="1404765" y="771528"/>
                </a:moveTo>
                <a:cubicBezTo>
                  <a:pt x="1421535" y="771528"/>
                  <a:pt x="1435129" y="785122"/>
                  <a:pt x="1435129" y="801891"/>
                </a:cubicBezTo>
                <a:cubicBezTo>
                  <a:pt x="1435129" y="818661"/>
                  <a:pt x="1421535" y="832255"/>
                  <a:pt x="1404765" y="832255"/>
                </a:cubicBezTo>
                <a:cubicBezTo>
                  <a:pt x="1387996" y="832255"/>
                  <a:pt x="1374402" y="818661"/>
                  <a:pt x="1374402" y="801891"/>
                </a:cubicBezTo>
                <a:cubicBezTo>
                  <a:pt x="1374402" y="785122"/>
                  <a:pt x="1387996" y="771528"/>
                  <a:pt x="1404765" y="771528"/>
                </a:cubicBezTo>
                <a:close/>
                <a:moveTo>
                  <a:pt x="1332211" y="771528"/>
                </a:moveTo>
                <a:cubicBezTo>
                  <a:pt x="1348980" y="771528"/>
                  <a:pt x="1362574" y="785122"/>
                  <a:pt x="1362574" y="801891"/>
                </a:cubicBezTo>
                <a:cubicBezTo>
                  <a:pt x="1362574" y="818661"/>
                  <a:pt x="1348980" y="832255"/>
                  <a:pt x="1332211" y="832255"/>
                </a:cubicBezTo>
                <a:cubicBezTo>
                  <a:pt x="1315441" y="832255"/>
                  <a:pt x="1301847" y="818661"/>
                  <a:pt x="1301847" y="801891"/>
                </a:cubicBezTo>
                <a:cubicBezTo>
                  <a:pt x="1301847" y="785122"/>
                  <a:pt x="1315441" y="771528"/>
                  <a:pt x="1332211" y="771528"/>
                </a:cubicBezTo>
                <a:close/>
                <a:moveTo>
                  <a:pt x="1259656" y="771528"/>
                </a:moveTo>
                <a:cubicBezTo>
                  <a:pt x="1276426" y="771528"/>
                  <a:pt x="1290020" y="785122"/>
                  <a:pt x="1290020" y="801891"/>
                </a:cubicBezTo>
                <a:cubicBezTo>
                  <a:pt x="1290020" y="818661"/>
                  <a:pt x="1276426" y="832255"/>
                  <a:pt x="1259656" y="832255"/>
                </a:cubicBezTo>
                <a:cubicBezTo>
                  <a:pt x="1242887" y="832255"/>
                  <a:pt x="1229293" y="818661"/>
                  <a:pt x="1229293" y="801891"/>
                </a:cubicBezTo>
                <a:cubicBezTo>
                  <a:pt x="1229293" y="785122"/>
                  <a:pt x="1242887" y="771528"/>
                  <a:pt x="1259656" y="771528"/>
                </a:cubicBezTo>
                <a:close/>
                <a:moveTo>
                  <a:pt x="1187102" y="771528"/>
                </a:moveTo>
                <a:cubicBezTo>
                  <a:pt x="1203871" y="771528"/>
                  <a:pt x="1217465" y="785122"/>
                  <a:pt x="1217465" y="801891"/>
                </a:cubicBezTo>
                <a:cubicBezTo>
                  <a:pt x="1217465" y="818661"/>
                  <a:pt x="1203871" y="832255"/>
                  <a:pt x="1187102" y="832255"/>
                </a:cubicBezTo>
                <a:cubicBezTo>
                  <a:pt x="1170332" y="832255"/>
                  <a:pt x="1156738" y="818661"/>
                  <a:pt x="1156738" y="801891"/>
                </a:cubicBezTo>
                <a:cubicBezTo>
                  <a:pt x="1156738" y="785122"/>
                  <a:pt x="1170332" y="771528"/>
                  <a:pt x="1187102" y="771528"/>
                </a:cubicBezTo>
                <a:close/>
                <a:moveTo>
                  <a:pt x="1114547" y="771528"/>
                </a:moveTo>
                <a:cubicBezTo>
                  <a:pt x="1131317" y="771528"/>
                  <a:pt x="1144911" y="785122"/>
                  <a:pt x="1144911" y="801891"/>
                </a:cubicBezTo>
                <a:cubicBezTo>
                  <a:pt x="1144911" y="818661"/>
                  <a:pt x="1131317" y="832255"/>
                  <a:pt x="1114547" y="832255"/>
                </a:cubicBezTo>
                <a:cubicBezTo>
                  <a:pt x="1097778" y="832255"/>
                  <a:pt x="1084184" y="818661"/>
                  <a:pt x="1084184" y="801891"/>
                </a:cubicBezTo>
                <a:cubicBezTo>
                  <a:pt x="1084184" y="785122"/>
                  <a:pt x="1097778" y="771528"/>
                  <a:pt x="1114547" y="771528"/>
                </a:cubicBezTo>
                <a:close/>
                <a:moveTo>
                  <a:pt x="1041993" y="771528"/>
                </a:moveTo>
                <a:cubicBezTo>
                  <a:pt x="1058762" y="771528"/>
                  <a:pt x="1072356" y="785122"/>
                  <a:pt x="1072356" y="801891"/>
                </a:cubicBezTo>
                <a:cubicBezTo>
                  <a:pt x="1072356" y="818661"/>
                  <a:pt x="1058762" y="832255"/>
                  <a:pt x="1041993" y="832255"/>
                </a:cubicBezTo>
                <a:cubicBezTo>
                  <a:pt x="1025223" y="832255"/>
                  <a:pt x="1011629" y="818661"/>
                  <a:pt x="1011629" y="801891"/>
                </a:cubicBezTo>
                <a:cubicBezTo>
                  <a:pt x="1011629" y="785122"/>
                  <a:pt x="1025223" y="771528"/>
                  <a:pt x="1041993" y="771528"/>
                </a:cubicBezTo>
                <a:close/>
                <a:moveTo>
                  <a:pt x="969438" y="771528"/>
                </a:moveTo>
                <a:cubicBezTo>
                  <a:pt x="986208" y="771528"/>
                  <a:pt x="999801" y="785122"/>
                  <a:pt x="999801" y="801891"/>
                </a:cubicBezTo>
                <a:cubicBezTo>
                  <a:pt x="999801" y="818661"/>
                  <a:pt x="986208" y="832255"/>
                  <a:pt x="969438" y="832255"/>
                </a:cubicBezTo>
                <a:cubicBezTo>
                  <a:pt x="952669" y="832255"/>
                  <a:pt x="939075" y="818661"/>
                  <a:pt x="939075" y="801891"/>
                </a:cubicBezTo>
                <a:cubicBezTo>
                  <a:pt x="939075" y="785122"/>
                  <a:pt x="952669" y="771528"/>
                  <a:pt x="969438" y="771528"/>
                </a:cubicBezTo>
                <a:close/>
                <a:moveTo>
                  <a:pt x="896883" y="771528"/>
                </a:moveTo>
                <a:cubicBezTo>
                  <a:pt x="913653" y="771528"/>
                  <a:pt x="927247" y="785122"/>
                  <a:pt x="927247" y="801891"/>
                </a:cubicBezTo>
                <a:cubicBezTo>
                  <a:pt x="927247" y="818661"/>
                  <a:pt x="913653" y="832255"/>
                  <a:pt x="896883" y="832255"/>
                </a:cubicBezTo>
                <a:cubicBezTo>
                  <a:pt x="880114" y="832255"/>
                  <a:pt x="866520" y="818661"/>
                  <a:pt x="866520" y="801891"/>
                </a:cubicBezTo>
                <a:cubicBezTo>
                  <a:pt x="866520" y="785122"/>
                  <a:pt x="880114" y="771528"/>
                  <a:pt x="896883" y="771528"/>
                </a:cubicBezTo>
                <a:close/>
                <a:moveTo>
                  <a:pt x="824329" y="771528"/>
                </a:moveTo>
                <a:cubicBezTo>
                  <a:pt x="841098" y="771528"/>
                  <a:pt x="854692" y="785122"/>
                  <a:pt x="854692" y="801891"/>
                </a:cubicBezTo>
                <a:cubicBezTo>
                  <a:pt x="854692" y="818661"/>
                  <a:pt x="841098" y="832255"/>
                  <a:pt x="824329" y="832255"/>
                </a:cubicBezTo>
                <a:cubicBezTo>
                  <a:pt x="807559" y="832255"/>
                  <a:pt x="793965" y="818661"/>
                  <a:pt x="793965" y="801891"/>
                </a:cubicBezTo>
                <a:cubicBezTo>
                  <a:pt x="793965" y="785122"/>
                  <a:pt x="807559" y="771528"/>
                  <a:pt x="824329" y="771528"/>
                </a:cubicBezTo>
                <a:close/>
                <a:moveTo>
                  <a:pt x="751774" y="771528"/>
                </a:moveTo>
                <a:cubicBezTo>
                  <a:pt x="768544" y="771528"/>
                  <a:pt x="782138" y="785122"/>
                  <a:pt x="782138" y="801891"/>
                </a:cubicBezTo>
                <a:cubicBezTo>
                  <a:pt x="782138" y="818661"/>
                  <a:pt x="768544" y="832255"/>
                  <a:pt x="751774" y="832255"/>
                </a:cubicBezTo>
                <a:cubicBezTo>
                  <a:pt x="735005" y="832255"/>
                  <a:pt x="721411" y="818661"/>
                  <a:pt x="721411" y="801891"/>
                </a:cubicBezTo>
                <a:cubicBezTo>
                  <a:pt x="721411" y="785122"/>
                  <a:pt x="735005" y="771528"/>
                  <a:pt x="751774" y="771528"/>
                </a:cubicBezTo>
                <a:close/>
                <a:moveTo>
                  <a:pt x="679220" y="771528"/>
                </a:moveTo>
                <a:cubicBezTo>
                  <a:pt x="695989" y="771528"/>
                  <a:pt x="709583" y="785122"/>
                  <a:pt x="709583" y="801891"/>
                </a:cubicBezTo>
                <a:cubicBezTo>
                  <a:pt x="709583" y="818661"/>
                  <a:pt x="695989" y="832255"/>
                  <a:pt x="679220" y="832255"/>
                </a:cubicBezTo>
                <a:cubicBezTo>
                  <a:pt x="662450" y="832255"/>
                  <a:pt x="648856" y="818661"/>
                  <a:pt x="648856" y="801891"/>
                </a:cubicBezTo>
                <a:cubicBezTo>
                  <a:pt x="648856" y="785122"/>
                  <a:pt x="662450" y="771528"/>
                  <a:pt x="679220" y="771528"/>
                </a:cubicBezTo>
                <a:close/>
                <a:moveTo>
                  <a:pt x="606665" y="771528"/>
                </a:moveTo>
                <a:cubicBezTo>
                  <a:pt x="623435" y="771528"/>
                  <a:pt x="637029" y="785122"/>
                  <a:pt x="637029" y="801891"/>
                </a:cubicBezTo>
                <a:cubicBezTo>
                  <a:pt x="637029" y="818661"/>
                  <a:pt x="623435" y="832255"/>
                  <a:pt x="606665" y="832255"/>
                </a:cubicBezTo>
                <a:cubicBezTo>
                  <a:pt x="589896" y="832255"/>
                  <a:pt x="576302" y="818661"/>
                  <a:pt x="576302" y="801891"/>
                </a:cubicBezTo>
                <a:cubicBezTo>
                  <a:pt x="576302" y="785122"/>
                  <a:pt x="589896" y="771528"/>
                  <a:pt x="606665" y="771528"/>
                </a:cubicBezTo>
                <a:close/>
                <a:moveTo>
                  <a:pt x="534111" y="771528"/>
                </a:moveTo>
                <a:cubicBezTo>
                  <a:pt x="550880" y="771528"/>
                  <a:pt x="564474" y="785122"/>
                  <a:pt x="564474" y="801891"/>
                </a:cubicBezTo>
                <a:cubicBezTo>
                  <a:pt x="564474" y="818661"/>
                  <a:pt x="550880" y="832255"/>
                  <a:pt x="534111" y="832255"/>
                </a:cubicBezTo>
                <a:cubicBezTo>
                  <a:pt x="517341" y="832255"/>
                  <a:pt x="503747" y="818661"/>
                  <a:pt x="503747" y="801891"/>
                </a:cubicBezTo>
                <a:cubicBezTo>
                  <a:pt x="503747" y="785122"/>
                  <a:pt x="517341" y="771528"/>
                  <a:pt x="534111" y="771528"/>
                </a:cubicBezTo>
                <a:close/>
                <a:moveTo>
                  <a:pt x="461556" y="771528"/>
                </a:moveTo>
                <a:cubicBezTo>
                  <a:pt x="478326" y="771528"/>
                  <a:pt x="491920" y="785122"/>
                  <a:pt x="491920" y="801891"/>
                </a:cubicBezTo>
                <a:cubicBezTo>
                  <a:pt x="491920" y="818661"/>
                  <a:pt x="478326" y="832255"/>
                  <a:pt x="461556" y="832255"/>
                </a:cubicBezTo>
                <a:cubicBezTo>
                  <a:pt x="444787" y="832255"/>
                  <a:pt x="431192" y="818661"/>
                  <a:pt x="431192" y="801891"/>
                </a:cubicBezTo>
                <a:cubicBezTo>
                  <a:pt x="431192" y="785122"/>
                  <a:pt x="444787" y="771528"/>
                  <a:pt x="461556" y="771528"/>
                </a:cubicBezTo>
                <a:close/>
                <a:moveTo>
                  <a:pt x="389002" y="771528"/>
                </a:moveTo>
                <a:cubicBezTo>
                  <a:pt x="405771" y="771528"/>
                  <a:pt x="419365" y="785122"/>
                  <a:pt x="419365" y="801891"/>
                </a:cubicBezTo>
                <a:cubicBezTo>
                  <a:pt x="419365" y="818661"/>
                  <a:pt x="405771" y="832255"/>
                  <a:pt x="389002" y="832255"/>
                </a:cubicBezTo>
                <a:cubicBezTo>
                  <a:pt x="372232" y="832255"/>
                  <a:pt x="358638" y="818661"/>
                  <a:pt x="358638" y="801891"/>
                </a:cubicBezTo>
                <a:cubicBezTo>
                  <a:pt x="358638" y="785122"/>
                  <a:pt x="372232" y="771528"/>
                  <a:pt x="389002" y="771528"/>
                </a:cubicBezTo>
                <a:close/>
                <a:moveTo>
                  <a:pt x="316447" y="771528"/>
                </a:moveTo>
                <a:cubicBezTo>
                  <a:pt x="333216" y="771528"/>
                  <a:pt x="346810" y="785122"/>
                  <a:pt x="346810" y="801891"/>
                </a:cubicBezTo>
                <a:cubicBezTo>
                  <a:pt x="346810" y="818661"/>
                  <a:pt x="333216" y="832255"/>
                  <a:pt x="316447" y="832255"/>
                </a:cubicBezTo>
                <a:cubicBezTo>
                  <a:pt x="299677" y="832255"/>
                  <a:pt x="286084" y="818661"/>
                  <a:pt x="286084" y="801891"/>
                </a:cubicBezTo>
                <a:cubicBezTo>
                  <a:pt x="286084" y="785122"/>
                  <a:pt x="299677" y="771528"/>
                  <a:pt x="316447" y="771528"/>
                </a:cubicBezTo>
                <a:close/>
                <a:moveTo>
                  <a:pt x="243892" y="771528"/>
                </a:moveTo>
                <a:cubicBezTo>
                  <a:pt x="260662" y="771528"/>
                  <a:pt x="274256" y="785122"/>
                  <a:pt x="274256" y="801891"/>
                </a:cubicBezTo>
                <a:cubicBezTo>
                  <a:pt x="274256" y="818661"/>
                  <a:pt x="260662" y="832255"/>
                  <a:pt x="243892" y="832255"/>
                </a:cubicBezTo>
                <a:cubicBezTo>
                  <a:pt x="227123" y="832255"/>
                  <a:pt x="213529" y="818661"/>
                  <a:pt x="213529" y="801891"/>
                </a:cubicBezTo>
                <a:cubicBezTo>
                  <a:pt x="213529" y="785122"/>
                  <a:pt x="227123" y="771528"/>
                  <a:pt x="243892" y="771528"/>
                </a:cubicBezTo>
                <a:close/>
                <a:moveTo>
                  <a:pt x="171339" y="771528"/>
                </a:moveTo>
                <a:cubicBezTo>
                  <a:pt x="188107" y="771528"/>
                  <a:pt x="201701" y="785122"/>
                  <a:pt x="201701" y="801891"/>
                </a:cubicBezTo>
                <a:cubicBezTo>
                  <a:pt x="201701" y="818661"/>
                  <a:pt x="188107" y="832255"/>
                  <a:pt x="171339" y="832255"/>
                </a:cubicBezTo>
                <a:cubicBezTo>
                  <a:pt x="154656" y="832255"/>
                  <a:pt x="141062" y="818661"/>
                  <a:pt x="141062" y="801891"/>
                </a:cubicBezTo>
                <a:cubicBezTo>
                  <a:pt x="141062" y="785122"/>
                  <a:pt x="154656" y="771528"/>
                  <a:pt x="171339" y="771528"/>
                </a:cubicBezTo>
                <a:close/>
                <a:moveTo>
                  <a:pt x="98884" y="771528"/>
                </a:moveTo>
                <a:cubicBezTo>
                  <a:pt x="115646" y="771528"/>
                  <a:pt x="129240" y="785122"/>
                  <a:pt x="129240" y="801891"/>
                </a:cubicBezTo>
                <a:cubicBezTo>
                  <a:pt x="129240" y="818661"/>
                  <a:pt x="115646" y="832255"/>
                  <a:pt x="98884" y="832255"/>
                </a:cubicBezTo>
                <a:cubicBezTo>
                  <a:pt x="82112" y="832255"/>
                  <a:pt x="68517" y="818661"/>
                  <a:pt x="68517" y="801891"/>
                </a:cubicBezTo>
                <a:cubicBezTo>
                  <a:pt x="68517" y="785122"/>
                  <a:pt x="82112" y="771528"/>
                  <a:pt x="98884" y="771528"/>
                </a:cubicBezTo>
                <a:close/>
                <a:moveTo>
                  <a:pt x="26329" y="771528"/>
                </a:moveTo>
                <a:cubicBezTo>
                  <a:pt x="43093" y="771528"/>
                  <a:pt x="56688" y="785122"/>
                  <a:pt x="56688" y="801891"/>
                </a:cubicBezTo>
                <a:cubicBezTo>
                  <a:pt x="56688" y="818661"/>
                  <a:pt x="43093" y="832255"/>
                  <a:pt x="26329" y="832255"/>
                </a:cubicBezTo>
                <a:cubicBezTo>
                  <a:pt x="17944" y="832255"/>
                  <a:pt x="10353" y="828857"/>
                  <a:pt x="4858" y="823362"/>
                </a:cubicBezTo>
                <a:lnTo>
                  <a:pt x="0" y="811633"/>
                </a:lnTo>
                <a:lnTo>
                  <a:pt x="0" y="792150"/>
                </a:lnTo>
                <a:lnTo>
                  <a:pt x="4858" y="780421"/>
                </a:lnTo>
                <a:cubicBezTo>
                  <a:pt x="10353" y="774927"/>
                  <a:pt x="17944" y="771528"/>
                  <a:pt x="26329" y="771528"/>
                </a:cubicBezTo>
                <a:close/>
                <a:moveTo>
                  <a:pt x="1622429" y="691076"/>
                </a:moveTo>
                <a:cubicBezTo>
                  <a:pt x="1630814" y="691076"/>
                  <a:pt x="1638404" y="694475"/>
                  <a:pt x="1643899" y="699969"/>
                </a:cubicBezTo>
                <a:lnTo>
                  <a:pt x="1647739" y="709237"/>
                </a:lnTo>
                <a:lnTo>
                  <a:pt x="1644828" y="728305"/>
                </a:lnTo>
                <a:lnTo>
                  <a:pt x="1640480" y="745215"/>
                </a:lnTo>
                <a:lnTo>
                  <a:pt x="1634248" y="749417"/>
                </a:lnTo>
                <a:cubicBezTo>
                  <a:pt x="1630615" y="750953"/>
                  <a:pt x="1626621" y="751803"/>
                  <a:pt x="1622429" y="751803"/>
                </a:cubicBezTo>
                <a:cubicBezTo>
                  <a:pt x="1605659" y="751803"/>
                  <a:pt x="1592066" y="738209"/>
                  <a:pt x="1592066" y="721440"/>
                </a:cubicBezTo>
                <a:cubicBezTo>
                  <a:pt x="1592066" y="704670"/>
                  <a:pt x="1605659" y="691076"/>
                  <a:pt x="1622429" y="691076"/>
                </a:cubicBezTo>
                <a:close/>
                <a:moveTo>
                  <a:pt x="1549874" y="691076"/>
                </a:moveTo>
                <a:cubicBezTo>
                  <a:pt x="1566644" y="691076"/>
                  <a:pt x="1580238" y="704670"/>
                  <a:pt x="1580238" y="721440"/>
                </a:cubicBezTo>
                <a:cubicBezTo>
                  <a:pt x="1580238" y="738209"/>
                  <a:pt x="1566644" y="751803"/>
                  <a:pt x="1549874" y="751803"/>
                </a:cubicBezTo>
                <a:cubicBezTo>
                  <a:pt x="1533105" y="751803"/>
                  <a:pt x="1519511" y="738209"/>
                  <a:pt x="1519511" y="721440"/>
                </a:cubicBezTo>
                <a:cubicBezTo>
                  <a:pt x="1519511" y="704670"/>
                  <a:pt x="1533105" y="691076"/>
                  <a:pt x="1549874" y="691076"/>
                </a:cubicBezTo>
                <a:close/>
                <a:moveTo>
                  <a:pt x="1477320" y="691076"/>
                </a:moveTo>
                <a:cubicBezTo>
                  <a:pt x="1494089" y="691076"/>
                  <a:pt x="1507683" y="704670"/>
                  <a:pt x="1507683" y="721440"/>
                </a:cubicBezTo>
                <a:cubicBezTo>
                  <a:pt x="1507683" y="738209"/>
                  <a:pt x="1494089" y="751803"/>
                  <a:pt x="1477320" y="751803"/>
                </a:cubicBezTo>
                <a:cubicBezTo>
                  <a:pt x="1460550" y="751803"/>
                  <a:pt x="1446956" y="738209"/>
                  <a:pt x="1446956" y="721440"/>
                </a:cubicBezTo>
                <a:cubicBezTo>
                  <a:pt x="1446956" y="704670"/>
                  <a:pt x="1460550" y="691076"/>
                  <a:pt x="1477320" y="691076"/>
                </a:cubicBezTo>
                <a:close/>
                <a:moveTo>
                  <a:pt x="1404765" y="691076"/>
                </a:moveTo>
                <a:cubicBezTo>
                  <a:pt x="1421535" y="691076"/>
                  <a:pt x="1435129" y="704670"/>
                  <a:pt x="1435129" y="721440"/>
                </a:cubicBezTo>
                <a:cubicBezTo>
                  <a:pt x="1435129" y="738209"/>
                  <a:pt x="1421535" y="751803"/>
                  <a:pt x="1404765" y="751803"/>
                </a:cubicBezTo>
                <a:cubicBezTo>
                  <a:pt x="1387996" y="751803"/>
                  <a:pt x="1374402" y="738209"/>
                  <a:pt x="1374402" y="721440"/>
                </a:cubicBezTo>
                <a:cubicBezTo>
                  <a:pt x="1374402" y="704670"/>
                  <a:pt x="1387996" y="691076"/>
                  <a:pt x="1404765" y="691076"/>
                </a:cubicBezTo>
                <a:close/>
                <a:moveTo>
                  <a:pt x="1332211" y="691076"/>
                </a:moveTo>
                <a:cubicBezTo>
                  <a:pt x="1348980" y="691076"/>
                  <a:pt x="1362574" y="704670"/>
                  <a:pt x="1362574" y="721440"/>
                </a:cubicBezTo>
                <a:cubicBezTo>
                  <a:pt x="1362574" y="738209"/>
                  <a:pt x="1348980" y="751803"/>
                  <a:pt x="1332211" y="751803"/>
                </a:cubicBezTo>
                <a:cubicBezTo>
                  <a:pt x="1315441" y="751803"/>
                  <a:pt x="1301847" y="738209"/>
                  <a:pt x="1301847" y="721440"/>
                </a:cubicBezTo>
                <a:cubicBezTo>
                  <a:pt x="1301847" y="704670"/>
                  <a:pt x="1315441" y="691076"/>
                  <a:pt x="1332211" y="691076"/>
                </a:cubicBezTo>
                <a:close/>
                <a:moveTo>
                  <a:pt x="1259656" y="691076"/>
                </a:moveTo>
                <a:cubicBezTo>
                  <a:pt x="1276426" y="691076"/>
                  <a:pt x="1290020" y="704670"/>
                  <a:pt x="1290020" y="721440"/>
                </a:cubicBezTo>
                <a:cubicBezTo>
                  <a:pt x="1290020" y="738209"/>
                  <a:pt x="1276426" y="751803"/>
                  <a:pt x="1259656" y="751803"/>
                </a:cubicBezTo>
                <a:cubicBezTo>
                  <a:pt x="1242887" y="751803"/>
                  <a:pt x="1229293" y="738209"/>
                  <a:pt x="1229293" y="721440"/>
                </a:cubicBezTo>
                <a:cubicBezTo>
                  <a:pt x="1229293" y="704670"/>
                  <a:pt x="1242887" y="691076"/>
                  <a:pt x="1259656" y="691076"/>
                </a:cubicBezTo>
                <a:close/>
                <a:moveTo>
                  <a:pt x="1187102" y="691076"/>
                </a:moveTo>
                <a:cubicBezTo>
                  <a:pt x="1203871" y="691076"/>
                  <a:pt x="1217465" y="704670"/>
                  <a:pt x="1217465" y="721440"/>
                </a:cubicBezTo>
                <a:cubicBezTo>
                  <a:pt x="1217465" y="738209"/>
                  <a:pt x="1203871" y="751803"/>
                  <a:pt x="1187102" y="751803"/>
                </a:cubicBezTo>
                <a:cubicBezTo>
                  <a:pt x="1170332" y="751803"/>
                  <a:pt x="1156738" y="738209"/>
                  <a:pt x="1156738" y="721440"/>
                </a:cubicBezTo>
                <a:cubicBezTo>
                  <a:pt x="1156738" y="704670"/>
                  <a:pt x="1170332" y="691076"/>
                  <a:pt x="1187102" y="691076"/>
                </a:cubicBezTo>
                <a:close/>
                <a:moveTo>
                  <a:pt x="1114547" y="691076"/>
                </a:moveTo>
                <a:cubicBezTo>
                  <a:pt x="1131317" y="691076"/>
                  <a:pt x="1144911" y="704670"/>
                  <a:pt x="1144911" y="721440"/>
                </a:cubicBezTo>
                <a:cubicBezTo>
                  <a:pt x="1144911" y="738209"/>
                  <a:pt x="1131317" y="751803"/>
                  <a:pt x="1114547" y="751803"/>
                </a:cubicBezTo>
                <a:cubicBezTo>
                  <a:pt x="1097778" y="751803"/>
                  <a:pt x="1084184" y="738209"/>
                  <a:pt x="1084184" y="721440"/>
                </a:cubicBezTo>
                <a:cubicBezTo>
                  <a:pt x="1084184" y="704670"/>
                  <a:pt x="1097778" y="691076"/>
                  <a:pt x="1114547" y="691076"/>
                </a:cubicBezTo>
                <a:close/>
                <a:moveTo>
                  <a:pt x="1041993" y="691076"/>
                </a:moveTo>
                <a:cubicBezTo>
                  <a:pt x="1058762" y="691076"/>
                  <a:pt x="1072356" y="704670"/>
                  <a:pt x="1072356" y="721440"/>
                </a:cubicBezTo>
                <a:cubicBezTo>
                  <a:pt x="1072356" y="738209"/>
                  <a:pt x="1058762" y="751803"/>
                  <a:pt x="1041993" y="751803"/>
                </a:cubicBezTo>
                <a:cubicBezTo>
                  <a:pt x="1025223" y="751803"/>
                  <a:pt x="1011629" y="738209"/>
                  <a:pt x="1011629" y="721440"/>
                </a:cubicBezTo>
                <a:cubicBezTo>
                  <a:pt x="1011629" y="704670"/>
                  <a:pt x="1025223" y="691076"/>
                  <a:pt x="1041993" y="691076"/>
                </a:cubicBezTo>
                <a:close/>
                <a:moveTo>
                  <a:pt x="969438" y="691076"/>
                </a:moveTo>
                <a:cubicBezTo>
                  <a:pt x="986208" y="691076"/>
                  <a:pt x="999801" y="704670"/>
                  <a:pt x="999801" y="721440"/>
                </a:cubicBezTo>
                <a:cubicBezTo>
                  <a:pt x="999801" y="738209"/>
                  <a:pt x="986208" y="751803"/>
                  <a:pt x="969438" y="751803"/>
                </a:cubicBezTo>
                <a:cubicBezTo>
                  <a:pt x="952669" y="751803"/>
                  <a:pt x="939075" y="738209"/>
                  <a:pt x="939075" y="721440"/>
                </a:cubicBezTo>
                <a:cubicBezTo>
                  <a:pt x="939075" y="704670"/>
                  <a:pt x="952669" y="691076"/>
                  <a:pt x="969438" y="691076"/>
                </a:cubicBezTo>
                <a:close/>
                <a:moveTo>
                  <a:pt x="896883" y="691076"/>
                </a:moveTo>
                <a:cubicBezTo>
                  <a:pt x="913653" y="691076"/>
                  <a:pt x="927247" y="704670"/>
                  <a:pt x="927247" y="721440"/>
                </a:cubicBezTo>
                <a:cubicBezTo>
                  <a:pt x="927247" y="738209"/>
                  <a:pt x="913653" y="751803"/>
                  <a:pt x="896883" y="751803"/>
                </a:cubicBezTo>
                <a:cubicBezTo>
                  <a:pt x="880114" y="751803"/>
                  <a:pt x="866520" y="738209"/>
                  <a:pt x="866520" y="721440"/>
                </a:cubicBezTo>
                <a:cubicBezTo>
                  <a:pt x="866520" y="704670"/>
                  <a:pt x="880114" y="691076"/>
                  <a:pt x="896883" y="691076"/>
                </a:cubicBezTo>
                <a:close/>
                <a:moveTo>
                  <a:pt x="824329" y="691076"/>
                </a:moveTo>
                <a:cubicBezTo>
                  <a:pt x="841098" y="691076"/>
                  <a:pt x="854692" y="704670"/>
                  <a:pt x="854692" y="721440"/>
                </a:cubicBezTo>
                <a:cubicBezTo>
                  <a:pt x="854692" y="738209"/>
                  <a:pt x="841098" y="751803"/>
                  <a:pt x="824329" y="751803"/>
                </a:cubicBezTo>
                <a:cubicBezTo>
                  <a:pt x="807559" y="751803"/>
                  <a:pt x="793965" y="738209"/>
                  <a:pt x="793965" y="721440"/>
                </a:cubicBezTo>
                <a:cubicBezTo>
                  <a:pt x="793965" y="704670"/>
                  <a:pt x="807559" y="691076"/>
                  <a:pt x="824329" y="691076"/>
                </a:cubicBezTo>
                <a:close/>
                <a:moveTo>
                  <a:pt x="751774" y="691076"/>
                </a:moveTo>
                <a:cubicBezTo>
                  <a:pt x="768544" y="691076"/>
                  <a:pt x="782138" y="704670"/>
                  <a:pt x="782138" y="721440"/>
                </a:cubicBezTo>
                <a:cubicBezTo>
                  <a:pt x="782138" y="738209"/>
                  <a:pt x="768544" y="751803"/>
                  <a:pt x="751774" y="751803"/>
                </a:cubicBezTo>
                <a:cubicBezTo>
                  <a:pt x="735005" y="751803"/>
                  <a:pt x="721411" y="738209"/>
                  <a:pt x="721411" y="721440"/>
                </a:cubicBezTo>
                <a:cubicBezTo>
                  <a:pt x="721411" y="704670"/>
                  <a:pt x="735005" y="691076"/>
                  <a:pt x="751774" y="691076"/>
                </a:cubicBezTo>
                <a:close/>
                <a:moveTo>
                  <a:pt x="679220" y="691076"/>
                </a:moveTo>
                <a:cubicBezTo>
                  <a:pt x="695989" y="691076"/>
                  <a:pt x="709583" y="704670"/>
                  <a:pt x="709583" y="721440"/>
                </a:cubicBezTo>
                <a:cubicBezTo>
                  <a:pt x="709583" y="738209"/>
                  <a:pt x="695989" y="751803"/>
                  <a:pt x="679220" y="751803"/>
                </a:cubicBezTo>
                <a:cubicBezTo>
                  <a:pt x="662450" y="751803"/>
                  <a:pt x="648856" y="738209"/>
                  <a:pt x="648856" y="721440"/>
                </a:cubicBezTo>
                <a:cubicBezTo>
                  <a:pt x="648856" y="704670"/>
                  <a:pt x="662450" y="691076"/>
                  <a:pt x="679220" y="691076"/>
                </a:cubicBezTo>
                <a:close/>
                <a:moveTo>
                  <a:pt x="606665" y="691076"/>
                </a:moveTo>
                <a:cubicBezTo>
                  <a:pt x="623435" y="691076"/>
                  <a:pt x="637029" y="704670"/>
                  <a:pt x="637029" y="721440"/>
                </a:cubicBezTo>
                <a:cubicBezTo>
                  <a:pt x="637029" y="738209"/>
                  <a:pt x="623435" y="751803"/>
                  <a:pt x="606665" y="751803"/>
                </a:cubicBezTo>
                <a:cubicBezTo>
                  <a:pt x="589896" y="751803"/>
                  <a:pt x="576302" y="738209"/>
                  <a:pt x="576302" y="721440"/>
                </a:cubicBezTo>
                <a:cubicBezTo>
                  <a:pt x="576302" y="704670"/>
                  <a:pt x="589896" y="691076"/>
                  <a:pt x="606665" y="691076"/>
                </a:cubicBezTo>
                <a:close/>
                <a:moveTo>
                  <a:pt x="534111" y="691076"/>
                </a:moveTo>
                <a:cubicBezTo>
                  <a:pt x="550880" y="691076"/>
                  <a:pt x="564474" y="704670"/>
                  <a:pt x="564474" y="721440"/>
                </a:cubicBezTo>
                <a:cubicBezTo>
                  <a:pt x="564474" y="738209"/>
                  <a:pt x="550880" y="751803"/>
                  <a:pt x="534111" y="751803"/>
                </a:cubicBezTo>
                <a:cubicBezTo>
                  <a:pt x="517341" y="751803"/>
                  <a:pt x="503747" y="738209"/>
                  <a:pt x="503747" y="721440"/>
                </a:cubicBezTo>
                <a:cubicBezTo>
                  <a:pt x="503747" y="704670"/>
                  <a:pt x="517341" y="691076"/>
                  <a:pt x="534111" y="691076"/>
                </a:cubicBezTo>
                <a:close/>
                <a:moveTo>
                  <a:pt x="461556" y="691076"/>
                </a:moveTo>
                <a:cubicBezTo>
                  <a:pt x="478326" y="691076"/>
                  <a:pt x="491920" y="704670"/>
                  <a:pt x="491920" y="721440"/>
                </a:cubicBezTo>
                <a:cubicBezTo>
                  <a:pt x="491920" y="738209"/>
                  <a:pt x="478326" y="751803"/>
                  <a:pt x="461556" y="751803"/>
                </a:cubicBezTo>
                <a:cubicBezTo>
                  <a:pt x="444787" y="751803"/>
                  <a:pt x="431192" y="738209"/>
                  <a:pt x="431192" y="721440"/>
                </a:cubicBezTo>
                <a:cubicBezTo>
                  <a:pt x="431192" y="704670"/>
                  <a:pt x="444787" y="691076"/>
                  <a:pt x="461556" y="691076"/>
                </a:cubicBezTo>
                <a:close/>
                <a:moveTo>
                  <a:pt x="389002" y="691076"/>
                </a:moveTo>
                <a:cubicBezTo>
                  <a:pt x="405771" y="691076"/>
                  <a:pt x="419365" y="704670"/>
                  <a:pt x="419365" y="721440"/>
                </a:cubicBezTo>
                <a:cubicBezTo>
                  <a:pt x="419365" y="738209"/>
                  <a:pt x="405771" y="751803"/>
                  <a:pt x="389002" y="751803"/>
                </a:cubicBezTo>
                <a:cubicBezTo>
                  <a:pt x="372232" y="751803"/>
                  <a:pt x="358638" y="738209"/>
                  <a:pt x="358638" y="721440"/>
                </a:cubicBezTo>
                <a:cubicBezTo>
                  <a:pt x="358638" y="704670"/>
                  <a:pt x="372232" y="691076"/>
                  <a:pt x="389002" y="691076"/>
                </a:cubicBezTo>
                <a:close/>
                <a:moveTo>
                  <a:pt x="316447" y="691076"/>
                </a:moveTo>
                <a:cubicBezTo>
                  <a:pt x="333216" y="691076"/>
                  <a:pt x="346810" y="704670"/>
                  <a:pt x="346810" y="721440"/>
                </a:cubicBezTo>
                <a:cubicBezTo>
                  <a:pt x="346810" y="738209"/>
                  <a:pt x="333216" y="751803"/>
                  <a:pt x="316447" y="751803"/>
                </a:cubicBezTo>
                <a:cubicBezTo>
                  <a:pt x="299677" y="751803"/>
                  <a:pt x="286084" y="738209"/>
                  <a:pt x="286084" y="721440"/>
                </a:cubicBezTo>
                <a:cubicBezTo>
                  <a:pt x="286084" y="704670"/>
                  <a:pt x="299677" y="691076"/>
                  <a:pt x="316447" y="691076"/>
                </a:cubicBezTo>
                <a:close/>
                <a:moveTo>
                  <a:pt x="243892" y="691076"/>
                </a:moveTo>
                <a:cubicBezTo>
                  <a:pt x="260662" y="691076"/>
                  <a:pt x="274256" y="704670"/>
                  <a:pt x="274256" y="721440"/>
                </a:cubicBezTo>
                <a:cubicBezTo>
                  <a:pt x="274256" y="738209"/>
                  <a:pt x="260662" y="751803"/>
                  <a:pt x="243892" y="751803"/>
                </a:cubicBezTo>
                <a:cubicBezTo>
                  <a:pt x="227123" y="751803"/>
                  <a:pt x="213529" y="738209"/>
                  <a:pt x="213529" y="721440"/>
                </a:cubicBezTo>
                <a:cubicBezTo>
                  <a:pt x="213529" y="704670"/>
                  <a:pt x="227123" y="691076"/>
                  <a:pt x="243892" y="691076"/>
                </a:cubicBezTo>
                <a:close/>
                <a:moveTo>
                  <a:pt x="171339" y="691076"/>
                </a:moveTo>
                <a:cubicBezTo>
                  <a:pt x="188107" y="691076"/>
                  <a:pt x="201701" y="704670"/>
                  <a:pt x="201701" y="721440"/>
                </a:cubicBezTo>
                <a:cubicBezTo>
                  <a:pt x="201701" y="738209"/>
                  <a:pt x="188107" y="751803"/>
                  <a:pt x="171339" y="751803"/>
                </a:cubicBezTo>
                <a:cubicBezTo>
                  <a:pt x="154662" y="751803"/>
                  <a:pt x="141067" y="738209"/>
                  <a:pt x="141067" y="721440"/>
                </a:cubicBezTo>
                <a:cubicBezTo>
                  <a:pt x="141067" y="704670"/>
                  <a:pt x="154662" y="691076"/>
                  <a:pt x="171339" y="691076"/>
                </a:cubicBezTo>
                <a:close/>
                <a:moveTo>
                  <a:pt x="98890" y="691076"/>
                </a:moveTo>
                <a:cubicBezTo>
                  <a:pt x="115653" y="691076"/>
                  <a:pt x="129246" y="704670"/>
                  <a:pt x="129246" y="721440"/>
                </a:cubicBezTo>
                <a:cubicBezTo>
                  <a:pt x="129246" y="738209"/>
                  <a:pt x="115653" y="751803"/>
                  <a:pt x="98890" y="751803"/>
                </a:cubicBezTo>
                <a:cubicBezTo>
                  <a:pt x="82117" y="751803"/>
                  <a:pt x="68523" y="738209"/>
                  <a:pt x="68523" y="721440"/>
                </a:cubicBezTo>
                <a:cubicBezTo>
                  <a:pt x="68523" y="704670"/>
                  <a:pt x="82117" y="691076"/>
                  <a:pt x="98890" y="691076"/>
                </a:cubicBezTo>
                <a:close/>
                <a:moveTo>
                  <a:pt x="26336" y="691076"/>
                </a:moveTo>
                <a:cubicBezTo>
                  <a:pt x="43099" y="691076"/>
                  <a:pt x="56694" y="704670"/>
                  <a:pt x="56694" y="721440"/>
                </a:cubicBezTo>
                <a:cubicBezTo>
                  <a:pt x="56694" y="738209"/>
                  <a:pt x="43099" y="751803"/>
                  <a:pt x="26336" y="751803"/>
                </a:cubicBezTo>
                <a:cubicBezTo>
                  <a:pt x="17950" y="751803"/>
                  <a:pt x="10359" y="748405"/>
                  <a:pt x="4864" y="742910"/>
                </a:cubicBezTo>
                <a:lnTo>
                  <a:pt x="0" y="731167"/>
                </a:lnTo>
                <a:lnTo>
                  <a:pt x="0" y="711713"/>
                </a:lnTo>
                <a:lnTo>
                  <a:pt x="4864" y="699969"/>
                </a:lnTo>
                <a:cubicBezTo>
                  <a:pt x="10359" y="694475"/>
                  <a:pt x="17950" y="691076"/>
                  <a:pt x="26336" y="691076"/>
                </a:cubicBezTo>
                <a:close/>
                <a:moveTo>
                  <a:pt x="1622429" y="610624"/>
                </a:moveTo>
                <a:cubicBezTo>
                  <a:pt x="1639199" y="610624"/>
                  <a:pt x="1652792" y="624218"/>
                  <a:pt x="1652792" y="640988"/>
                </a:cubicBezTo>
                <a:cubicBezTo>
                  <a:pt x="1652792" y="657757"/>
                  <a:pt x="1639199" y="671351"/>
                  <a:pt x="1622429" y="671351"/>
                </a:cubicBezTo>
                <a:cubicBezTo>
                  <a:pt x="1605659" y="671351"/>
                  <a:pt x="1592066" y="657757"/>
                  <a:pt x="1592066" y="640988"/>
                </a:cubicBezTo>
                <a:cubicBezTo>
                  <a:pt x="1592066" y="624218"/>
                  <a:pt x="1605659" y="610624"/>
                  <a:pt x="1622429" y="610624"/>
                </a:cubicBezTo>
                <a:close/>
                <a:moveTo>
                  <a:pt x="1549874" y="610624"/>
                </a:moveTo>
                <a:cubicBezTo>
                  <a:pt x="1566644" y="610624"/>
                  <a:pt x="1580238" y="624218"/>
                  <a:pt x="1580238" y="640988"/>
                </a:cubicBezTo>
                <a:cubicBezTo>
                  <a:pt x="1580238" y="657757"/>
                  <a:pt x="1566644" y="671351"/>
                  <a:pt x="1549874" y="671351"/>
                </a:cubicBezTo>
                <a:cubicBezTo>
                  <a:pt x="1533105" y="671351"/>
                  <a:pt x="1519511" y="657757"/>
                  <a:pt x="1519511" y="640988"/>
                </a:cubicBezTo>
                <a:cubicBezTo>
                  <a:pt x="1519511" y="624218"/>
                  <a:pt x="1533105" y="610624"/>
                  <a:pt x="1549874" y="610624"/>
                </a:cubicBezTo>
                <a:close/>
                <a:moveTo>
                  <a:pt x="1477320" y="610624"/>
                </a:moveTo>
                <a:cubicBezTo>
                  <a:pt x="1494089" y="610624"/>
                  <a:pt x="1507683" y="624218"/>
                  <a:pt x="1507683" y="640988"/>
                </a:cubicBezTo>
                <a:cubicBezTo>
                  <a:pt x="1507683" y="657757"/>
                  <a:pt x="1494089" y="671351"/>
                  <a:pt x="1477320" y="671351"/>
                </a:cubicBezTo>
                <a:cubicBezTo>
                  <a:pt x="1460550" y="671351"/>
                  <a:pt x="1446956" y="657757"/>
                  <a:pt x="1446956" y="640988"/>
                </a:cubicBezTo>
                <a:cubicBezTo>
                  <a:pt x="1446956" y="624218"/>
                  <a:pt x="1460550" y="610624"/>
                  <a:pt x="1477320" y="610624"/>
                </a:cubicBezTo>
                <a:close/>
                <a:moveTo>
                  <a:pt x="1404765" y="610624"/>
                </a:moveTo>
                <a:cubicBezTo>
                  <a:pt x="1421535" y="610624"/>
                  <a:pt x="1435129" y="624218"/>
                  <a:pt x="1435129" y="640988"/>
                </a:cubicBezTo>
                <a:cubicBezTo>
                  <a:pt x="1435129" y="657757"/>
                  <a:pt x="1421535" y="671351"/>
                  <a:pt x="1404765" y="671351"/>
                </a:cubicBezTo>
                <a:cubicBezTo>
                  <a:pt x="1387996" y="671351"/>
                  <a:pt x="1374402" y="657757"/>
                  <a:pt x="1374402" y="640988"/>
                </a:cubicBezTo>
                <a:cubicBezTo>
                  <a:pt x="1374402" y="624218"/>
                  <a:pt x="1387996" y="610624"/>
                  <a:pt x="1404765" y="610624"/>
                </a:cubicBezTo>
                <a:close/>
                <a:moveTo>
                  <a:pt x="1332211" y="610624"/>
                </a:moveTo>
                <a:cubicBezTo>
                  <a:pt x="1348980" y="610624"/>
                  <a:pt x="1362574" y="624218"/>
                  <a:pt x="1362574" y="640988"/>
                </a:cubicBezTo>
                <a:cubicBezTo>
                  <a:pt x="1362574" y="657757"/>
                  <a:pt x="1348980" y="671351"/>
                  <a:pt x="1332211" y="671351"/>
                </a:cubicBezTo>
                <a:cubicBezTo>
                  <a:pt x="1315441" y="671351"/>
                  <a:pt x="1301847" y="657757"/>
                  <a:pt x="1301847" y="640988"/>
                </a:cubicBezTo>
                <a:cubicBezTo>
                  <a:pt x="1301847" y="624218"/>
                  <a:pt x="1315441" y="610624"/>
                  <a:pt x="1332211" y="610624"/>
                </a:cubicBezTo>
                <a:close/>
                <a:moveTo>
                  <a:pt x="1259656" y="610624"/>
                </a:moveTo>
                <a:cubicBezTo>
                  <a:pt x="1276426" y="610624"/>
                  <a:pt x="1290020" y="624218"/>
                  <a:pt x="1290020" y="640988"/>
                </a:cubicBezTo>
                <a:cubicBezTo>
                  <a:pt x="1290020" y="657757"/>
                  <a:pt x="1276426" y="671351"/>
                  <a:pt x="1259656" y="671351"/>
                </a:cubicBezTo>
                <a:cubicBezTo>
                  <a:pt x="1242887" y="671351"/>
                  <a:pt x="1229293" y="657757"/>
                  <a:pt x="1229293" y="640988"/>
                </a:cubicBezTo>
                <a:cubicBezTo>
                  <a:pt x="1229293" y="624218"/>
                  <a:pt x="1242887" y="610624"/>
                  <a:pt x="1259656" y="610624"/>
                </a:cubicBezTo>
                <a:close/>
                <a:moveTo>
                  <a:pt x="1187102" y="610624"/>
                </a:moveTo>
                <a:cubicBezTo>
                  <a:pt x="1203871" y="610624"/>
                  <a:pt x="1217465" y="624218"/>
                  <a:pt x="1217465" y="640988"/>
                </a:cubicBezTo>
                <a:cubicBezTo>
                  <a:pt x="1217465" y="657757"/>
                  <a:pt x="1203871" y="671351"/>
                  <a:pt x="1187102" y="671351"/>
                </a:cubicBezTo>
                <a:cubicBezTo>
                  <a:pt x="1170332" y="671351"/>
                  <a:pt x="1156738" y="657757"/>
                  <a:pt x="1156738" y="640988"/>
                </a:cubicBezTo>
                <a:cubicBezTo>
                  <a:pt x="1156738" y="624218"/>
                  <a:pt x="1170332" y="610624"/>
                  <a:pt x="1187102" y="610624"/>
                </a:cubicBezTo>
                <a:close/>
                <a:moveTo>
                  <a:pt x="1114547" y="610624"/>
                </a:moveTo>
                <a:cubicBezTo>
                  <a:pt x="1131317" y="610624"/>
                  <a:pt x="1144911" y="624218"/>
                  <a:pt x="1144911" y="640988"/>
                </a:cubicBezTo>
                <a:cubicBezTo>
                  <a:pt x="1144911" y="657757"/>
                  <a:pt x="1131317" y="671351"/>
                  <a:pt x="1114547" y="671351"/>
                </a:cubicBezTo>
                <a:cubicBezTo>
                  <a:pt x="1097778" y="671351"/>
                  <a:pt x="1084184" y="657757"/>
                  <a:pt x="1084184" y="640988"/>
                </a:cubicBezTo>
                <a:cubicBezTo>
                  <a:pt x="1084184" y="624218"/>
                  <a:pt x="1097778" y="610624"/>
                  <a:pt x="1114547" y="610624"/>
                </a:cubicBezTo>
                <a:close/>
                <a:moveTo>
                  <a:pt x="1041993" y="610624"/>
                </a:moveTo>
                <a:cubicBezTo>
                  <a:pt x="1058762" y="610624"/>
                  <a:pt x="1072356" y="624218"/>
                  <a:pt x="1072356" y="640988"/>
                </a:cubicBezTo>
                <a:cubicBezTo>
                  <a:pt x="1072356" y="657757"/>
                  <a:pt x="1058762" y="671351"/>
                  <a:pt x="1041993" y="671351"/>
                </a:cubicBezTo>
                <a:cubicBezTo>
                  <a:pt x="1025223" y="671351"/>
                  <a:pt x="1011629" y="657757"/>
                  <a:pt x="1011629" y="640988"/>
                </a:cubicBezTo>
                <a:cubicBezTo>
                  <a:pt x="1011629" y="624218"/>
                  <a:pt x="1025223" y="610624"/>
                  <a:pt x="1041993" y="610624"/>
                </a:cubicBezTo>
                <a:close/>
                <a:moveTo>
                  <a:pt x="969438" y="610624"/>
                </a:moveTo>
                <a:cubicBezTo>
                  <a:pt x="986208" y="610624"/>
                  <a:pt x="999801" y="624218"/>
                  <a:pt x="999801" y="640988"/>
                </a:cubicBezTo>
                <a:cubicBezTo>
                  <a:pt x="999801" y="657757"/>
                  <a:pt x="986208" y="671351"/>
                  <a:pt x="969438" y="671351"/>
                </a:cubicBezTo>
                <a:cubicBezTo>
                  <a:pt x="952669" y="671351"/>
                  <a:pt x="939075" y="657757"/>
                  <a:pt x="939075" y="640988"/>
                </a:cubicBezTo>
                <a:cubicBezTo>
                  <a:pt x="939075" y="624218"/>
                  <a:pt x="952669" y="610624"/>
                  <a:pt x="969438" y="610624"/>
                </a:cubicBezTo>
                <a:close/>
                <a:moveTo>
                  <a:pt x="896883" y="610624"/>
                </a:moveTo>
                <a:cubicBezTo>
                  <a:pt x="913653" y="610624"/>
                  <a:pt x="927247" y="624218"/>
                  <a:pt x="927247" y="640988"/>
                </a:cubicBezTo>
                <a:cubicBezTo>
                  <a:pt x="927247" y="657757"/>
                  <a:pt x="913653" y="671351"/>
                  <a:pt x="896883" y="671351"/>
                </a:cubicBezTo>
                <a:cubicBezTo>
                  <a:pt x="880114" y="671351"/>
                  <a:pt x="866520" y="657757"/>
                  <a:pt x="866520" y="640988"/>
                </a:cubicBezTo>
                <a:cubicBezTo>
                  <a:pt x="866520" y="624218"/>
                  <a:pt x="880114" y="610624"/>
                  <a:pt x="896883" y="610624"/>
                </a:cubicBezTo>
                <a:close/>
                <a:moveTo>
                  <a:pt x="824329" y="610624"/>
                </a:moveTo>
                <a:cubicBezTo>
                  <a:pt x="841098" y="610624"/>
                  <a:pt x="854692" y="624218"/>
                  <a:pt x="854692" y="640988"/>
                </a:cubicBezTo>
                <a:cubicBezTo>
                  <a:pt x="854692" y="657757"/>
                  <a:pt x="841098" y="671351"/>
                  <a:pt x="824329" y="671351"/>
                </a:cubicBezTo>
                <a:cubicBezTo>
                  <a:pt x="807559" y="671351"/>
                  <a:pt x="793965" y="657757"/>
                  <a:pt x="793965" y="640988"/>
                </a:cubicBezTo>
                <a:cubicBezTo>
                  <a:pt x="793965" y="624218"/>
                  <a:pt x="807559" y="610624"/>
                  <a:pt x="824329" y="610624"/>
                </a:cubicBezTo>
                <a:close/>
                <a:moveTo>
                  <a:pt x="751774" y="610624"/>
                </a:moveTo>
                <a:cubicBezTo>
                  <a:pt x="768544" y="610624"/>
                  <a:pt x="782138" y="624218"/>
                  <a:pt x="782138" y="640988"/>
                </a:cubicBezTo>
                <a:cubicBezTo>
                  <a:pt x="782138" y="657757"/>
                  <a:pt x="768544" y="671351"/>
                  <a:pt x="751774" y="671351"/>
                </a:cubicBezTo>
                <a:cubicBezTo>
                  <a:pt x="735005" y="671351"/>
                  <a:pt x="721411" y="657757"/>
                  <a:pt x="721411" y="640988"/>
                </a:cubicBezTo>
                <a:cubicBezTo>
                  <a:pt x="721411" y="624218"/>
                  <a:pt x="735005" y="610624"/>
                  <a:pt x="751774" y="610624"/>
                </a:cubicBezTo>
                <a:close/>
                <a:moveTo>
                  <a:pt x="679220" y="610624"/>
                </a:moveTo>
                <a:cubicBezTo>
                  <a:pt x="695989" y="610624"/>
                  <a:pt x="709583" y="624218"/>
                  <a:pt x="709583" y="640988"/>
                </a:cubicBezTo>
                <a:cubicBezTo>
                  <a:pt x="709583" y="657757"/>
                  <a:pt x="695989" y="671351"/>
                  <a:pt x="679220" y="671351"/>
                </a:cubicBezTo>
                <a:cubicBezTo>
                  <a:pt x="662450" y="671351"/>
                  <a:pt x="648856" y="657757"/>
                  <a:pt x="648856" y="640988"/>
                </a:cubicBezTo>
                <a:cubicBezTo>
                  <a:pt x="648856" y="624218"/>
                  <a:pt x="662450" y="610624"/>
                  <a:pt x="679220" y="610624"/>
                </a:cubicBezTo>
                <a:close/>
                <a:moveTo>
                  <a:pt x="606665" y="610624"/>
                </a:moveTo>
                <a:cubicBezTo>
                  <a:pt x="623435" y="610624"/>
                  <a:pt x="637029" y="624218"/>
                  <a:pt x="637029" y="640988"/>
                </a:cubicBezTo>
                <a:cubicBezTo>
                  <a:pt x="637029" y="657757"/>
                  <a:pt x="623435" y="671351"/>
                  <a:pt x="606665" y="671351"/>
                </a:cubicBezTo>
                <a:cubicBezTo>
                  <a:pt x="589896" y="671351"/>
                  <a:pt x="576302" y="657757"/>
                  <a:pt x="576302" y="640988"/>
                </a:cubicBezTo>
                <a:cubicBezTo>
                  <a:pt x="576302" y="624218"/>
                  <a:pt x="589896" y="610624"/>
                  <a:pt x="606665" y="610624"/>
                </a:cubicBezTo>
                <a:close/>
                <a:moveTo>
                  <a:pt x="534111" y="610624"/>
                </a:moveTo>
                <a:cubicBezTo>
                  <a:pt x="550880" y="610624"/>
                  <a:pt x="564474" y="624218"/>
                  <a:pt x="564474" y="640988"/>
                </a:cubicBezTo>
                <a:cubicBezTo>
                  <a:pt x="564474" y="657757"/>
                  <a:pt x="550880" y="671351"/>
                  <a:pt x="534111" y="671351"/>
                </a:cubicBezTo>
                <a:cubicBezTo>
                  <a:pt x="517341" y="671351"/>
                  <a:pt x="503747" y="657757"/>
                  <a:pt x="503747" y="640988"/>
                </a:cubicBezTo>
                <a:cubicBezTo>
                  <a:pt x="503747" y="624218"/>
                  <a:pt x="517341" y="610624"/>
                  <a:pt x="534111" y="610624"/>
                </a:cubicBezTo>
                <a:close/>
                <a:moveTo>
                  <a:pt x="461556" y="610624"/>
                </a:moveTo>
                <a:cubicBezTo>
                  <a:pt x="478326" y="610624"/>
                  <a:pt x="491920" y="624218"/>
                  <a:pt x="491920" y="640988"/>
                </a:cubicBezTo>
                <a:cubicBezTo>
                  <a:pt x="491920" y="657757"/>
                  <a:pt x="478326" y="671351"/>
                  <a:pt x="461556" y="671351"/>
                </a:cubicBezTo>
                <a:cubicBezTo>
                  <a:pt x="444787" y="671351"/>
                  <a:pt x="431192" y="657757"/>
                  <a:pt x="431192" y="640988"/>
                </a:cubicBezTo>
                <a:cubicBezTo>
                  <a:pt x="431192" y="624218"/>
                  <a:pt x="444787" y="610624"/>
                  <a:pt x="461556" y="610624"/>
                </a:cubicBezTo>
                <a:close/>
                <a:moveTo>
                  <a:pt x="389002" y="610624"/>
                </a:moveTo>
                <a:cubicBezTo>
                  <a:pt x="405771" y="610624"/>
                  <a:pt x="419365" y="624218"/>
                  <a:pt x="419365" y="640988"/>
                </a:cubicBezTo>
                <a:cubicBezTo>
                  <a:pt x="419365" y="657757"/>
                  <a:pt x="405771" y="671351"/>
                  <a:pt x="389002" y="671351"/>
                </a:cubicBezTo>
                <a:cubicBezTo>
                  <a:pt x="372232" y="671351"/>
                  <a:pt x="358638" y="657757"/>
                  <a:pt x="358638" y="640988"/>
                </a:cubicBezTo>
                <a:cubicBezTo>
                  <a:pt x="358638" y="624218"/>
                  <a:pt x="372232" y="610624"/>
                  <a:pt x="389002" y="610624"/>
                </a:cubicBezTo>
                <a:close/>
                <a:moveTo>
                  <a:pt x="316447" y="610624"/>
                </a:moveTo>
                <a:cubicBezTo>
                  <a:pt x="333216" y="610624"/>
                  <a:pt x="346810" y="624218"/>
                  <a:pt x="346810" y="640988"/>
                </a:cubicBezTo>
                <a:cubicBezTo>
                  <a:pt x="346810" y="657757"/>
                  <a:pt x="333216" y="671351"/>
                  <a:pt x="316447" y="671351"/>
                </a:cubicBezTo>
                <a:cubicBezTo>
                  <a:pt x="299677" y="671351"/>
                  <a:pt x="286084" y="657757"/>
                  <a:pt x="286084" y="640988"/>
                </a:cubicBezTo>
                <a:cubicBezTo>
                  <a:pt x="286084" y="624218"/>
                  <a:pt x="299677" y="610624"/>
                  <a:pt x="316447" y="610624"/>
                </a:cubicBezTo>
                <a:close/>
                <a:moveTo>
                  <a:pt x="243892" y="610624"/>
                </a:moveTo>
                <a:cubicBezTo>
                  <a:pt x="260662" y="610624"/>
                  <a:pt x="274256" y="624218"/>
                  <a:pt x="274256" y="640988"/>
                </a:cubicBezTo>
                <a:cubicBezTo>
                  <a:pt x="274256" y="657757"/>
                  <a:pt x="260662" y="671351"/>
                  <a:pt x="243892" y="671351"/>
                </a:cubicBezTo>
                <a:cubicBezTo>
                  <a:pt x="227123" y="671351"/>
                  <a:pt x="213529" y="657757"/>
                  <a:pt x="213529" y="640988"/>
                </a:cubicBezTo>
                <a:cubicBezTo>
                  <a:pt x="213529" y="624218"/>
                  <a:pt x="227123" y="610624"/>
                  <a:pt x="243892" y="610624"/>
                </a:cubicBezTo>
                <a:close/>
                <a:moveTo>
                  <a:pt x="171339" y="610624"/>
                </a:moveTo>
                <a:cubicBezTo>
                  <a:pt x="188107" y="610624"/>
                  <a:pt x="201701" y="624218"/>
                  <a:pt x="201701" y="640988"/>
                </a:cubicBezTo>
                <a:cubicBezTo>
                  <a:pt x="201701" y="657757"/>
                  <a:pt x="188107" y="671351"/>
                  <a:pt x="171339" y="671351"/>
                </a:cubicBezTo>
                <a:cubicBezTo>
                  <a:pt x="154667" y="671351"/>
                  <a:pt x="141073" y="657757"/>
                  <a:pt x="141073" y="640988"/>
                </a:cubicBezTo>
                <a:cubicBezTo>
                  <a:pt x="141073" y="624218"/>
                  <a:pt x="154667" y="610624"/>
                  <a:pt x="171339" y="610624"/>
                </a:cubicBezTo>
                <a:close/>
                <a:moveTo>
                  <a:pt x="98897" y="610624"/>
                </a:moveTo>
                <a:cubicBezTo>
                  <a:pt x="115658" y="610624"/>
                  <a:pt x="129252" y="624218"/>
                  <a:pt x="129252" y="640988"/>
                </a:cubicBezTo>
                <a:cubicBezTo>
                  <a:pt x="129252" y="657757"/>
                  <a:pt x="115658" y="671351"/>
                  <a:pt x="98897" y="671351"/>
                </a:cubicBezTo>
                <a:cubicBezTo>
                  <a:pt x="82124" y="671351"/>
                  <a:pt x="68530" y="657757"/>
                  <a:pt x="68530" y="640988"/>
                </a:cubicBezTo>
                <a:cubicBezTo>
                  <a:pt x="68530" y="624218"/>
                  <a:pt x="82124" y="610624"/>
                  <a:pt x="98897" y="610624"/>
                </a:cubicBezTo>
                <a:close/>
                <a:moveTo>
                  <a:pt x="26342" y="610624"/>
                </a:moveTo>
                <a:cubicBezTo>
                  <a:pt x="43106" y="610624"/>
                  <a:pt x="56701" y="624218"/>
                  <a:pt x="56701" y="640988"/>
                </a:cubicBezTo>
                <a:cubicBezTo>
                  <a:pt x="56701" y="657757"/>
                  <a:pt x="43106" y="671351"/>
                  <a:pt x="26342" y="671351"/>
                </a:cubicBezTo>
                <a:cubicBezTo>
                  <a:pt x="17956" y="671351"/>
                  <a:pt x="10365" y="667953"/>
                  <a:pt x="4871" y="662458"/>
                </a:cubicBezTo>
                <a:lnTo>
                  <a:pt x="0" y="650698"/>
                </a:lnTo>
                <a:lnTo>
                  <a:pt x="0" y="631277"/>
                </a:lnTo>
                <a:lnTo>
                  <a:pt x="4871" y="619517"/>
                </a:lnTo>
                <a:cubicBezTo>
                  <a:pt x="10365" y="614023"/>
                  <a:pt x="17956" y="610624"/>
                  <a:pt x="26342" y="610624"/>
                </a:cubicBezTo>
                <a:close/>
                <a:moveTo>
                  <a:pt x="1669096" y="549730"/>
                </a:moveTo>
                <a:lnTo>
                  <a:pt x="1668124" y="568994"/>
                </a:lnTo>
                <a:lnTo>
                  <a:pt x="1664620" y="560536"/>
                </a:lnTo>
                <a:close/>
                <a:moveTo>
                  <a:pt x="1622429" y="530173"/>
                </a:moveTo>
                <a:cubicBezTo>
                  <a:pt x="1639199" y="530173"/>
                  <a:pt x="1652792" y="543767"/>
                  <a:pt x="1652792" y="560536"/>
                </a:cubicBezTo>
                <a:cubicBezTo>
                  <a:pt x="1652792" y="577306"/>
                  <a:pt x="1639199" y="590900"/>
                  <a:pt x="1622429" y="590900"/>
                </a:cubicBezTo>
                <a:cubicBezTo>
                  <a:pt x="1605659" y="590900"/>
                  <a:pt x="1592066" y="577306"/>
                  <a:pt x="1592066" y="560536"/>
                </a:cubicBezTo>
                <a:cubicBezTo>
                  <a:pt x="1592066" y="543767"/>
                  <a:pt x="1605659" y="530173"/>
                  <a:pt x="1622429" y="530173"/>
                </a:cubicBezTo>
                <a:close/>
                <a:moveTo>
                  <a:pt x="1549874" y="530173"/>
                </a:moveTo>
                <a:cubicBezTo>
                  <a:pt x="1566644" y="530173"/>
                  <a:pt x="1580238" y="543767"/>
                  <a:pt x="1580238" y="560536"/>
                </a:cubicBezTo>
                <a:cubicBezTo>
                  <a:pt x="1580238" y="577306"/>
                  <a:pt x="1566644" y="590900"/>
                  <a:pt x="1549874" y="590900"/>
                </a:cubicBezTo>
                <a:cubicBezTo>
                  <a:pt x="1533105" y="590900"/>
                  <a:pt x="1519511" y="577306"/>
                  <a:pt x="1519511" y="560536"/>
                </a:cubicBezTo>
                <a:cubicBezTo>
                  <a:pt x="1519511" y="543767"/>
                  <a:pt x="1533105" y="530173"/>
                  <a:pt x="1549874" y="530173"/>
                </a:cubicBezTo>
                <a:close/>
                <a:moveTo>
                  <a:pt x="1477320" y="530173"/>
                </a:moveTo>
                <a:cubicBezTo>
                  <a:pt x="1494089" y="530173"/>
                  <a:pt x="1507683" y="543767"/>
                  <a:pt x="1507683" y="560536"/>
                </a:cubicBezTo>
                <a:cubicBezTo>
                  <a:pt x="1507683" y="577306"/>
                  <a:pt x="1494089" y="590900"/>
                  <a:pt x="1477320" y="590900"/>
                </a:cubicBezTo>
                <a:cubicBezTo>
                  <a:pt x="1460550" y="590900"/>
                  <a:pt x="1446956" y="577306"/>
                  <a:pt x="1446956" y="560536"/>
                </a:cubicBezTo>
                <a:cubicBezTo>
                  <a:pt x="1446956" y="543767"/>
                  <a:pt x="1460550" y="530173"/>
                  <a:pt x="1477320" y="530173"/>
                </a:cubicBezTo>
                <a:close/>
                <a:moveTo>
                  <a:pt x="1404765" y="530173"/>
                </a:moveTo>
                <a:cubicBezTo>
                  <a:pt x="1421535" y="530173"/>
                  <a:pt x="1435129" y="543767"/>
                  <a:pt x="1435129" y="560536"/>
                </a:cubicBezTo>
                <a:cubicBezTo>
                  <a:pt x="1435129" y="577306"/>
                  <a:pt x="1421535" y="590900"/>
                  <a:pt x="1404765" y="590900"/>
                </a:cubicBezTo>
                <a:cubicBezTo>
                  <a:pt x="1387996" y="590900"/>
                  <a:pt x="1374402" y="577306"/>
                  <a:pt x="1374402" y="560536"/>
                </a:cubicBezTo>
                <a:cubicBezTo>
                  <a:pt x="1374402" y="543767"/>
                  <a:pt x="1387996" y="530173"/>
                  <a:pt x="1404765" y="530173"/>
                </a:cubicBezTo>
                <a:close/>
                <a:moveTo>
                  <a:pt x="1332211" y="530173"/>
                </a:moveTo>
                <a:cubicBezTo>
                  <a:pt x="1348980" y="530173"/>
                  <a:pt x="1362574" y="543767"/>
                  <a:pt x="1362574" y="560536"/>
                </a:cubicBezTo>
                <a:cubicBezTo>
                  <a:pt x="1362574" y="577306"/>
                  <a:pt x="1348980" y="590900"/>
                  <a:pt x="1332211" y="590900"/>
                </a:cubicBezTo>
                <a:cubicBezTo>
                  <a:pt x="1315441" y="590900"/>
                  <a:pt x="1301847" y="577306"/>
                  <a:pt x="1301847" y="560536"/>
                </a:cubicBezTo>
                <a:cubicBezTo>
                  <a:pt x="1301847" y="543767"/>
                  <a:pt x="1315441" y="530173"/>
                  <a:pt x="1332211" y="530173"/>
                </a:cubicBezTo>
                <a:close/>
                <a:moveTo>
                  <a:pt x="1259656" y="530173"/>
                </a:moveTo>
                <a:cubicBezTo>
                  <a:pt x="1276426" y="530173"/>
                  <a:pt x="1290020" y="543767"/>
                  <a:pt x="1290020" y="560536"/>
                </a:cubicBezTo>
                <a:cubicBezTo>
                  <a:pt x="1290020" y="577306"/>
                  <a:pt x="1276426" y="590900"/>
                  <a:pt x="1259656" y="590900"/>
                </a:cubicBezTo>
                <a:cubicBezTo>
                  <a:pt x="1242887" y="590900"/>
                  <a:pt x="1229293" y="577306"/>
                  <a:pt x="1229293" y="560536"/>
                </a:cubicBezTo>
                <a:cubicBezTo>
                  <a:pt x="1229293" y="543767"/>
                  <a:pt x="1242887" y="530173"/>
                  <a:pt x="1259656" y="530173"/>
                </a:cubicBezTo>
                <a:close/>
                <a:moveTo>
                  <a:pt x="1187102" y="530173"/>
                </a:moveTo>
                <a:cubicBezTo>
                  <a:pt x="1203871" y="530173"/>
                  <a:pt x="1217465" y="543767"/>
                  <a:pt x="1217465" y="560536"/>
                </a:cubicBezTo>
                <a:cubicBezTo>
                  <a:pt x="1217465" y="577306"/>
                  <a:pt x="1203871" y="590900"/>
                  <a:pt x="1187102" y="590900"/>
                </a:cubicBezTo>
                <a:cubicBezTo>
                  <a:pt x="1170332" y="590900"/>
                  <a:pt x="1156738" y="577306"/>
                  <a:pt x="1156738" y="560536"/>
                </a:cubicBezTo>
                <a:cubicBezTo>
                  <a:pt x="1156738" y="543767"/>
                  <a:pt x="1170332" y="530173"/>
                  <a:pt x="1187102" y="530173"/>
                </a:cubicBezTo>
                <a:close/>
                <a:moveTo>
                  <a:pt x="1114547" y="530173"/>
                </a:moveTo>
                <a:cubicBezTo>
                  <a:pt x="1131317" y="530173"/>
                  <a:pt x="1144911" y="543767"/>
                  <a:pt x="1144911" y="560536"/>
                </a:cubicBezTo>
                <a:cubicBezTo>
                  <a:pt x="1144911" y="577306"/>
                  <a:pt x="1131317" y="590900"/>
                  <a:pt x="1114547" y="590900"/>
                </a:cubicBezTo>
                <a:cubicBezTo>
                  <a:pt x="1097778" y="590900"/>
                  <a:pt x="1084184" y="577306"/>
                  <a:pt x="1084184" y="560536"/>
                </a:cubicBezTo>
                <a:cubicBezTo>
                  <a:pt x="1084184" y="543767"/>
                  <a:pt x="1097778" y="530173"/>
                  <a:pt x="1114547" y="530173"/>
                </a:cubicBezTo>
                <a:close/>
                <a:moveTo>
                  <a:pt x="1041993" y="530173"/>
                </a:moveTo>
                <a:cubicBezTo>
                  <a:pt x="1058762" y="530173"/>
                  <a:pt x="1072356" y="543767"/>
                  <a:pt x="1072356" y="560536"/>
                </a:cubicBezTo>
                <a:cubicBezTo>
                  <a:pt x="1072356" y="577306"/>
                  <a:pt x="1058762" y="590900"/>
                  <a:pt x="1041993" y="590900"/>
                </a:cubicBezTo>
                <a:cubicBezTo>
                  <a:pt x="1025223" y="590900"/>
                  <a:pt x="1011629" y="577306"/>
                  <a:pt x="1011629" y="560536"/>
                </a:cubicBezTo>
                <a:cubicBezTo>
                  <a:pt x="1011629" y="543767"/>
                  <a:pt x="1025223" y="530173"/>
                  <a:pt x="1041993" y="530173"/>
                </a:cubicBezTo>
                <a:close/>
                <a:moveTo>
                  <a:pt x="969438" y="530173"/>
                </a:moveTo>
                <a:cubicBezTo>
                  <a:pt x="986208" y="530173"/>
                  <a:pt x="999801" y="543767"/>
                  <a:pt x="999801" y="560536"/>
                </a:cubicBezTo>
                <a:cubicBezTo>
                  <a:pt x="999801" y="577306"/>
                  <a:pt x="986208" y="590900"/>
                  <a:pt x="969438" y="590900"/>
                </a:cubicBezTo>
                <a:cubicBezTo>
                  <a:pt x="952669" y="590900"/>
                  <a:pt x="939075" y="577306"/>
                  <a:pt x="939075" y="560536"/>
                </a:cubicBezTo>
                <a:cubicBezTo>
                  <a:pt x="939075" y="543767"/>
                  <a:pt x="952669" y="530173"/>
                  <a:pt x="969438" y="530173"/>
                </a:cubicBezTo>
                <a:close/>
                <a:moveTo>
                  <a:pt x="896883" y="530173"/>
                </a:moveTo>
                <a:cubicBezTo>
                  <a:pt x="913653" y="530173"/>
                  <a:pt x="927247" y="543767"/>
                  <a:pt x="927247" y="560536"/>
                </a:cubicBezTo>
                <a:cubicBezTo>
                  <a:pt x="927247" y="577306"/>
                  <a:pt x="913653" y="590900"/>
                  <a:pt x="896883" y="590900"/>
                </a:cubicBezTo>
                <a:cubicBezTo>
                  <a:pt x="880114" y="590900"/>
                  <a:pt x="866520" y="577306"/>
                  <a:pt x="866520" y="560536"/>
                </a:cubicBezTo>
                <a:cubicBezTo>
                  <a:pt x="866520" y="543767"/>
                  <a:pt x="880114" y="530173"/>
                  <a:pt x="896883" y="530173"/>
                </a:cubicBezTo>
                <a:close/>
                <a:moveTo>
                  <a:pt x="824329" y="530173"/>
                </a:moveTo>
                <a:cubicBezTo>
                  <a:pt x="841098" y="530173"/>
                  <a:pt x="854692" y="543767"/>
                  <a:pt x="854692" y="560536"/>
                </a:cubicBezTo>
                <a:cubicBezTo>
                  <a:pt x="854692" y="577306"/>
                  <a:pt x="841098" y="590900"/>
                  <a:pt x="824329" y="590900"/>
                </a:cubicBezTo>
                <a:cubicBezTo>
                  <a:pt x="807559" y="590900"/>
                  <a:pt x="793965" y="577306"/>
                  <a:pt x="793965" y="560536"/>
                </a:cubicBezTo>
                <a:cubicBezTo>
                  <a:pt x="793965" y="543767"/>
                  <a:pt x="807559" y="530173"/>
                  <a:pt x="824329" y="530173"/>
                </a:cubicBezTo>
                <a:close/>
                <a:moveTo>
                  <a:pt x="751774" y="530173"/>
                </a:moveTo>
                <a:cubicBezTo>
                  <a:pt x="768544" y="530173"/>
                  <a:pt x="782138" y="543767"/>
                  <a:pt x="782138" y="560536"/>
                </a:cubicBezTo>
                <a:cubicBezTo>
                  <a:pt x="782138" y="577306"/>
                  <a:pt x="768544" y="590900"/>
                  <a:pt x="751774" y="590900"/>
                </a:cubicBezTo>
                <a:cubicBezTo>
                  <a:pt x="735005" y="590900"/>
                  <a:pt x="721411" y="577306"/>
                  <a:pt x="721411" y="560536"/>
                </a:cubicBezTo>
                <a:cubicBezTo>
                  <a:pt x="721411" y="543767"/>
                  <a:pt x="735005" y="530173"/>
                  <a:pt x="751774" y="530173"/>
                </a:cubicBezTo>
                <a:close/>
                <a:moveTo>
                  <a:pt x="679220" y="530173"/>
                </a:moveTo>
                <a:cubicBezTo>
                  <a:pt x="695989" y="530173"/>
                  <a:pt x="709583" y="543767"/>
                  <a:pt x="709583" y="560536"/>
                </a:cubicBezTo>
                <a:cubicBezTo>
                  <a:pt x="709583" y="577306"/>
                  <a:pt x="695989" y="590900"/>
                  <a:pt x="679220" y="590900"/>
                </a:cubicBezTo>
                <a:cubicBezTo>
                  <a:pt x="662450" y="590900"/>
                  <a:pt x="648856" y="577306"/>
                  <a:pt x="648856" y="560536"/>
                </a:cubicBezTo>
                <a:cubicBezTo>
                  <a:pt x="648856" y="543767"/>
                  <a:pt x="662450" y="530173"/>
                  <a:pt x="679220" y="530173"/>
                </a:cubicBezTo>
                <a:close/>
                <a:moveTo>
                  <a:pt x="606665" y="530173"/>
                </a:moveTo>
                <a:cubicBezTo>
                  <a:pt x="623435" y="530173"/>
                  <a:pt x="637029" y="543767"/>
                  <a:pt x="637029" y="560536"/>
                </a:cubicBezTo>
                <a:cubicBezTo>
                  <a:pt x="637029" y="577306"/>
                  <a:pt x="623435" y="590900"/>
                  <a:pt x="606665" y="590900"/>
                </a:cubicBezTo>
                <a:cubicBezTo>
                  <a:pt x="589896" y="590900"/>
                  <a:pt x="576302" y="577306"/>
                  <a:pt x="576302" y="560536"/>
                </a:cubicBezTo>
                <a:cubicBezTo>
                  <a:pt x="576302" y="543767"/>
                  <a:pt x="589896" y="530173"/>
                  <a:pt x="606665" y="530173"/>
                </a:cubicBezTo>
                <a:close/>
                <a:moveTo>
                  <a:pt x="534111" y="530173"/>
                </a:moveTo>
                <a:cubicBezTo>
                  <a:pt x="550880" y="530173"/>
                  <a:pt x="564474" y="543767"/>
                  <a:pt x="564474" y="560536"/>
                </a:cubicBezTo>
                <a:cubicBezTo>
                  <a:pt x="564474" y="577306"/>
                  <a:pt x="550880" y="590900"/>
                  <a:pt x="534111" y="590900"/>
                </a:cubicBezTo>
                <a:cubicBezTo>
                  <a:pt x="517341" y="590900"/>
                  <a:pt x="503747" y="577306"/>
                  <a:pt x="503747" y="560536"/>
                </a:cubicBezTo>
                <a:cubicBezTo>
                  <a:pt x="503747" y="543767"/>
                  <a:pt x="517341" y="530173"/>
                  <a:pt x="534111" y="530173"/>
                </a:cubicBezTo>
                <a:close/>
                <a:moveTo>
                  <a:pt x="461556" y="530173"/>
                </a:moveTo>
                <a:cubicBezTo>
                  <a:pt x="478326" y="530173"/>
                  <a:pt x="491920" y="543767"/>
                  <a:pt x="491920" y="560536"/>
                </a:cubicBezTo>
                <a:cubicBezTo>
                  <a:pt x="491920" y="577306"/>
                  <a:pt x="478326" y="590900"/>
                  <a:pt x="461556" y="590900"/>
                </a:cubicBezTo>
                <a:cubicBezTo>
                  <a:pt x="444787" y="590900"/>
                  <a:pt x="431192" y="577306"/>
                  <a:pt x="431192" y="560536"/>
                </a:cubicBezTo>
                <a:cubicBezTo>
                  <a:pt x="431192" y="543767"/>
                  <a:pt x="444787" y="530173"/>
                  <a:pt x="461556" y="530173"/>
                </a:cubicBezTo>
                <a:close/>
                <a:moveTo>
                  <a:pt x="389002" y="530173"/>
                </a:moveTo>
                <a:cubicBezTo>
                  <a:pt x="405771" y="530173"/>
                  <a:pt x="419365" y="543767"/>
                  <a:pt x="419365" y="560536"/>
                </a:cubicBezTo>
                <a:cubicBezTo>
                  <a:pt x="419365" y="577306"/>
                  <a:pt x="405771" y="590900"/>
                  <a:pt x="389002" y="590900"/>
                </a:cubicBezTo>
                <a:cubicBezTo>
                  <a:pt x="372232" y="590900"/>
                  <a:pt x="358638" y="577306"/>
                  <a:pt x="358638" y="560536"/>
                </a:cubicBezTo>
                <a:cubicBezTo>
                  <a:pt x="358638" y="543767"/>
                  <a:pt x="372232" y="530173"/>
                  <a:pt x="389002" y="530173"/>
                </a:cubicBezTo>
                <a:close/>
                <a:moveTo>
                  <a:pt x="316447" y="530173"/>
                </a:moveTo>
                <a:cubicBezTo>
                  <a:pt x="333216" y="530173"/>
                  <a:pt x="346810" y="543767"/>
                  <a:pt x="346810" y="560536"/>
                </a:cubicBezTo>
                <a:cubicBezTo>
                  <a:pt x="346810" y="577306"/>
                  <a:pt x="333216" y="590900"/>
                  <a:pt x="316447" y="590900"/>
                </a:cubicBezTo>
                <a:cubicBezTo>
                  <a:pt x="299677" y="590900"/>
                  <a:pt x="286084" y="577306"/>
                  <a:pt x="286084" y="560536"/>
                </a:cubicBezTo>
                <a:cubicBezTo>
                  <a:pt x="286084" y="543767"/>
                  <a:pt x="299677" y="530173"/>
                  <a:pt x="316447" y="530173"/>
                </a:cubicBezTo>
                <a:close/>
                <a:moveTo>
                  <a:pt x="243892" y="530173"/>
                </a:moveTo>
                <a:cubicBezTo>
                  <a:pt x="260662" y="530173"/>
                  <a:pt x="274256" y="543767"/>
                  <a:pt x="274256" y="560536"/>
                </a:cubicBezTo>
                <a:cubicBezTo>
                  <a:pt x="274256" y="577306"/>
                  <a:pt x="260662" y="590900"/>
                  <a:pt x="243892" y="590900"/>
                </a:cubicBezTo>
                <a:cubicBezTo>
                  <a:pt x="227123" y="590900"/>
                  <a:pt x="213529" y="577306"/>
                  <a:pt x="213529" y="560536"/>
                </a:cubicBezTo>
                <a:cubicBezTo>
                  <a:pt x="213529" y="543767"/>
                  <a:pt x="227123" y="530173"/>
                  <a:pt x="243892" y="530173"/>
                </a:cubicBezTo>
                <a:close/>
                <a:moveTo>
                  <a:pt x="171339" y="530173"/>
                </a:moveTo>
                <a:cubicBezTo>
                  <a:pt x="188107" y="530173"/>
                  <a:pt x="201701" y="543767"/>
                  <a:pt x="201701" y="560536"/>
                </a:cubicBezTo>
                <a:cubicBezTo>
                  <a:pt x="201701" y="577306"/>
                  <a:pt x="188107" y="590900"/>
                  <a:pt x="171339" y="590900"/>
                </a:cubicBezTo>
                <a:cubicBezTo>
                  <a:pt x="154673" y="590900"/>
                  <a:pt x="141079" y="577306"/>
                  <a:pt x="141079" y="560536"/>
                </a:cubicBezTo>
                <a:cubicBezTo>
                  <a:pt x="141079" y="543767"/>
                  <a:pt x="154673" y="530173"/>
                  <a:pt x="171339" y="530173"/>
                </a:cubicBezTo>
                <a:close/>
                <a:moveTo>
                  <a:pt x="98904" y="530173"/>
                </a:moveTo>
                <a:cubicBezTo>
                  <a:pt x="115664" y="530173"/>
                  <a:pt x="129258" y="543767"/>
                  <a:pt x="129258" y="560536"/>
                </a:cubicBezTo>
                <a:cubicBezTo>
                  <a:pt x="129258" y="577306"/>
                  <a:pt x="115664" y="590900"/>
                  <a:pt x="98904" y="590900"/>
                </a:cubicBezTo>
                <a:cubicBezTo>
                  <a:pt x="82130" y="590900"/>
                  <a:pt x="68536" y="577306"/>
                  <a:pt x="68536" y="560536"/>
                </a:cubicBezTo>
                <a:cubicBezTo>
                  <a:pt x="68536" y="543767"/>
                  <a:pt x="82130" y="530173"/>
                  <a:pt x="98904" y="530173"/>
                </a:cubicBezTo>
                <a:close/>
                <a:moveTo>
                  <a:pt x="26349" y="530173"/>
                </a:moveTo>
                <a:cubicBezTo>
                  <a:pt x="43112" y="530173"/>
                  <a:pt x="56707" y="543767"/>
                  <a:pt x="56707" y="560536"/>
                </a:cubicBezTo>
                <a:cubicBezTo>
                  <a:pt x="56707" y="577306"/>
                  <a:pt x="43112" y="590900"/>
                  <a:pt x="26349" y="590900"/>
                </a:cubicBezTo>
                <a:cubicBezTo>
                  <a:pt x="17963" y="590900"/>
                  <a:pt x="10372" y="587502"/>
                  <a:pt x="4877" y="582007"/>
                </a:cubicBezTo>
                <a:lnTo>
                  <a:pt x="0" y="570232"/>
                </a:lnTo>
                <a:lnTo>
                  <a:pt x="0" y="550840"/>
                </a:lnTo>
                <a:lnTo>
                  <a:pt x="4877" y="539066"/>
                </a:lnTo>
                <a:cubicBezTo>
                  <a:pt x="10372" y="533572"/>
                  <a:pt x="17963" y="530173"/>
                  <a:pt x="26349" y="530173"/>
                </a:cubicBezTo>
                <a:close/>
                <a:moveTo>
                  <a:pt x="1673704" y="458486"/>
                </a:moveTo>
                <a:lnTo>
                  <a:pt x="1671744" y="497284"/>
                </a:lnTo>
                <a:lnTo>
                  <a:pt x="1664620" y="480084"/>
                </a:lnTo>
                <a:cubicBezTo>
                  <a:pt x="1664620" y="471700"/>
                  <a:pt x="1668019" y="464109"/>
                  <a:pt x="1673514" y="458614"/>
                </a:cubicBezTo>
                <a:close/>
                <a:moveTo>
                  <a:pt x="1622429" y="449721"/>
                </a:moveTo>
                <a:cubicBezTo>
                  <a:pt x="1639199" y="449721"/>
                  <a:pt x="1652792" y="463315"/>
                  <a:pt x="1652792" y="480084"/>
                </a:cubicBezTo>
                <a:cubicBezTo>
                  <a:pt x="1652792" y="496854"/>
                  <a:pt x="1639199" y="510448"/>
                  <a:pt x="1622429" y="510448"/>
                </a:cubicBezTo>
                <a:cubicBezTo>
                  <a:pt x="1605659" y="510448"/>
                  <a:pt x="1592066" y="496854"/>
                  <a:pt x="1592066" y="480084"/>
                </a:cubicBezTo>
                <a:cubicBezTo>
                  <a:pt x="1592066" y="463315"/>
                  <a:pt x="1605659" y="449721"/>
                  <a:pt x="1622429" y="449721"/>
                </a:cubicBezTo>
                <a:close/>
                <a:moveTo>
                  <a:pt x="1549874" y="449721"/>
                </a:moveTo>
                <a:cubicBezTo>
                  <a:pt x="1566644" y="449721"/>
                  <a:pt x="1580238" y="463315"/>
                  <a:pt x="1580238" y="480084"/>
                </a:cubicBezTo>
                <a:cubicBezTo>
                  <a:pt x="1580238" y="496854"/>
                  <a:pt x="1566644" y="510448"/>
                  <a:pt x="1549874" y="510448"/>
                </a:cubicBezTo>
                <a:cubicBezTo>
                  <a:pt x="1533105" y="510448"/>
                  <a:pt x="1519511" y="496854"/>
                  <a:pt x="1519511" y="480084"/>
                </a:cubicBezTo>
                <a:cubicBezTo>
                  <a:pt x="1519511" y="463315"/>
                  <a:pt x="1533105" y="449721"/>
                  <a:pt x="1549874" y="449721"/>
                </a:cubicBezTo>
                <a:close/>
                <a:moveTo>
                  <a:pt x="1477320" y="449721"/>
                </a:moveTo>
                <a:cubicBezTo>
                  <a:pt x="1494089" y="449721"/>
                  <a:pt x="1507683" y="463315"/>
                  <a:pt x="1507683" y="480084"/>
                </a:cubicBezTo>
                <a:cubicBezTo>
                  <a:pt x="1507683" y="496854"/>
                  <a:pt x="1494089" y="510448"/>
                  <a:pt x="1477320" y="510448"/>
                </a:cubicBezTo>
                <a:cubicBezTo>
                  <a:pt x="1460550" y="510448"/>
                  <a:pt x="1446956" y="496854"/>
                  <a:pt x="1446956" y="480084"/>
                </a:cubicBezTo>
                <a:cubicBezTo>
                  <a:pt x="1446956" y="463315"/>
                  <a:pt x="1460550" y="449721"/>
                  <a:pt x="1477320" y="449721"/>
                </a:cubicBezTo>
                <a:close/>
                <a:moveTo>
                  <a:pt x="1404765" y="449721"/>
                </a:moveTo>
                <a:cubicBezTo>
                  <a:pt x="1421535" y="449721"/>
                  <a:pt x="1435129" y="463315"/>
                  <a:pt x="1435129" y="480084"/>
                </a:cubicBezTo>
                <a:cubicBezTo>
                  <a:pt x="1435129" y="496854"/>
                  <a:pt x="1421535" y="510448"/>
                  <a:pt x="1404765" y="510448"/>
                </a:cubicBezTo>
                <a:cubicBezTo>
                  <a:pt x="1387996" y="510448"/>
                  <a:pt x="1374402" y="496854"/>
                  <a:pt x="1374402" y="480084"/>
                </a:cubicBezTo>
                <a:cubicBezTo>
                  <a:pt x="1374402" y="463315"/>
                  <a:pt x="1387996" y="449721"/>
                  <a:pt x="1404765" y="449721"/>
                </a:cubicBezTo>
                <a:close/>
                <a:moveTo>
                  <a:pt x="1332211" y="449721"/>
                </a:moveTo>
                <a:cubicBezTo>
                  <a:pt x="1348980" y="449721"/>
                  <a:pt x="1362574" y="463315"/>
                  <a:pt x="1362574" y="480084"/>
                </a:cubicBezTo>
                <a:cubicBezTo>
                  <a:pt x="1362574" y="496854"/>
                  <a:pt x="1348980" y="510448"/>
                  <a:pt x="1332211" y="510448"/>
                </a:cubicBezTo>
                <a:cubicBezTo>
                  <a:pt x="1315441" y="510448"/>
                  <a:pt x="1301847" y="496854"/>
                  <a:pt x="1301847" y="480084"/>
                </a:cubicBezTo>
                <a:cubicBezTo>
                  <a:pt x="1301847" y="463315"/>
                  <a:pt x="1315441" y="449721"/>
                  <a:pt x="1332211" y="449721"/>
                </a:cubicBezTo>
                <a:close/>
                <a:moveTo>
                  <a:pt x="1259656" y="449721"/>
                </a:moveTo>
                <a:cubicBezTo>
                  <a:pt x="1276426" y="449721"/>
                  <a:pt x="1290020" y="463315"/>
                  <a:pt x="1290020" y="480084"/>
                </a:cubicBezTo>
                <a:cubicBezTo>
                  <a:pt x="1290020" y="496854"/>
                  <a:pt x="1276426" y="510448"/>
                  <a:pt x="1259656" y="510448"/>
                </a:cubicBezTo>
                <a:cubicBezTo>
                  <a:pt x="1242887" y="510448"/>
                  <a:pt x="1229293" y="496854"/>
                  <a:pt x="1229293" y="480084"/>
                </a:cubicBezTo>
                <a:cubicBezTo>
                  <a:pt x="1229293" y="463315"/>
                  <a:pt x="1242887" y="449721"/>
                  <a:pt x="1259656" y="449721"/>
                </a:cubicBezTo>
                <a:close/>
                <a:moveTo>
                  <a:pt x="1187102" y="449721"/>
                </a:moveTo>
                <a:cubicBezTo>
                  <a:pt x="1203871" y="449721"/>
                  <a:pt x="1217465" y="463315"/>
                  <a:pt x="1217465" y="480084"/>
                </a:cubicBezTo>
                <a:cubicBezTo>
                  <a:pt x="1217465" y="496854"/>
                  <a:pt x="1203871" y="510448"/>
                  <a:pt x="1187102" y="510448"/>
                </a:cubicBezTo>
                <a:cubicBezTo>
                  <a:pt x="1170332" y="510448"/>
                  <a:pt x="1156738" y="496854"/>
                  <a:pt x="1156738" y="480084"/>
                </a:cubicBezTo>
                <a:cubicBezTo>
                  <a:pt x="1156738" y="463315"/>
                  <a:pt x="1170332" y="449721"/>
                  <a:pt x="1187102" y="449721"/>
                </a:cubicBezTo>
                <a:close/>
                <a:moveTo>
                  <a:pt x="1114547" y="449721"/>
                </a:moveTo>
                <a:cubicBezTo>
                  <a:pt x="1131317" y="449721"/>
                  <a:pt x="1144911" y="463315"/>
                  <a:pt x="1144911" y="480084"/>
                </a:cubicBezTo>
                <a:cubicBezTo>
                  <a:pt x="1144911" y="496854"/>
                  <a:pt x="1131317" y="510448"/>
                  <a:pt x="1114547" y="510448"/>
                </a:cubicBezTo>
                <a:cubicBezTo>
                  <a:pt x="1097778" y="510448"/>
                  <a:pt x="1084184" y="496854"/>
                  <a:pt x="1084184" y="480084"/>
                </a:cubicBezTo>
                <a:cubicBezTo>
                  <a:pt x="1084184" y="463315"/>
                  <a:pt x="1097778" y="449721"/>
                  <a:pt x="1114547" y="449721"/>
                </a:cubicBezTo>
                <a:close/>
                <a:moveTo>
                  <a:pt x="1041993" y="449721"/>
                </a:moveTo>
                <a:cubicBezTo>
                  <a:pt x="1058762" y="449721"/>
                  <a:pt x="1072356" y="463315"/>
                  <a:pt x="1072356" y="480084"/>
                </a:cubicBezTo>
                <a:cubicBezTo>
                  <a:pt x="1072356" y="496854"/>
                  <a:pt x="1058762" y="510448"/>
                  <a:pt x="1041993" y="510448"/>
                </a:cubicBezTo>
                <a:cubicBezTo>
                  <a:pt x="1025223" y="510448"/>
                  <a:pt x="1011629" y="496854"/>
                  <a:pt x="1011629" y="480084"/>
                </a:cubicBezTo>
                <a:cubicBezTo>
                  <a:pt x="1011629" y="463315"/>
                  <a:pt x="1025223" y="449721"/>
                  <a:pt x="1041993" y="449721"/>
                </a:cubicBezTo>
                <a:close/>
                <a:moveTo>
                  <a:pt x="969438" y="449721"/>
                </a:moveTo>
                <a:cubicBezTo>
                  <a:pt x="986208" y="449721"/>
                  <a:pt x="999801" y="463315"/>
                  <a:pt x="999801" y="480084"/>
                </a:cubicBezTo>
                <a:cubicBezTo>
                  <a:pt x="999801" y="496854"/>
                  <a:pt x="986208" y="510448"/>
                  <a:pt x="969438" y="510448"/>
                </a:cubicBezTo>
                <a:cubicBezTo>
                  <a:pt x="952669" y="510448"/>
                  <a:pt x="939075" y="496854"/>
                  <a:pt x="939075" y="480084"/>
                </a:cubicBezTo>
                <a:cubicBezTo>
                  <a:pt x="939075" y="463315"/>
                  <a:pt x="952669" y="449721"/>
                  <a:pt x="969438" y="449721"/>
                </a:cubicBezTo>
                <a:close/>
                <a:moveTo>
                  <a:pt x="896883" y="449721"/>
                </a:moveTo>
                <a:cubicBezTo>
                  <a:pt x="913653" y="449721"/>
                  <a:pt x="927247" y="463315"/>
                  <a:pt x="927247" y="480084"/>
                </a:cubicBezTo>
                <a:cubicBezTo>
                  <a:pt x="927247" y="496854"/>
                  <a:pt x="913653" y="510448"/>
                  <a:pt x="896883" y="510448"/>
                </a:cubicBezTo>
                <a:cubicBezTo>
                  <a:pt x="880114" y="510448"/>
                  <a:pt x="866520" y="496854"/>
                  <a:pt x="866520" y="480084"/>
                </a:cubicBezTo>
                <a:cubicBezTo>
                  <a:pt x="866520" y="463315"/>
                  <a:pt x="880114" y="449721"/>
                  <a:pt x="896883" y="449721"/>
                </a:cubicBezTo>
                <a:close/>
                <a:moveTo>
                  <a:pt x="824329" y="449721"/>
                </a:moveTo>
                <a:cubicBezTo>
                  <a:pt x="841098" y="449721"/>
                  <a:pt x="854692" y="463315"/>
                  <a:pt x="854692" y="480084"/>
                </a:cubicBezTo>
                <a:cubicBezTo>
                  <a:pt x="854692" y="496854"/>
                  <a:pt x="841098" y="510448"/>
                  <a:pt x="824329" y="510448"/>
                </a:cubicBezTo>
                <a:cubicBezTo>
                  <a:pt x="807559" y="510448"/>
                  <a:pt x="793965" y="496854"/>
                  <a:pt x="793965" y="480084"/>
                </a:cubicBezTo>
                <a:cubicBezTo>
                  <a:pt x="793965" y="463315"/>
                  <a:pt x="807559" y="449721"/>
                  <a:pt x="824329" y="449721"/>
                </a:cubicBezTo>
                <a:close/>
                <a:moveTo>
                  <a:pt x="751774" y="449721"/>
                </a:moveTo>
                <a:cubicBezTo>
                  <a:pt x="768544" y="449721"/>
                  <a:pt x="782138" y="463315"/>
                  <a:pt x="782138" y="480084"/>
                </a:cubicBezTo>
                <a:cubicBezTo>
                  <a:pt x="782138" y="496854"/>
                  <a:pt x="768544" y="510448"/>
                  <a:pt x="751774" y="510448"/>
                </a:cubicBezTo>
                <a:cubicBezTo>
                  <a:pt x="735005" y="510448"/>
                  <a:pt x="721411" y="496854"/>
                  <a:pt x="721411" y="480084"/>
                </a:cubicBezTo>
                <a:cubicBezTo>
                  <a:pt x="721411" y="463315"/>
                  <a:pt x="735005" y="449721"/>
                  <a:pt x="751774" y="449721"/>
                </a:cubicBezTo>
                <a:close/>
                <a:moveTo>
                  <a:pt x="679220" y="449721"/>
                </a:moveTo>
                <a:cubicBezTo>
                  <a:pt x="695989" y="449721"/>
                  <a:pt x="709583" y="463315"/>
                  <a:pt x="709583" y="480084"/>
                </a:cubicBezTo>
                <a:cubicBezTo>
                  <a:pt x="709583" y="496854"/>
                  <a:pt x="695989" y="510448"/>
                  <a:pt x="679220" y="510448"/>
                </a:cubicBezTo>
                <a:cubicBezTo>
                  <a:pt x="662450" y="510448"/>
                  <a:pt x="648856" y="496854"/>
                  <a:pt x="648856" y="480084"/>
                </a:cubicBezTo>
                <a:cubicBezTo>
                  <a:pt x="648856" y="463315"/>
                  <a:pt x="662450" y="449721"/>
                  <a:pt x="679220" y="449721"/>
                </a:cubicBezTo>
                <a:close/>
                <a:moveTo>
                  <a:pt x="606665" y="449721"/>
                </a:moveTo>
                <a:cubicBezTo>
                  <a:pt x="623435" y="449721"/>
                  <a:pt x="637029" y="463315"/>
                  <a:pt x="637029" y="480084"/>
                </a:cubicBezTo>
                <a:cubicBezTo>
                  <a:pt x="637029" y="496854"/>
                  <a:pt x="623435" y="510448"/>
                  <a:pt x="606665" y="510448"/>
                </a:cubicBezTo>
                <a:cubicBezTo>
                  <a:pt x="589896" y="510448"/>
                  <a:pt x="576302" y="496854"/>
                  <a:pt x="576302" y="480084"/>
                </a:cubicBezTo>
                <a:cubicBezTo>
                  <a:pt x="576302" y="463315"/>
                  <a:pt x="589896" y="449721"/>
                  <a:pt x="606665" y="449721"/>
                </a:cubicBezTo>
                <a:close/>
                <a:moveTo>
                  <a:pt x="534111" y="449721"/>
                </a:moveTo>
                <a:cubicBezTo>
                  <a:pt x="550880" y="449721"/>
                  <a:pt x="564474" y="463315"/>
                  <a:pt x="564474" y="480084"/>
                </a:cubicBezTo>
                <a:cubicBezTo>
                  <a:pt x="564474" y="496854"/>
                  <a:pt x="550880" y="510448"/>
                  <a:pt x="534111" y="510448"/>
                </a:cubicBezTo>
                <a:cubicBezTo>
                  <a:pt x="517341" y="510448"/>
                  <a:pt x="503747" y="496854"/>
                  <a:pt x="503747" y="480084"/>
                </a:cubicBezTo>
                <a:cubicBezTo>
                  <a:pt x="503747" y="463315"/>
                  <a:pt x="517341" y="449721"/>
                  <a:pt x="534111" y="449721"/>
                </a:cubicBezTo>
                <a:close/>
                <a:moveTo>
                  <a:pt x="461556" y="449721"/>
                </a:moveTo>
                <a:cubicBezTo>
                  <a:pt x="478326" y="449721"/>
                  <a:pt x="491920" y="463315"/>
                  <a:pt x="491920" y="480084"/>
                </a:cubicBezTo>
                <a:cubicBezTo>
                  <a:pt x="491920" y="496854"/>
                  <a:pt x="478326" y="510448"/>
                  <a:pt x="461556" y="510448"/>
                </a:cubicBezTo>
                <a:cubicBezTo>
                  <a:pt x="444787" y="510448"/>
                  <a:pt x="431192" y="496854"/>
                  <a:pt x="431192" y="480084"/>
                </a:cubicBezTo>
                <a:cubicBezTo>
                  <a:pt x="431192" y="463315"/>
                  <a:pt x="444787" y="449721"/>
                  <a:pt x="461556" y="449721"/>
                </a:cubicBezTo>
                <a:close/>
                <a:moveTo>
                  <a:pt x="389002" y="449721"/>
                </a:moveTo>
                <a:cubicBezTo>
                  <a:pt x="405771" y="449721"/>
                  <a:pt x="419365" y="463315"/>
                  <a:pt x="419365" y="480084"/>
                </a:cubicBezTo>
                <a:cubicBezTo>
                  <a:pt x="419365" y="496854"/>
                  <a:pt x="405771" y="510448"/>
                  <a:pt x="389002" y="510448"/>
                </a:cubicBezTo>
                <a:cubicBezTo>
                  <a:pt x="372232" y="510448"/>
                  <a:pt x="358638" y="496854"/>
                  <a:pt x="358638" y="480084"/>
                </a:cubicBezTo>
                <a:cubicBezTo>
                  <a:pt x="358638" y="463315"/>
                  <a:pt x="372232" y="449721"/>
                  <a:pt x="389002" y="449721"/>
                </a:cubicBezTo>
                <a:close/>
                <a:moveTo>
                  <a:pt x="316447" y="449721"/>
                </a:moveTo>
                <a:cubicBezTo>
                  <a:pt x="333216" y="449721"/>
                  <a:pt x="346810" y="463315"/>
                  <a:pt x="346810" y="480084"/>
                </a:cubicBezTo>
                <a:cubicBezTo>
                  <a:pt x="346810" y="496854"/>
                  <a:pt x="333216" y="510448"/>
                  <a:pt x="316447" y="510448"/>
                </a:cubicBezTo>
                <a:cubicBezTo>
                  <a:pt x="299677" y="510448"/>
                  <a:pt x="286084" y="496854"/>
                  <a:pt x="286084" y="480084"/>
                </a:cubicBezTo>
                <a:cubicBezTo>
                  <a:pt x="286084" y="463315"/>
                  <a:pt x="299677" y="449721"/>
                  <a:pt x="316447" y="449721"/>
                </a:cubicBezTo>
                <a:close/>
                <a:moveTo>
                  <a:pt x="243892" y="449721"/>
                </a:moveTo>
                <a:cubicBezTo>
                  <a:pt x="260662" y="449721"/>
                  <a:pt x="274256" y="463315"/>
                  <a:pt x="274256" y="480084"/>
                </a:cubicBezTo>
                <a:cubicBezTo>
                  <a:pt x="274256" y="496854"/>
                  <a:pt x="260662" y="510448"/>
                  <a:pt x="243892" y="510448"/>
                </a:cubicBezTo>
                <a:cubicBezTo>
                  <a:pt x="227123" y="510448"/>
                  <a:pt x="213529" y="496854"/>
                  <a:pt x="213529" y="480084"/>
                </a:cubicBezTo>
                <a:cubicBezTo>
                  <a:pt x="213529" y="463315"/>
                  <a:pt x="227123" y="449721"/>
                  <a:pt x="243892" y="449721"/>
                </a:cubicBezTo>
                <a:close/>
                <a:moveTo>
                  <a:pt x="171339" y="449721"/>
                </a:moveTo>
                <a:cubicBezTo>
                  <a:pt x="188107" y="449721"/>
                  <a:pt x="201701" y="463315"/>
                  <a:pt x="201701" y="480084"/>
                </a:cubicBezTo>
                <a:cubicBezTo>
                  <a:pt x="201701" y="496854"/>
                  <a:pt x="188107" y="510448"/>
                  <a:pt x="171339" y="510448"/>
                </a:cubicBezTo>
                <a:cubicBezTo>
                  <a:pt x="154679" y="510448"/>
                  <a:pt x="141085" y="496854"/>
                  <a:pt x="141085" y="480084"/>
                </a:cubicBezTo>
                <a:cubicBezTo>
                  <a:pt x="141085" y="463315"/>
                  <a:pt x="154679" y="449721"/>
                  <a:pt x="171339" y="449721"/>
                </a:cubicBezTo>
                <a:close/>
                <a:moveTo>
                  <a:pt x="98910" y="449721"/>
                </a:moveTo>
                <a:cubicBezTo>
                  <a:pt x="115670" y="449721"/>
                  <a:pt x="129264" y="463315"/>
                  <a:pt x="129264" y="480084"/>
                </a:cubicBezTo>
                <a:cubicBezTo>
                  <a:pt x="129264" y="496854"/>
                  <a:pt x="115670" y="510448"/>
                  <a:pt x="98910" y="510448"/>
                </a:cubicBezTo>
                <a:cubicBezTo>
                  <a:pt x="82136" y="510448"/>
                  <a:pt x="68542" y="496854"/>
                  <a:pt x="68542" y="480084"/>
                </a:cubicBezTo>
                <a:cubicBezTo>
                  <a:pt x="68542" y="463315"/>
                  <a:pt x="82136" y="449721"/>
                  <a:pt x="98910" y="449721"/>
                </a:cubicBezTo>
                <a:close/>
                <a:moveTo>
                  <a:pt x="26355" y="449721"/>
                </a:moveTo>
                <a:cubicBezTo>
                  <a:pt x="43118" y="449721"/>
                  <a:pt x="56713" y="463315"/>
                  <a:pt x="56713" y="480084"/>
                </a:cubicBezTo>
                <a:cubicBezTo>
                  <a:pt x="56713" y="496854"/>
                  <a:pt x="43118" y="510448"/>
                  <a:pt x="26355" y="510448"/>
                </a:cubicBezTo>
                <a:cubicBezTo>
                  <a:pt x="17970" y="510448"/>
                  <a:pt x="10379" y="507050"/>
                  <a:pt x="4884" y="501555"/>
                </a:cubicBezTo>
                <a:lnTo>
                  <a:pt x="0" y="489763"/>
                </a:lnTo>
                <a:lnTo>
                  <a:pt x="0" y="470405"/>
                </a:lnTo>
                <a:lnTo>
                  <a:pt x="4884" y="458614"/>
                </a:lnTo>
                <a:cubicBezTo>
                  <a:pt x="10379" y="453120"/>
                  <a:pt x="17970" y="449721"/>
                  <a:pt x="26355" y="449721"/>
                </a:cubicBezTo>
                <a:close/>
                <a:moveTo>
                  <a:pt x="1673066" y="379245"/>
                </a:moveTo>
                <a:lnTo>
                  <a:pt x="1675237" y="422266"/>
                </a:lnTo>
                <a:lnTo>
                  <a:pt x="1673514" y="421103"/>
                </a:lnTo>
                <a:cubicBezTo>
                  <a:pt x="1668019" y="415609"/>
                  <a:pt x="1664620" y="408017"/>
                  <a:pt x="1664620" y="399633"/>
                </a:cubicBezTo>
                <a:close/>
                <a:moveTo>
                  <a:pt x="1622429" y="369269"/>
                </a:moveTo>
                <a:cubicBezTo>
                  <a:pt x="1639199" y="369269"/>
                  <a:pt x="1652792" y="382864"/>
                  <a:pt x="1652792" y="399633"/>
                </a:cubicBezTo>
                <a:cubicBezTo>
                  <a:pt x="1652792" y="416402"/>
                  <a:pt x="1639199" y="429997"/>
                  <a:pt x="1622429" y="429997"/>
                </a:cubicBezTo>
                <a:cubicBezTo>
                  <a:pt x="1605659" y="429997"/>
                  <a:pt x="1592066" y="416402"/>
                  <a:pt x="1592066" y="399633"/>
                </a:cubicBezTo>
                <a:cubicBezTo>
                  <a:pt x="1592066" y="382864"/>
                  <a:pt x="1605659" y="369269"/>
                  <a:pt x="1622429" y="369269"/>
                </a:cubicBezTo>
                <a:close/>
                <a:moveTo>
                  <a:pt x="1549874" y="369269"/>
                </a:moveTo>
                <a:cubicBezTo>
                  <a:pt x="1566644" y="369269"/>
                  <a:pt x="1580238" y="382864"/>
                  <a:pt x="1580238" y="399633"/>
                </a:cubicBezTo>
                <a:cubicBezTo>
                  <a:pt x="1580238" y="416402"/>
                  <a:pt x="1566644" y="429997"/>
                  <a:pt x="1549874" y="429997"/>
                </a:cubicBezTo>
                <a:cubicBezTo>
                  <a:pt x="1533105" y="429997"/>
                  <a:pt x="1519511" y="416402"/>
                  <a:pt x="1519511" y="399633"/>
                </a:cubicBezTo>
                <a:cubicBezTo>
                  <a:pt x="1519511" y="382864"/>
                  <a:pt x="1533105" y="369269"/>
                  <a:pt x="1549874" y="369269"/>
                </a:cubicBezTo>
                <a:close/>
                <a:moveTo>
                  <a:pt x="1477320" y="369269"/>
                </a:moveTo>
                <a:cubicBezTo>
                  <a:pt x="1494089" y="369269"/>
                  <a:pt x="1507683" y="382864"/>
                  <a:pt x="1507683" y="399633"/>
                </a:cubicBezTo>
                <a:cubicBezTo>
                  <a:pt x="1507683" y="416402"/>
                  <a:pt x="1494089" y="429997"/>
                  <a:pt x="1477320" y="429997"/>
                </a:cubicBezTo>
                <a:cubicBezTo>
                  <a:pt x="1460550" y="429997"/>
                  <a:pt x="1446956" y="416402"/>
                  <a:pt x="1446956" y="399633"/>
                </a:cubicBezTo>
                <a:cubicBezTo>
                  <a:pt x="1446956" y="382864"/>
                  <a:pt x="1460550" y="369269"/>
                  <a:pt x="1477320" y="369269"/>
                </a:cubicBezTo>
                <a:close/>
                <a:moveTo>
                  <a:pt x="1404765" y="369269"/>
                </a:moveTo>
                <a:cubicBezTo>
                  <a:pt x="1421535" y="369269"/>
                  <a:pt x="1435129" y="382864"/>
                  <a:pt x="1435129" y="399633"/>
                </a:cubicBezTo>
                <a:cubicBezTo>
                  <a:pt x="1435129" y="416402"/>
                  <a:pt x="1421535" y="429997"/>
                  <a:pt x="1404765" y="429997"/>
                </a:cubicBezTo>
                <a:cubicBezTo>
                  <a:pt x="1387996" y="429997"/>
                  <a:pt x="1374402" y="416402"/>
                  <a:pt x="1374402" y="399633"/>
                </a:cubicBezTo>
                <a:cubicBezTo>
                  <a:pt x="1374402" y="382864"/>
                  <a:pt x="1387996" y="369269"/>
                  <a:pt x="1404765" y="369269"/>
                </a:cubicBezTo>
                <a:close/>
                <a:moveTo>
                  <a:pt x="1332211" y="369269"/>
                </a:moveTo>
                <a:cubicBezTo>
                  <a:pt x="1348980" y="369269"/>
                  <a:pt x="1362574" y="382864"/>
                  <a:pt x="1362574" y="399633"/>
                </a:cubicBezTo>
                <a:cubicBezTo>
                  <a:pt x="1362574" y="416402"/>
                  <a:pt x="1348980" y="429997"/>
                  <a:pt x="1332211" y="429997"/>
                </a:cubicBezTo>
                <a:cubicBezTo>
                  <a:pt x="1315441" y="429997"/>
                  <a:pt x="1301847" y="416402"/>
                  <a:pt x="1301847" y="399633"/>
                </a:cubicBezTo>
                <a:cubicBezTo>
                  <a:pt x="1301847" y="382864"/>
                  <a:pt x="1315441" y="369269"/>
                  <a:pt x="1332211" y="369269"/>
                </a:cubicBezTo>
                <a:close/>
                <a:moveTo>
                  <a:pt x="1259656" y="369269"/>
                </a:moveTo>
                <a:cubicBezTo>
                  <a:pt x="1276426" y="369269"/>
                  <a:pt x="1290020" y="382864"/>
                  <a:pt x="1290020" y="399633"/>
                </a:cubicBezTo>
                <a:cubicBezTo>
                  <a:pt x="1290020" y="416402"/>
                  <a:pt x="1276426" y="429997"/>
                  <a:pt x="1259656" y="429997"/>
                </a:cubicBezTo>
                <a:cubicBezTo>
                  <a:pt x="1242887" y="429997"/>
                  <a:pt x="1229293" y="416402"/>
                  <a:pt x="1229293" y="399633"/>
                </a:cubicBezTo>
                <a:cubicBezTo>
                  <a:pt x="1229293" y="382864"/>
                  <a:pt x="1242887" y="369269"/>
                  <a:pt x="1259656" y="369269"/>
                </a:cubicBezTo>
                <a:close/>
                <a:moveTo>
                  <a:pt x="1187102" y="369269"/>
                </a:moveTo>
                <a:cubicBezTo>
                  <a:pt x="1203871" y="369269"/>
                  <a:pt x="1217465" y="382864"/>
                  <a:pt x="1217465" y="399633"/>
                </a:cubicBezTo>
                <a:cubicBezTo>
                  <a:pt x="1217465" y="416402"/>
                  <a:pt x="1203871" y="429997"/>
                  <a:pt x="1187102" y="429997"/>
                </a:cubicBezTo>
                <a:cubicBezTo>
                  <a:pt x="1170332" y="429997"/>
                  <a:pt x="1156738" y="416402"/>
                  <a:pt x="1156738" y="399633"/>
                </a:cubicBezTo>
                <a:cubicBezTo>
                  <a:pt x="1156738" y="382864"/>
                  <a:pt x="1170332" y="369269"/>
                  <a:pt x="1187102" y="369269"/>
                </a:cubicBezTo>
                <a:close/>
                <a:moveTo>
                  <a:pt x="1114547" y="369269"/>
                </a:moveTo>
                <a:cubicBezTo>
                  <a:pt x="1131317" y="369269"/>
                  <a:pt x="1144911" y="382864"/>
                  <a:pt x="1144911" y="399633"/>
                </a:cubicBezTo>
                <a:cubicBezTo>
                  <a:pt x="1144911" y="416402"/>
                  <a:pt x="1131317" y="429997"/>
                  <a:pt x="1114547" y="429997"/>
                </a:cubicBezTo>
                <a:cubicBezTo>
                  <a:pt x="1097778" y="429997"/>
                  <a:pt x="1084184" y="416402"/>
                  <a:pt x="1084184" y="399633"/>
                </a:cubicBezTo>
                <a:cubicBezTo>
                  <a:pt x="1084184" y="382864"/>
                  <a:pt x="1097778" y="369269"/>
                  <a:pt x="1114547" y="369269"/>
                </a:cubicBezTo>
                <a:close/>
                <a:moveTo>
                  <a:pt x="1041993" y="369269"/>
                </a:moveTo>
                <a:cubicBezTo>
                  <a:pt x="1058762" y="369269"/>
                  <a:pt x="1072356" y="382864"/>
                  <a:pt x="1072356" y="399633"/>
                </a:cubicBezTo>
                <a:cubicBezTo>
                  <a:pt x="1072356" y="416402"/>
                  <a:pt x="1058762" y="429997"/>
                  <a:pt x="1041993" y="429997"/>
                </a:cubicBezTo>
                <a:cubicBezTo>
                  <a:pt x="1025223" y="429997"/>
                  <a:pt x="1011629" y="416402"/>
                  <a:pt x="1011629" y="399633"/>
                </a:cubicBezTo>
                <a:cubicBezTo>
                  <a:pt x="1011629" y="382864"/>
                  <a:pt x="1025223" y="369269"/>
                  <a:pt x="1041993" y="369269"/>
                </a:cubicBezTo>
                <a:close/>
                <a:moveTo>
                  <a:pt x="969438" y="369269"/>
                </a:moveTo>
                <a:cubicBezTo>
                  <a:pt x="986208" y="369269"/>
                  <a:pt x="999801" y="382864"/>
                  <a:pt x="999801" y="399633"/>
                </a:cubicBezTo>
                <a:cubicBezTo>
                  <a:pt x="999801" y="416402"/>
                  <a:pt x="986208" y="429997"/>
                  <a:pt x="969438" y="429997"/>
                </a:cubicBezTo>
                <a:cubicBezTo>
                  <a:pt x="952669" y="429997"/>
                  <a:pt x="939075" y="416402"/>
                  <a:pt x="939075" y="399633"/>
                </a:cubicBezTo>
                <a:cubicBezTo>
                  <a:pt x="939075" y="382864"/>
                  <a:pt x="952669" y="369269"/>
                  <a:pt x="969438" y="369269"/>
                </a:cubicBezTo>
                <a:close/>
                <a:moveTo>
                  <a:pt x="896883" y="369269"/>
                </a:moveTo>
                <a:cubicBezTo>
                  <a:pt x="913653" y="369269"/>
                  <a:pt x="927247" y="382864"/>
                  <a:pt x="927247" y="399633"/>
                </a:cubicBezTo>
                <a:cubicBezTo>
                  <a:pt x="927247" y="416402"/>
                  <a:pt x="913653" y="429997"/>
                  <a:pt x="896883" y="429997"/>
                </a:cubicBezTo>
                <a:cubicBezTo>
                  <a:pt x="880114" y="429997"/>
                  <a:pt x="866520" y="416402"/>
                  <a:pt x="866520" y="399633"/>
                </a:cubicBezTo>
                <a:cubicBezTo>
                  <a:pt x="866520" y="382864"/>
                  <a:pt x="880114" y="369269"/>
                  <a:pt x="896883" y="369269"/>
                </a:cubicBezTo>
                <a:close/>
                <a:moveTo>
                  <a:pt x="824329" y="369269"/>
                </a:moveTo>
                <a:cubicBezTo>
                  <a:pt x="841098" y="369269"/>
                  <a:pt x="854692" y="382864"/>
                  <a:pt x="854692" y="399633"/>
                </a:cubicBezTo>
                <a:cubicBezTo>
                  <a:pt x="854692" y="416402"/>
                  <a:pt x="841098" y="429997"/>
                  <a:pt x="824329" y="429997"/>
                </a:cubicBezTo>
                <a:cubicBezTo>
                  <a:pt x="807559" y="429997"/>
                  <a:pt x="793965" y="416402"/>
                  <a:pt x="793965" y="399633"/>
                </a:cubicBezTo>
                <a:cubicBezTo>
                  <a:pt x="793965" y="382864"/>
                  <a:pt x="807559" y="369269"/>
                  <a:pt x="824329" y="369269"/>
                </a:cubicBezTo>
                <a:close/>
                <a:moveTo>
                  <a:pt x="751774" y="369269"/>
                </a:moveTo>
                <a:cubicBezTo>
                  <a:pt x="768544" y="369269"/>
                  <a:pt x="782138" y="382864"/>
                  <a:pt x="782138" y="399633"/>
                </a:cubicBezTo>
                <a:cubicBezTo>
                  <a:pt x="782138" y="416402"/>
                  <a:pt x="768544" y="429997"/>
                  <a:pt x="751774" y="429997"/>
                </a:cubicBezTo>
                <a:cubicBezTo>
                  <a:pt x="735005" y="429997"/>
                  <a:pt x="721411" y="416402"/>
                  <a:pt x="721411" y="399633"/>
                </a:cubicBezTo>
                <a:cubicBezTo>
                  <a:pt x="721411" y="382864"/>
                  <a:pt x="735005" y="369269"/>
                  <a:pt x="751774" y="369269"/>
                </a:cubicBezTo>
                <a:close/>
                <a:moveTo>
                  <a:pt x="679220" y="369269"/>
                </a:moveTo>
                <a:cubicBezTo>
                  <a:pt x="695989" y="369269"/>
                  <a:pt x="709583" y="382864"/>
                  <a:pt x="709583" y="399633"/>
                </a:cubicBezTo>
                <a:cubicBezTo>
                  <a:pt x="709583" y="416402"/>
                  <a:pt x="695989" y="429997"/>
                  <a:pt x="679220" y="429997"/>
                </a:cubicBezTo>
                <a:cubicBezTo>
                  <a:pt x="662450" y="429997"/>
                  <a:pt x="648856" y="416402"/>
                  <a:pt x="648856" y="399633"/>
                </a:cubicBezTo>
                <a:cubicBezTo>
                  <a:pt x="648856" y="382864"/>
                  <a:pt x="662450" y="369269"/>
                  <a:pt x="679220" y="369269"/>
                </a:cubicBezTo>
                <a:close/>
                <a:moveTo>
                  <a:pt x="606665" y="369269"/>
                </a:moveTo>
                <a:cubicBezTo>
                  <a:pt x="623435" y="369269"/>
                  <a:pt x="637029" y="382864"/>
                  <a:pt x="637029" y="399633"/>
                </a:cubicBezTo>
                <a:cubicBezTo>
                  <a:pt x="637029" y="416402"/>
                  <a:pt x="623435" y="429997"/>
                  <a:pt x="606665" y="429997"/>
                </a:cubicBezTo>
                <a:cubicBezTo>
                  <a:pt x="589896" y="429997"/>
                  <a:pt x="576302" y="416402"/>
                  <a:pt x="576302" y="399633"/>
                </a:cubicBezTo>
                <a:cubicBezTo>
                  <a:pt x="576302" y="382864"/>
                  <a:pt x="589896" y="369269"/>
                  <a:pt x="606665" y="369269"/>
                </a:cubicBezTo>
                <a:close/>
                <a:moveTo>
                  <a:pt x="534111" y="369269"/>
                </a:moveTo>
                <a:cubicBezTo>
                  <a:pt x="550880" y="369269"/>
                  <a:pt x="564474" y="382864"/>
                  <a:pt x="564474" y="399633"/>
                </a:cubicBezTo>
                <a:cubicBezTo>
                  <a:pt x="564474" y="416402"/>
                  <a:pt x="550880" y="429997"/>
                  <a:pt x="534111" y="429997"/>
                </a:cubicBezTo>
                <a:cubicBezTo>
                  <a:pt x="517341" y="429997"/>
                  <a:pt x="503747" y="416402"/>
                  <a:pt x="503747" y="399633"/>
                </a:cubicBezTo>
                <a:cubicBezTo>
                  <a:pt x="503747" y="382864"/>
                  <a:pt x="517341" y="369269"/>
                  <a:pt x="534111" y="369269"/>
                </a:cubicBezTo>
                <a:close/>
                <a:moveTo>
                  <a:pt x="461556" y="369269"/>
                </a:moveTo>
                <a:cubicBezTo>
                  <a:pt x="478326" y="369269"/>
                  <a:pt x="491920" y="382864"/>
                  <a:pt x="491920" y="399633"/>
                </a:cubicBezTo>
                <a:cubicBezTo>
                  <a:pt x="491920" y="416402"/>
                  <a:pt x="478326" y="429997"/>
                  <a:pt x="461556" y="429997"/>
                </a:cubicBezTo>
                <a:cubicBezTo>
                  <a:pt x="444787" y="429997"/>
                  <a:pt x="431192" y="416402"/>
                  <a:pt x="431192" y="399633"/>
                </a:cubicBezTo>
                <a:cubicBezTo>
                  <a:pt x="431192" y="382864"/>
                  <a:pt x="444787" y="369269"/>
                  <a:pt x="461556" y="369269"/>
                </a:cubicBezTo>
                <a:close/>
                <a:moveTo>
                  <a:pt x="389002" y="369269"/>
                </a:moveTo>
                <a:cubicBezTo>
                  <a:pt x="405771" y="369269"/>
                  <a:pt x="419365" y="382864"/>
                  <a:pt x="419365" y="399633"/>
                </a:cubicBezTo>
                <a:cubicBezTo>
                  <a:pt x="419365" y="416402"/>
                  <a:pt x="405771" y="429997"/>
                  <a:pt x="389002" y="429997"/>
                </a:cubicBezTo>
                <a:cubicBezTo>
                  <a:pt x="372232" y="429997"/>
                  <a:pt x="358638" y="416402"/>
                  <a:pt x="358638" y="399633"/>
                </a:cubicBezTo>
                <a:cubicBezTo>
                  <a:pt x="358638" y="382864"/>
                  <a:pt x="372232" y="369269"/>
                  <a:pt x="389002" y="369269"/>
                </a:cubicBezTo>
                <a:close/>
                <a:moveTo>
                  <a:pt x="316447" y="369269"/>
                </a:moveTo>
                <a:cubicBezTo>
                  <a:pt x="333216" y="369269"/>
                  <a:pt x="346810" y="382864"/>
                  <a:pt x="346810" y="399633"/>
                </a:cubicBezTo>
                <a:cubicBezTo>
                  <a:pt x="346810" y="416402"/>
                  <a:pt x="333216" y="429997"/>
                  <a:pt x="316447" y="429997"/>
                </a:cubicBezTo>
                <a:cubicBezTo>
                  <a:pt x="299677" y="429997"/>
                  <a:pt x="286084" y="416402"/>
                  <a:pt x="286084" y="399633"/>
                </a:cubicBezTo>
                <a:cubicBezTo>
                  <a:pt x="286084" y="382864"/>
                  <a:pt x="299677" y="369269"/>
                  <a:pt x="316447" y="369269"/>
                </a:cubicBezTo>
                <a:close/>
                <a:moveTo>
                  <a:pt x="243892" y="369269"/>
                </a:moveTo>
                <a:cubicBezTo>
                  <a:pt x="260662" y="369269"/>
                  <a:pt x="274256" y="382864"/>
                  <a:pt x="274256" y="399633"/>
                </a:cubicBezTo>
                <a:cubicBezTo>
                  <a:pt x="274256" y="416402"/>
                  <a:pt x="260662" y="429997"/>
                  <a:pt x="243892" y="429997"/>
                </a:cubicBezTo>
                <a:cubicBezTo>
                  <a:pt x="227123" y="429997"/>
                  <a:pt x="213529" y="416402"/>
                  <a:pt x="213529" y="399633"/>
                </a:cubicBezTo>
                <a:cubicBezTo>
                  <a:pt x="213529" y="382864"/>
                  <a:pt x="227123" y="369269"/>
                  <a:pt x="243892" y="369269"/>
                </a:cubicBezTo>
                <a:close/>
                <a:moveTo>
                  <a:pt x="171339" y="369269"/>
                </a:moveTo>
                <a:cubicBezTo>
                  <a:pt x="188107" y="369269"/>
                  <a:pt x="201701" y="382864"/>
                  <a:pt x="201701" y="399633"/>
                </a:cubicBezTo>
                <a:cubicBezTo>
                  <a:pt x="201701" y="416402"/>
                  <a:pt x="188107" y="429997"/>
                  <a:pt x="171339" y="429997"/>
                </a:cubicBezTo>
                <a:cubicBezTo>
                  <a:pt x="154685" y="429997"/>
                  <a:pt x="141090" y="416402"/>
                  <a:pt x="141090" y="399633"/>
                </a:cubicBezTo>
                <a:cubicBezTo>
                  <a:pt x="141090" y="382864"/>
                  <a:pt x="154685" y="369269"/>
                  <a:pt x="171339" y="369269"/>
                </a:cubicBezTo>
                <a:close/>
                <a:moveTo>
                  <a:pt x="98917" y="369269"/>
                </a:moveTo>
                <a:cubicBezTo>
                  <a:pt x="115677" y="369269"/>
                  <a:pt x="129270" y="382864"/>
                  <a:pt x="129270" y="399633"/>
                </a:cubicBezTo>
                <a:cubicBezTo>
                  <a:pt x="129270" y="416402"/>
                  <a:pt x="115677" y="429997"/>
                  <a:pt x="98917" y="429997"/>
                </a:cubicBezTo>
                <a:cubicBezTo>
                  <a:pt x="82143" y="429997"/>
                  <a:pt x="68549" y="416402"/>
                  <a:pt x="68549" y="399633"/>
                </a:cubicBezTo>
                <a:cubicBezTo>
                  <a:pt x="68549" y="382864"/>
                  <a:pt x="82143" y="369269"/>
                  <a:pt x="98917" y="369269"/>
                </a:cubicBezTo>
                <a:close/>
                <a:moveTo>
                  <a:pt x="26362" y="369269"/>
                </a:moveTo>
                <a:cubicBezTo>
                  <a:pt x="43124" y="369269"/>
                  <a:pt x="56719" y="382864"/>
                  <a:pt x="56719" y="399633"/>
                </a:cubicBezTo>
                <a:cubicBezTo>
                  <a:pt x="56719" y="416402"/>
                  <a:pt x="43124" y="429997"/>
                  <a:pt x="26362" y="429997"/>
                </a:cubicBezTo>
                <a:cubicBezTo>
                  <a:pt x="17976" y="429997"/>
                  <a:pt x="10385" y="426598"/>
                  <a:pt x="4890" y="421103"/>
                </a:cubicBezTo>
                <a:lnTo>
                  <a:pt x="0" y="409299"/>
                </a:lnTo>
                <a:lnTo>
                  <a:pt x="0" y="389967"/>
                </a:lnTo>
                <a:lnTo>
                  <a:pt x="4890" y="378163"/>
                </a:lnTo>
                <a:cubicBezTo>
                  <a:pt x="10385" y="372668"/>
                  <a:pt x="17976" y="369269"/>
                  <a:pt x="26362" y="369269"/>
                </a:cubicBezTo>
                <a:close/>
                <a:moveTo>
                  <a:pt x="1669444" y="307535"/>
                </a:moveTo>
                <a:lnTo>
                  <a:pt x="1670784" y="334061"/>
                </a:lnTo>
                <a:lnTo>
                  <a:pt x="1664620" y="319181"/>
                </a:lnTo>
                <a:close/>
                <a:moveTo>
                  <a:pt x="1622429" y="288818"/>
                </a:moveTo>
                <a:cubicBezTo>
                  <a:pt x="1639199" y="288818"/>
                  <a:pt x="1652792" y="302412"/>
                  <a:pt x="1652792" y="319181"/>
                </a:cubicBezTo>
                <a:cubicBezTo>
                  <a:pt x="1652792" y="335950"/>
                  <a:pt x="1639199" y="349545"/>
                  <a:pt x="1622429" y="349545"/>
                </a:cubicBezTo>
                <a:cubicBezTo>
                  <a:pt x="1605659" y="349545"/>
                  <a:pt x="1592066" y="335950"/>
                  <a:pt x="1592066" y="319181"/>
                </a:cubicBezTo>
                <a:cubicBezTo>
                  <a:pt x="1592066" y="302412"/>
                  <a:pt x="1605659" y="288818"/>
                  <a:pt x="1622429" y="288818"/>
                </a:cubicBezTo>
                <a:close/>
                <a:moveTo>
                  <a:pt x="1549874" y="288818"/>
                </a:moveTo>
                <a:cubicBezTo>
                  <a:pt x="1566644" y="288818"/>
                  <a:pt x="1580238" y="302412"/>
                  <a:pt x="1580238" y="319181"/>
                </a:cubicBezTo>
                <a:cubicBezTo>
                  <a:pt x="1580238" y="335950"/>
                  <a:pt x="1566644" y="349545"/>
                  <a:pt x="1549874" y="349545"/>
                </a:cubicBezTo>
                <a:cubicBezTo>
                  <a:pt x="1533105" y="349545"/>
                  <a:pt x="1519511" y="335950"/>
                  <a:pt x="1519511" y="319181"/>
                </a:cubicBezTo>
                <a:cubicBezTo>
                  <a:pt x="1519511" y="302412"/>
                  <a:pt x="1533105" y="288818"/>
                  <a:pt x="1549874" y="288818"/>
                </a:cubicBezTo>
                <a:close/>
                <a:moveTo>
                  <a:pt x="1477320" y="288818"/>
                </a:moveTo>
                <a:cubicBezTo>
                  <a:pt x="1494089" y="288818"/>
                  <a:pt x="1507683" y="302412"/>
                  <a:pt x="1507683" y="319181"/>
                </a:cubicBezTo>
                <a:cubicBezTo>
                  <a:pt x="1507683" y="335950"/>
                  <a:pt x="1494089" y="349545"/>
                  <a:pt x="1477320" y="349545"/>
                </a:cubicBezTo>
                <a:cubicBezTo>
                  <a:pt x="1460550" y="349545"/>
                  <a:pt x="1446956" y="335950"/>
                  <a:pt x="1446956" y="319181"/>
                </a:cubicBezTo>
                <a:cubicBezTo>
                  <a:pt x="1446956" y="302412"/>
                  <a:pt x="1460550" y="288818"/>
                  <a:pt x="1477320" y="288818"/>
                </a:cubicBezTo>
                <a:close/>
                <a:moveTo>
                  <a:pt x="1404765" y="288818"/>
                </a:moveTo>
                <a:cubicBezTo>
                  <a:pt x="1421535" y="288818"/>
                  <a:pt x="1435129" y="302412"/>
                  <a:pt x="1435129" y="319181"/>
                </a:cubicBezTo>
                <a:cubicBezTo>
                  <a:pt x="1435129" y="335950"/>
                  <a:pt x="1421535" y="349545"/>
                  <a:pt x="1404765" y="349545"/>
                </a:cubicBezTo>
                <a:cubicBezTo>
                  <a:pt x="1387996" y="349545"/>
                  <a:pt x="1374402" y="335950"/>
                  <a:pt x="1374402" y="319181"/>
                </a:cubicBezTo>
                <a:cubicBezTo>
                  <a:pt x="1374402" y="302412"/>
                  <a:pt x="1387996" y="288818"/>
                  <a:pt x="1404765" y="288818"/>
                </a:cubicBezTo>
                <a:close/>
                <a:moveTo>
                  <a:pt x="1332211" y="288818"/>
                </a:moveTo>
                <a:cubicBezTo>
                  <a:pt x="1348980" y="288818"/>
                  <a:pt x="1362574" y="302412"/>
                  <a:pt x="1362574" y="319181"/>
                </a:cubicBezTo>
                <a:cubicBezTo>
                  <a:pt x="1362574" y="335950"/>
                  <a:pt x="1348980" y="349545"/>
                  <a:pt x="1332211" y="349545"/>
                </a:cubicBezTo>
                <a:cubicBezTo>
                  <a:pt x="1315441" y="349545"/>
                  <a:pt x="1301847" y="335950"/>
                  <a:pt x="1301847" y="319181"/>
                </a:cubicBezTo>
                <a:cubicBezTo>
                  <a:pt x="1301847" y="302412"/>
                  <a:pt x="1315441" y="288818"/>
                  <a:pt x="1332211" y="288818"/>
                </a:cubicBezTo>
                <a:close/>
                <a:moveTo>
                  <a:pt x="1259656" y="288818"/>
                </a:moveTo>
                <a:cubicBezTo>
                  <a:pt x="1276426" y="288818"/>
                  <a:pt x="1290020" y="302412"/>
                  <a:pt x="1290020" y="319181"/>
                </a:cubicBezTo>
                <a:cubicBezTo>
                  <a:pt x="1290020" y="335950"/>
                  <a:pt x="1276426" y="349545"/>
                  <a:pt x="1259656" y="349545"/>
                </a:cubicBezTo>
                <a:cubicBezTo>
                  <a:pt x="1242887" y="349545"/>
                  <a:pt x="1229293" y="335950"/>
                  <a:pt x="1229293" y="319181"/>
                </a:cubicBezTo>
                <a:cubicBezTo>
                  <a:pt x="1229293" y="302412"/>
                  <a:pt x="1242887" y="288818"/>
                  <a:pt x="1259656" y="288818"/>
                </a:cubicBezTo>
                <a:close/>
                <a:moveTo>
                  <a:pt x="1187102" y="288818"/>
                </a:moveTo>
                <a:cubicBezTo>
                  <a:pt x="1203871" y="288818"/>
                  <a:pt x="1217465" y="302412"/>
                  <a:pt x="1217465" y="319181"/>
                </a:cubicBezTo>
                <a:cubicBezTo>
                  <a:pt x="1217465" y="335950"/>
                  <a:pt x="1203871" y="349545"/>
                  <a:pt x="1187102" y="349545"/>
                </a:cubicBezTo>
                <a:cubicBezTo>
                  <a:pt x="1170332" y="349545"/>
                  <a:pt x="1156738" y="335950"/>
                  <a:pt x="1156738" y="319181"/>
                </a:cubicBezTo>
                <a:cubicBezTo>
                  <a:pt x="1156738" y="302412"/>
                  <a:pt x="1170332" y="288818"/>
                  <a:pt x="1187102" y="288818"/>
                </a:cubicBezTo>
                <a:close/>
                <a:moveTo>
                  <a:pt x="1114547" y="288818"/>
                </a:moveTo>
                <a:cubicBezTo>
                  <a:pt x="1131317" y="288818"/>
                  <a:pt x="1144911" y="302412"/>
                  <a:pt x="1144911" y="319181"/>
                </a:cubicBezTo>
                <a:cubicBezTo>
                  <a:pt x="1144911" y="335950"/>
                  <a:pt x="1131317" y="349545"/>
                  <a:pt x="1114547" y="349545"/>
                </a:cubicBezTo>
                <a:cubicBezTo>
                  <a:pt x="1097778" y="349545"/>
                  <a:pt x="1084184" y="335950"/>
                  <a:pt x="1084184" y="319181"/>
                </a:cubicBezTo>
                <a:cubicBezTo>
                  <a:pt x="1084184" y="302412"/>
                  <a:pt x="1097778" y="288818"/>
                  <a:pt x="1114547" y="288818"/>
                </a:cubicBezTo>
                <a:close/>
                <a:moveTo>
                  <a:pt x="1041993" y="288818"/>
                </a:moveTo>
                <a:cubicBezTo>
                  <a:pt x="1058762" y="288818"/>
                  <a:pt x="1072356" y="302412"/>
                  <a:pt x="1072356" y="319181"/>
                </a:cubicBezTo>
                <a:cubicBezTo>
                  <a:pt x="1072356" y="335950"/>
                  <a:pt x="1058762" y="349545"/>
                  <a:pt x="1041993" y="349545"/>
                </a:cubicBezTo>
                <a:cubicBezTo>
                  <a:pt x="1025223" y="349545"/>
                  <a:pt x="1011629" y="335950"/>
                  <a:pt x="1011629" y="319181"/>
                </a:cubicBezTo>
                <a:cubicBezTo>
                  <a:pt x="1011629" y="302412"/>
                  <a:pt x="1025223" y="288818"/>
                  <a:pt x="1041993" y="288818"/>
                </a:cubicBezTo>
                <a:close/>
                <a:moveTo>
                  <a:pt x="969438" y="288818"/>
                </a:moveTo>
                <a:cubicBezTo>
                  <a:pt x="986208" y="288818"/>
                  <a:pt x="999801" y="302412"/>
                  <a:pt x="999801" y="319181"/>
                </a:cubicBezTo>
                <a:cubicBezTo>
                  <a:pt x="999801" y="335950"/>
                  <a:pt x="986208" y="349545"/>
                  <a:pt x="969438" y="349545"/>
                </a:cubicBezTo>
                <a:cubicBezTo>
                  <a:pt x="952669" y="349545"/>
                  <a:pt x="939075" y="335950"/>
                  <a:pt x="939075" y="319181"/>
                </a:cubicBezTo>
                <a:cubicBezTo>
                  <a:pt x="939075" y="302412"/>
                  <a:pt x="952669" y="288818"/>
                  <a:pt x="969438" y="288818"/>
                </a:cubicBezTo>
                <a:close/>
                <a:moveTo>
                  <a:pt x="896883" y="288818"/>
                </a:moveTo>
                <a:cubicBezTo>
                  <a:pt x="913653" y="288818"/>
                  <a:pt x="927247" y="302412"/>
                  <a:pt x="927247" y="319181"/>
                </a:cubicBezTo>
                <a:cubicBezTo>
                  <a:pt x="927247" y="335950"/>
                  <a:pt x="913653" y="349545"/>
                  <a:pt x="896883" y="349545"/>
                </a:cubicBezTo>
                <a:cubicBezTo>
                  <a:pt x="880114" y="349545"/>
                  <a:pt x="866520" y="335950"/>
                  <a:pt x="866520" y="319181"/>
                </a:cubicBezTo>
                <a:cubicBezTo>
                  <a:pt x="866520" y="302412"/>
                  <a:pt x="880114" y="288818"/>
                  <a:pt x="896883" y="288818"/>
                </a:cubicBezTo>
                <a:close/>
                <a:moveTo>
                  <a:pt x="824329" y="288818"/>
                </a:moveTo>
                <a:cubicBezTo>
                  <a:pt x="841098" y="288818"/>
                  <a:pt x="854692" y="302412"/>
                  <a:pt x="854692" y="319181"/>
                </a:cubicBezTo>
                <a:cubicBezTo>
                  <a:pt x="854692" y="335950"/>
                  <a:pt x="841098" y="349545"/>
                  <a:pt x="824329" y="349545"/>
                </a:cubicBezTo>
                <a:cubicBezTo>
                  <a:pt x="807559" y="349545"/>
                  <a:pt x="793965" y="335950"/>
                  <a:pt x="793965" y="319181"/>
                </a:cubicBezTo>
                <a:cubicBezTo>
                  <a:pt x="793965" y="302412"/>
                  <a:pt x="807559" y="288818"/>
                  <a:pt x="824329" y="288818"/>
                </a:cubicBezTo>
                <a:close/>
                <a:moveTo>
                  <a:pt x="751774" y="288818"/>
                </a:moveTo>
                <a:cubicBezTo>
                  <a:pt x="768544" y="288818"/>
                  <a:pt x="782138" y="302412"/>
                  <a:pt x="782138" y="319181"/>
                </a:cubicBezTo>
                <a:cubicBezTo>
                  <a:pt x="782138" y="335950"/>
                  <a:pt x="768544" y="349545"/>
                  <a:pt x="751774" y="349545"/>
                </a:cubicBezTo>
                <a:cubicBezTo>
                  <a:pt x="735005" y="349545"/>
                  <a:pt x="721411" y="335950"/>
                  <a:pt x="721411" y="319181"/>
                </a:cubicBezTo>
                <a:cubicBezTo>
                  <a:pt x="721411" y="302412"/>
                  <a:pt x="735005" y="288818"/>
                  <a:pt x="751774" y="288818"/>
                </a:cubicBezTo>
                <a:close/>
                <a:moveTo>
                  <a:pt x="679220" y="288818"/>
                </a:moveTo>
                <a:cubicBezTo>
                  <a:pt x="695989" y="288818"/>
                  <a:pt x="709583" y="302412"/>
                  <a:pt x="709583" y="319181"/>
                </a:cubicBezTo>
                <a:cubicBezTo>
                  <a:pt x="709583" y="335950"/>
                  <a:pt x="695989" y="349545"/>
                  <a:pt x="679220" y="349545"/>
                </a:cubicBezTo>
                <a:cubicBezTo>
                  <a:pt x="662450" y="349545"/>
                  <a:pt x="648856" y="335950"/>
                  <a:pt x="648856" y="319181"/>
                </a:cubicBezTo>
                <a:cubicBezTo>
                  <a:pt x="648856" y="302412"/>
                  <a:pt x="662450" y="288818"/>
                  <a:pt x="679220" y="288818"/>
                </a:cubicBezTo>
                <a:close/>
                <a:moveTo>
                  <a:pt x="606665" y="288818"/>
                </a:moveTo>
                <a:cubicBezTo>
                  <a:pt x="623435" y="288818"/>
                  <a:pt x="637029" y="302412"/>
                  <a:pt x="637029" y="319181"/>
                </a:cubicBezTo>
                <a:cubicBezTo>
                  <a:pt x="637029" y="335950"/>
                  <a:pt x="623435" y="349545"/>
                  <a:pt x="606665" y="349545"/>
                </a:cubicBezTo>
                <a:cubicBezTo>
                  <a:pt x="589896" y="349545"/>
                  <a:pt x="576302" y="335950"/>
                  <a:pt x="576302" y="319181"/>
                </a:cubicBezTo>
                <a:cubicBezTo>
                  <a:pt x="576302" y="302412"/>
                  <a:pt x="589896" y="288818"/>
                  <a:pt x="606665" y="288818"/>
                </a:cubicBezTo>
                <a:close/>
                <a:moveTo>
                  <a:pt x="534111" y="288818"/>
                </a:moveTo>
                <a:cubicBezTo>
                  <a:pt x="550880" y="288818"/>
                  <a:pt x="564474" y="302412"/>
                  <a:pt x="564474" y="319181"/>
                </a:cubicBezTo>
                <a:cubicBezTo>
                  <a:pt x="564474" y="335950"/>
                  <a:pt x="550880" y="349545"/>
                  <a:pt x="534111" y="349545"/>
                </a:cubicBezTo>
                <a:cubicBezTo>
                  <a:pt x="517341" y="349545"/>
                  <a:pt x="503747" y="335950"/>
                  <a:pt x="503747" y="319181"/>
                </a:cubicBezTo>
                <a:cubicBezTo>
                  <a:pt x="503747" y="302412"/>
                  <a:pt x="517341" y="288818"/>
                  <a:pt x="534111" y="288818"/>
                </a:cubicBezTo>
                <a:close/>
                <a:moveTo>
                  <a:pt x="461556" y="288818"/>
                </a:moveTo>
                <a:cubicBezTo>
                  <a:pt x="478326" y="288818"/>
                  <a:pt x="491920" y="302412"/>
                  <a:pt x="491920" y="319181"/>
                </a:cubicBezTo>
                <a:cubicBezTo>
                  <a:pt x="491920" y="335950"/>
                  <a:pt x="478326" y="349545"/>
                  <a:pt x="461556" y="349545"/>
                </a:cubicBezTo>
                <a:cubicBezTo>
                  <a:pt x="444787" y="349545"/>
                  <a:pt x="431192" y="335950"/>
                  <a:pt x="431192" y="319181"/>
                </a:cubicBezTo>
                <a:cubicBezTo>
                  <a:pt x="431192" y="302412"/>
                  <a:pt x="444787" y="288818"/>
                  <a:pt x="461556" y="288818"/>
                </a:cubicBezTo>
                <a:close/>
                <a:moveTo>
                  <a:pt x="389002" y="288818"/>
                </a:moveTo>
                <a:cubicBezTo>
                  <a:pt x="405771" y="288818"/>
                  <a:pt x="419365" y="302412"/>
                  <a:pt x="419365" y="319181"/>
                </a:cubicBezTo>
                <a:cubicBezTo>
                  <a:pt x="419365" y="335950"/>
                  <a:pt x="405771" y="349545"/>
                  <a:pt x="389002" y="349545"/>
                </a:cubicBezTo>
                <a:cubicBezTo>
                  <a:pt x="372232" y="349545"/>
                  <a:pt x="358638" y="335950"/>
                  <a:pt x="358638" y="319181"/>
                </a:cubicBezTo>
                <a:cubicBezTo>
                  <a:pt x="358638" y="302412"/>
                  <a:pt x="372232" y="288818"/>
                  <a:pt x="389002" y="288818"/>
                </a:cubicBezTo>
                <a:close/>
                <a:moveTo>
                  <a:pt x="316447" y="288818"/>
                </a:moveTo>
                <a:cubicBezTo>
                  <a:pt x="333216" y="288818"/>
                  <a:pt x="346810" y="302412"/>
                  <a:pt x="346810" y="319181"/>
                </a:cubicBezTo>
                <a:cubicBezTo>
                  <a:pt x="346810" y="335950"/>
                  <a:pt x="333216" y="349545"/>
                  <a:pt x="316447" y="349545"/>
                </a:cubicBezTo>
                <a:cubicBezTo>
                  <a:pt x="299677" y="349545"/>
                  <a:pt x="286084" y="335950"/>
                  <a:pt x="286084" y="319181"/>
                </a:cubicBezTo>
                <a:cubicBezTo>
                  <a:pt x="286084" y="302412"/>
                  <a:pt x="299677" y="288818"/>
                  <a:pt x="316447" y="288818"/>
                </a:cubicBezTo>
                <a:close/>
                <a:moveTo>
                  <a:pt x="243892" y="288818"/>
                </a:moveTo>
                <a:cubicBezTo>
                  <a:pt x="260662" y="288818"/>
                  <a:pt x="274256" y="302412"/>
                  <a:pt x="274256" y="319181"/>
                </a:cubicBezTo>
                <a:cubicBezTo>
                  <a:pt x="274256" y="335950"/>
                  <a:pt x="260662" y="349545"/>
                  <a:pt x="243892" y="349545"/>
                </a:cubicBezTo>
                <a:cubicBezTo>
                  <a:pt x="227123" y="349545"/>
                  <a:pt x="213529" y="335950"/>
                  <a:pt x="213529" y="319181"/>
                </a:cubicBezTo>
                <a:cubicBezTo>
                  <a:pt x="213529" y="302412"/>
                  <a:pt x="227123" y="288818"/>
                  <a:pt x="243892" y="288818"/>
                </a:cubicBezTo>
                <a:close/>
                <a:moveTo>
                  <a:pt x="171339" y="288818"/>
                </a:moveTo>
                <a:cubicBezTo>
                  <a:pt x="188107" y="288818"/>
                  <a:pt x="201701" y="302412"/>
                  <a:pt x="201701" y="319181"/>
                </a:cubicBezTo>
                <a:cubicBezTo>
                  <a:pt x="201701" y="335950"/>
                  <a:pt x="188107" y="349545"/>
                  <a:pt x="171339" y="349545"/>
                </a:cubicBezTo>
                <a:cubicBezTo>
                  <a:pt x="154691" y="349545"/>
                  <a:pt x="141096" y="335950"/>
                  <a:pt x="141096" y="319181"/>
                </a:cubicBezTo>
                <a:cubicBezTo>
                  <a:pt x="141096" y="302412"/>
                  <a:pt x="154691" y="288818"/>
                  <a:pt x="171339" y="288818"/>
                </a:cubicBezTo>
                <a:close/>
                <a:moveTo>
                  <a:pt x="98923" y="288818"/>
                </a:moveTo>
                <a:cubicBezTo>
                  <a:pt x="115682" y="288818"/>
                  <a:pt x="129276" y="302412"/>
                  <a:pt x="129276" y="319181"/>
                </a:cubicBezTo>
                <a:cubicBezTo>
                  <a:pt x="129276" y="335950"/>
                  <a:pt x="115682" y="349545"/>
                  <a:pt x="98923" y="349545"/>
                </a:cubicBezTo>
                <a:cubicBezTo>
                  <a:pt x="82149" y="349545"/>
                  <a:pt x="68554" y="335950"/>
                  <a:pt x="68554" y="319181"/>
                </a:cubicBezTo>
                <a:cubicBezTo>
                  <a:pt x="68554" y="302412"/>
                  <a:pt x="82149" y="288818"/>
                  <a:pt x="98923" y="288818"/>
                </a:cubicBezTo>
                <a:close/>
                <a:moveTo>
                  <a:pt x="26368" y="288818"/>
                </a:moveTo>
                <a:cubicBezTo>
                  <a:pt x="43131" y="288818"/>
                  <a:pt x="56725" y="302412"/>
                  <a:pt x="56725" y="319181"/>
                </a:cubicBezTo>
                <a:cubicBezTo>
                  <a:pt x="56725" y="335950"/>
                  <a:pt x="43131" y="349545"/>
                  <a:pt x="26368" y="349545"/>
                </a:cubicBezTo>
                <a:cubicBezTo>
                  <a:pt x="17983" y="349545"/>
                  <a:pt x="10391" y="346146"/>
                  <a:pt x="4896" y="340651"/>
                </a:cubicBezTo>
                <a:lnTo>
                  <a:pt x="0" y="328831"/>
                </a:lnTo>
                <a:lnTo>
                  <a:pt x="0" y="309532"/>
                </a:lnTo>
                <a:lnTo>
                  <a:pt x="4896" y="297711"/>
                </a:lnTo>
                <a:cubicBezTo>
                  <a:pt x="10391" y="292217"/>
                  <a:pt x="17983" y="288818"/>
                  <a:pt x="26368" y="288818"/>
                </a:cubicBezTo>
                <a:close/>
                <a:moveTo>
                  <a:pt x="1622429" y="208366"/>
                </a:moveTo>
                <a:cubicBezTo>
                  <a:pt x="1639199" y="208366"/>
                  <a:pt x="1652792" y="221960"/>
                  <a:pt x="1652792" y="238729"/>
                </a:cubicBezTo>
                <a:cubicBezTo>
                  <a:pt x="1652792" y="255499"/>
                  <a:pt x="1639199" y="269093"/>
                  <a:pt x="1622429" y="269093"/>
                </a:cubicBezTo>
                <a:cubicBezTo>
                  <a:pt x="1605659" y="269093"/>
                  <a:pt x="1592066" y="255499"/>
                  <a:pt x="1592066" y="238729"/>
                </a:cubicBezTo>
                <a:cubicBezTo>
                  <a:pt x="1592066" y="221960"/>
                  <a:pt x="1605659" y="208366"/>
                  <a:pt x="1622429" y="208366"/>
                </a:cubicBezTo>
                <a:close/>
                <a:moveTo>
                  <a:pt x="1549874" y="208366"/>
                </a:moveTo>
                <a:cubicBezTo>
                  <a:pt x="1566644" y="208366"/>
                  <a:pt x="1580238" y="221960"/>
                  <a:pt x="1580238" y="238729"/>
                </a:cubicBezTo>
                <a:cubicBezTo>
                  <a:pt x="1580238" y="255499"/>
                  <a:pt x="1566644" y="269093"/>
                  <a:pt x="1549874" y="269093"/>
                </a:cubicBezTo>
                <a:cubicBezTo>
                  <a:pt x="1533105" y="269093"/>
                  <a:pt x="1519511" y="255499"/>
                  <a:pt x="1519511" y="238729"/>
                </a:cubicBezTo>
                <a:cubicBezTo>
                  <a:pt x="1519511" y="221960"/>
                  <a:pt x="1533105" y="208366"/>
                  <a:pt x="1549874" y="208366"/>
                </a:cubicBezTo>
                <a:close/>
                <a:moveTo>
                  <a:pt x="1477320" y="208366"/>
                </a:moveTo>
                <a:cubicBezTo>
                  <a:pt x="1494089" y="208366"/>
                  <a:pt x="1507683" y="221960"/>
                  <a:pt x="1507683" y="238729"/>
                </a:cubicBezTo>
                <a:cubicBezTo>
                  <a:pt x="1507683" y="255499"/>
                  <a:pt x="1494089" y="269093"/>
                  <a:pt x="1477320" y="269093"/>
                </a:cubicBezTo>
                <a:cubicBezTo>
                  <a:pt x="1460550" y="269093"/>
                  <a:pt x="1446956" y="255499"/>
                  <a:pt x="1446956" y="238729"/>
                </a:cubicBezTo>
                <a:cubicBezTo>
                  <a:pt x="1446956" y="221960"/>
                  <a:pt x="1460550" y="208366"/>
                  <a:pt x="1477320" y="208366"/>
                </a:cubicBezTo>
                <a:close/>
                <a:moveTo>
                  <a:pt x="1404765" y="208366"/>
                </a:moveTo>
                <a:cubicBezTo>
                  <a:pt x="1421535" y="208366"/>
                  <a:pt x="1435129" y="221960"/>
                  <a:pt x="1435129" y="238729"/>
                </a:cubicBezTo>
                <a:cubicBezTo>
                  <a:pt x="1435129" y="255499"/>
                  <a:pt x="1421535" y="269093"/>
                  <a:pt x="1404765" y="269093"/>
                </a:cubicBezTo>
                <a:cubicBezTo>
                  <a:pt x="1387996" y="269093"/>
                  <a:pt x="1374402" y="255499"/>
                  <a:pt x="1374402" y="238729"/>
                </a:cubicBezTo>
                <a:cubicBezTo>
                  <a:pt x="1374402" y="221960"/>
                  <a:pt x="1387996" y="208366"/>
                  <a:pt x="1404765" y="208366"/>
                </a:cubicBezTo>
                <a:close/>
                <a:moveTo>
                  <a:pt x="1332211" y="208366"/>
                </a:moveTo>
                <a:cubicBezTo>
                  <a:pt x="1348980" y="208366"/>
                  <a:pt x="1362574" y="221960"/>
                  <a:pt x="1362574" y="238729"/>
                </a:cubicBezTo>
                <a:cubicBezTo>
                  <a:pt x="1362574" y="255499"/>
                  <a:pt x="1348980" y="269093"/>
                  <a:pt x="1332211" y="269093"/>
                </a:cubicBezTo>
                <a:cubicBezTo>
                  <a:pt x="1315441" y="269093"/>
                  <a:pt x="1301847" y="255499"/>
                  <a:pt x="1301847" y="238729"/>
                </a:cubicBezTo>
                <a:cubicBezTo>
                  <a:pt x="1301847" y="221960"/>
                  <a:pt x="1315441" y="208366"/>
                  <a:pt x="1332211" y="208366"/>
                </a:cubicBezTo>
                <a:close/>
                <a:moveTo>
                  <a:pt x="1259656" y="208366"/>
                </a:moveTo>
                <a:cubicBezTo>
                  <a:pt x="1276426" y="208366"/>
                  <a:pt x="1290020" y="221960"/>
                  <a:pt x="1290020" y="238729"/>
                </a:cubicBezTo>
                <a:cubicBezTo>
                  <a:pt x="1290020" y="255499"/>
                  <a:pt x="1276426" y="269093"/>
                  <a:pt x="1259656" y="269093"/>
                </a:cubicBezTo>
                <a:cubicBezTo>
                  <a:pt x="1242887" y="269093"/>
                  <a:pt x="1229293" y="255499"/>
                  <a:pt x="1229293" y="238729"/>
                </a:cubicBezTo>
                <a:cubicBezTo>
                  <a:pt x="1229293" y="221960"/>
                  <a:pt x="1242887" y="208366"/>
                  <a:pt x="1259656" y="208366"/>
                </a:cubicBezTo>
                <a:close/>
                <a:moveTo>
                  <a:pt x="1187102" y="208366"/>
                </a:moveTo>
                <a:cubicBezTo>
                  <a:pt x="1203871" y="208366"/>
                  <a:pt x="1217465" y="221960"/>
                  <a:pt x="1217465" y="238729"/>
                </a:cubicBezTo>
                <a:cubicBezTo>
                  <a:pt x="1217465" y="255499"/>
                  <a:pt x="1203871" y="269093"/>
                  <a:pt x="1187102" y="269093"/>
                </a:cubicBezTo>
                <a:cubicBezTo>
                  <a:pt x="1170332" y="269093"/>
                  <a:pt x="1156738" y="255499"/>
                  <a:pt x="1156738" y="238729"/>
                </a:cubicBezTo>
                <a:cubicBezTo>
                  <a:pt x="1156738" y="221960"/>
                  <a:pt x="1170332" y="208366"/>
                  <a:pt x="1187102" y="208366"/>
                </a:cubicBezTo>
                <a:close/>
                <a:moveTo>
                  <a:pt x="1114547" y="208366"/>
                </a:moveTo>
                <a:cubicBezTo>
                  <a:pt x="1131317" y="208366"/>
                  <a:pt x="1144911" y="221960"/>
                  <a:pt x="1144911" y="238729"/>
                </a:cubicBezTo>
                <a:cubicBezTo>
                  <a:pt x="1144911" y="255499"/>
                  <a:pt x="1131317" y="269093"/>
                  <a:pt x="1114547" y="269093"/>
                </a:cubicBezTo>
                <a:cubicBezTo>
                  <a:pt x="1097778" y="269093"/>
                  <a:pt x="1084184" y="255499"/>
                  <a:pt x="1084184" y="238729"/>
                </a:cubicBezTo>
                <a:cubicBezTo>
                  <a:pt x="1084184" y="221960"/>
                  <a:pt x="1097778" y="208366"/>
                  <a:pt x="1114547" y="208366"/>
                </a:cubicBezTo>
                <a:close/>
                <a:moveTo>
                  <a:pt x="1041993" y="208366"/>
                </a:moveTo>
                <a:cubicBezTo>
                  <a:pt x="1058762" y="208366"/>
                  <a:pt x="1072356" y="221960"/>
                  <a:pt x="1072356" y="238729"/>
                </a:cubicBezTo>
                <a:cubicBezTo>
                  <a:pt x="1072356" y="255499"/>
                  <a:pt x="1058762" y="269093"/>
                  <a:pt x="1041993" y="269093"/>
                </a:cubicBezTo>
                <a:cubicBezTo>
                  <a:pt x="1025223" y="269093"/>
                  <a:pt x="1011629" y="255499"/>
                  <a:pt x="1011629" y="238729"/>
                </a:cubicBezTo>
                <a:cubicBezTo>
                  <a:pt x="1011629" y="221960"/>
                  <a:pt x="1025223" y="208366"/>
                  <a:pt x="1041993" y="208366"/>
                </a:cubicBezTo>
                <a:close/>
                <a:moveTo>
                  <a:pt x="969438" y="208366"/>
                </a:moveTo>
                <a:cubicBezTo>
                  <a:pt x="986208" y="208366"/>
                  <a:pt x="999801" y="221960"/>
                  <a:pt x="999801" y="238729"/>
                </a:cubicBezTo>
                <a:cubicBezTo>
                  <a:pt x="999801" y="255499"/>
                  <a:pt x="986208" y="269093"/>
                  <a:pt x="969438" y="269093"/>
                </a:cubicBezTo>
                <a:cubicBezTo>
                  <a:pt x="952669" y="269093"/>
                  <a:pt x="939075" y="255499"/>
                  <a:pt x="939075" y="238729"/>
                </a:cubicBezTo>
                <a:cubicBezTo>
                  <a:pt x="939075" y="221960"/>
                  <a:pt x="952669" y="208366"/>
                  <a:pt x="969438" y="208366"/>
                </a:cubicBezTo>
                <a:close/>
                <a:moveTo>
                  <a:pt x="896883" y="208366"/>
                </a:moveTo>
                <a:cubicBezTo>
                  <a:pt x="913653" y="208366"/>
                  <a:pt x="927247" y="221960"/>
                  <a:pt x="927247" y="238729"/>
                </a:cubicBezTo>
                <a:cubicBezTo>
                  <a:pt x="927247" y="255499"/>
                  <a:pt x="913653" y="269093"/>
                  <a:pt x="896883" y="269093"/>
                </a:cubicBezTo>
                <a:cubicBezTo>
                  <a:pt x="880114" y="269093"/>
                  <a:pt x="866520" y="255499"/>
                  <a:pt x="866520" y="238729"/>
                </a:cubicBezTo>
                <a:cubicBezTo>
                  <a:pt x="866520" y="221960"/>
                  <a:pt x="880114" y="208366"/>
                  <a:pt x="896883" y="208366"/>
                </a:cubicBezTo>
                <a:close/>
                <a:moveTo>
                  <a:pt x="824329" y="208366"/>
                </a:moveTo>
                <a:cubicBezTo>
                  <a:pt x="841098" y="208366"/>
                  <a:pt x="854692" y="221960"/>
                  <a:pt x="854692" y="238729"/>
                </a:cubicBezTo>
                <a:cubicBezTo>
                  <a:pt x="854692" y="255499"/>
                  <a:pt x="841098" y="269093"/>
                  <a:pt x="824329" y="269093"/>
                </a:cubicBezTo>
                <a:cubicBezTo>
                  <a:pt x="807559" y="269093"/>
                  <a:pt x="793965" y="255499"/>
                  <a:pt x="793965" y="238729"/>
                </a:cubicBezTo>
                <a:cubicBezTo>
                  <a:pt x="793965" y="221960"/>
                  <a:pt x="807559" y="208366"/>
                  <a:pt x="824329" y="208366"/>
                </a:cubicBezTo>
                <a:close/>
                <a:moveTo>
                  <a:pt x="751774" y="208366"/>
                </a:moveTo>
                <a:cubicBezTo>
                  <a:pt x="768544" y="208366"/>
                  <a:pt x="782138" y="221960"/>
                  <a:pt x="782138" y="238729"/>
                </a:cubicBezTo>
                <a:cubicBezTo>
                  <a:pt x="782138" y="255499"/>
                  <a:pt x="768544" y="269093"/>
                  <a:pt x="751774" y="269093"/>
                </a:cubicBezTo>
                <a:cubicBezTo>
                  <a:pt x="735005" y="269093"/>
                  <a:pt x="721411" y="255499"/>
                  <a:pt x="721411" y="238729"/>
                </a:cubicBezTo>
                <a:cubicBezTo>
                  <a:pt x="721411" y="221960"/>
                  <a:pt x="735005" y="208366"/>
                  <a:pt x="751774" y="208366"/>
                </a:cubicBezTo>
                <a:close/>
                <a:moveTo>
                  <a:pt x="679220" y="208366"/>
                </a:moveTo>
                <a:cubicBezTo>
                  <a:pt x="695989" y="208366"/>
                  <a:pt x="709583" y="221960"/>
                  <a:pt x="709583" y="238729"/>
                </a:cubicBezTo>
                <a:cubicBezTo>
                  <a:pt x="709583" y="255499"/>
                  <a:pt x="695989" y="269093"/>
                  <a:pt x="679220" y="269093"/>
                </a:cubicBezTo>
                <a:cubicBezTo>
                  <a:pt x="662450" y="269093"/>
                  <a:pt x="648856" y="255499"/>
                  <a:pt x="648856" y="238729"/>
                </a:cubicBezTo>
                <a:cubicBezTo>
                  <a:pt x="648856" y="221960"/>
                  <a:pt x="662450" y="208366"/>
                  <a:pt x="679220" y="208366"/>
                </a:cubicBezTo>
                <a:close/>
                <a:moveTo>
                  <a:pt x="606665" y="208366"/>
                </a:moveTo>
                <a:cubicBezTo>
                  <a:pt x="623435" y="208366"/>
                  <a:pt x="637029" y="221960"/>
                  <a:pt x="637029" y="238729"/>
                </a:cubicBezTo>
                <a:cubicBezTo>
                  <a:pt x="637029" y="255499"/>
                  <a:pt x="623435" y="269093"/>
                  <a:pt x="606665" y="269093"/>
                </a:cubicBezTo>
                <a:cubicBezTo>
                  <a:pt x="589896" y="269093"/>
                  <a:pt x="576302" y="255499"/>
                  <a:pt x="576302" y="238729"/>
                </a:cubicBezTo>
                <a:cubicBezTo>
                  <a:pt x="576302" y="221960"/>
                  <a:pt x="589896" y="208366"/>
                  <a:pt x="606665" y="208366"/>
                </a:cubicBezTo>
                <a:close/>
                <a:moveTo>
                  <a:pt x="534111" y="208366"/>
                </a:moveTo>
                <a:cubicBezTo>
                  <a:pt x="550880" y="208366"/>
                  <a:pt x="564474" y="221960"/>
                  <a:pt x="564474" y="238729"/>
                </a:cubicBezTo>
                <a:cubicBezTo>
                  <a:pt x="564474" y="255499"/>
                  <a:pt x="550880" y="269093"/>
                  <a:pt x="534111" y="269093"/>
                </a:cubicBezTo>
                <a:cubicBezTo>
                  <a:pt x="517341" y="269093"/>
                  <a:pt x="503747" y="255499"/>
                  <a:pt x="503747" y="238729"/>
                </a:cubicBezTo>
                <a:cubicBezTo>
                  <a:pt x="503747" y="221960"/>
                  <a:pt x="517341" y="208366"/>
                  <a:pt x="534111" y="208366"/>
                </a:cubicBezTo>
                <a:close/>
                <a:moveTo>
                  <a:pt x="461556" y="208366"/>
                </a:moveTo>
                <a:cubicBezTo>
                  <a:pt x="478326" y="208366"/>
                  <a:pt x="491920" y="221960"/>
                  <a:pt x="491920" y="238729"/>
                </a:cubicBezTo>
                <a:cubicBezTo>
                  <a:pt x="491920" y="255499"/>
                  <a:pt x="478326" y="269093"/>
                  <a:pt x="461556" y="269093"/>
                </a:cubicBezTo>
                <a:cubicBezTo>
                  <a:pt x="444787" y="269093"/>
                  <a:pt x="431192" y="255499"/>
                  <a:pt x="431192" y="238729"/>
                </a:cubicBezTo>
                <a:cubicBezTo>
                  <a:pt x="431192" y="221960"/>
                  <a:pt x="444787" y="208366"/>
                  <a:pt x="461556" y="208366"/>
                </a:cubicBezTo>
                <a:close/>
                <a:moveTo>
                  <a:pt x="389002" y="208366"/>
                </a:moveTo>
                <a:cubicBezTo>
                  <a:pt x="405771" y="208366"/>
                  <a:pt x="419365" y="221960"/>
                  <a:pt x="419365" y="238729"/>
                </a:cubicBezTo>
                <a:cubicBezTo>
                  <a:pt x="419365" y="255499"/>
                  <a:pt x="405771" y="269093"/>
                  <a:pt x="389002" y="269093"/>
                </a:cubicBezTo>
                <a:cubicBezTo>
                  <a:pt x="372232" y="269093"/>
                  <a:pt x="358638" y="255499"/>
                  <a:pt x="358638" y="238729"/>
                </a:cubicBezTo>
                <a:cubicBezTo>
                  <a:pt x="358638" y="221960"/>
                  <a:pt x="372232" y="208366"/>
                  <a:pt x="389002" y="208366"/>
                </a:cubicBezTo>
                <a:close/>
                <a:moveTo>
                  <a:pt x="316447" y="208366"/>
                </a:moveTo>
                <a:cubicBezTo>
                  <a:pt x="333216" y="208366"/>
                  <a:pt x="346810" y="221960"/>
                  <a:pt x="346810" y="238729"/>
                </a:cubicBezTo>
                <a:cubicBezTo>
                  <a:pt x="346810" y="255499"/>
                  <a:pt x="333216" y="269093"/>
                  <a:pt x="316447" y="269093"/>
                </a:cubicBezTo>
                <a:cubicBezTo>
                  <a:pt x="299677" y="269093"/>
                  <a:pt x="286084" y="255499"/>
                  <a:pt x="286084" y="238729"/>
                </a:cubicBezTo>
                <a:cubicBezTo>
                  <a:pt x="286084" y="221960"/>
                  <a:pt x="299677" y="208366"/>
                  <a:pt x="316447" y="208366"/>
                </a:cubicBezTo>
                <a:close/>
                <a:moveTo>
                  <a:pt x="243892" y="208366"/>
                </a:moveTo>
                <a:cubicBezTo>
                  <a:pt x="260662" y="208366"/>
                  <a:pt x="274256" y="221960"/>
                  <a:pt x="274256" y="238729"/>
                </a:cubicBezTo>
                <a:cubicBezTo>
                  <a:pt x="274256" y="255499"/>
                  <a:pt x="260662" y="269093"/>
                  <a:pt x="243892" y="269093"/>
                </a:cubicBezTo>
                <a:cubicBezTo>
                  <a:pt x="227123" y="269093"/>
                  <a:pt x="213529" y="255499"/>
                  <a:pt x="213529" y="238729"/>
                </a:cubicBezTo>
                <a:cubicBezTo>
                  <a:pt x="213529" y="221960"/>
                  <a:pt x="227123" y="208366"/>
                  <a:pt x="243892" y="208366"/>
                </a:cubicBezTo>
                <a:close/>
                <a:moveTo>
                  <a:pt x="171339" y="208366"/>
                </a:moveTo>
                <a:cubicBezTo>
                  <a:pt x="188107" y="208366"/>
                  <a:pt x="201701" y="221960"/>
                  <a:pt x="201701" y="238729"/>
                </a:cubicBezTo>
                <a:cubicBezTo>
                  <a:pt x="201701" y="255499"/>
                  <a:pt x="188107" y="269093"/>
                  <a:pt x="171339" y="269093"/>
                </a:cubicBezTo>
                <a:cubicBezTo>
                  <a:pt x="154697" y="269093"/>
                  <a:pt x="141102" y="255499"/>
                  <a:pt x="141102" y="238729"/>
                </a:cubicBezTo>
                <a:cubicBezTo>
                  <a:pt x="141102" y="221960"/>
                  <a:pt x="154697" y="208366"/>
                  <a:pt x="171339" y="208366"/>
                </a:cubicBezTo>
                <a:close/>
                <a:moveTo>
                  <a:pt x="98929" y="208366"/>
                </a:moveTo>
                <a:cubicBezTo>
                  <a:pt x="115688" y="208366"/>
                  <a:pt x="129282" y="221960"/>
                  <a:pt x="129282" y="238729"/>
                </a:cubicBezTo>
                <a:cubicBezTo>
                  <a:pt x="129282" y="255499"/>
                  <a:pt x="115688" y="269093"/>
                  <a:pt x="98929" y="269093"/>
                </a:cubicBezTo>
                <a:cubicBezTo>
                  <a:pt x="82155" y="269093"/>
                  <a:pt x="68561" y="255499"/>
                  <a:pt x="68561" y="238729"/>
                </a:cubicBezTo>
                <a:cubicBezTo>
                  <a:pt x="68561" y="221960"/>
                  <a:pt x="82155" y="208366"/>
                  <a:pt x="98929" y="208366"/>
                </a:cubicBezTo>
                <a:close/>
                <a:moveTo>
                  <a:pt x="26375" y="208366"/>
                </a:moveTo>
                <a:cubicBezTo>
                  <a:pt x="43137" y="208366"/>
                  <a:pt x="56732" y="221960"/>
                  <a:pt x="56732" y="238729"/>
                </a:cubicBezTo>
                <a:cubicBezTo>
                  <a:pt x="56732" y="255499"/>
                  <a:pt x="43137" y="269093"/>
                  <a:pt x="26375" y="269093"/>
                </a:cubicBezTo>
                <a:cubicBezTo>
                  <a:pt x="17989" y="269093"/>
                  <a:pt x="10398" y="265695"/>
                  <a:pt x="4903" y="260200"/>
                </a:cubicBezTo>
                <a:lnTo>
                  <a:pt x="0" y="248364"/>
                </a:lnTo>
                <a:lnTo>
                  <a:pt x="0" y="229094"/>
                </a:lnTo>
                <a:lnTo>
                  <a:pt x="4903" y="217259"/>
                </a:lnTo>
                <a:cubicBezTo>
                  <a:pt x="10398" y="211765"/>
                  <a:pt x="17989" y="208366"/>
                  <a:pt x="26375" y="208366"/>
                </a:cubicBezTo>
                <a:close/>
                <a:moveTo>
                  <a:pt x="1622429" y="127914"/>
                </a:moveTo>
                <a:cubicBezTo>
                  <a:pt x="1630814" y="127914"/>
                  <a:pt x="1638404" y="131313"/>
                  <a:pt x="1643899" y="136808"/>
                </a:cubicBezTo>
                <a:lnTo>
                  <a:pt x="1648931" y="148957"/>
                </a:lnTo>
                <a:lnTo>
                  <a:pt x="1651011" y="162579"/>
                </a:lnTo>
                <a:lnTo>
                  <a:pt x="1643899" y="179748"/>
                </a:lnTo>
                <a:cubicBezTo>
                  <a:pt x="1638404" y="185243"/>
                  <a:pt x="1630814" y="188641"/>
                  <a:pt x="1622429" y="188641"/>
                </a:cubicBezTo>
                <a:cubicBezTo>
                  <a:pt x="1605659" y="188641"/>
                  <a:pt x="1592066" y="175047"/>
                  <a:pt x="1592066" y="158278"/>
                </a:cubicBezTo>
                <a:cubicBezTo>
                  <a:pt x="1592066" y="141508"/>
                  <a:pt x="1605659" y="127914"/>
                  <a:pt x="1622429" y="127914"/>
                </a:cubicBezTo>
                <a:close/>
                <a:moveTo>
                  <a:pt x="1549874" y="127914"/>
                </a:moveTo>
                <a:cubicBezTo>
                  <a:pt x="1566644" y="127914"/>
                  <a:pt x="1580238" y="141508"/>
                  <a:pt x="1580238" y="158278"/>
                </a:cubicBezTo>
                <a:cubicBezTo>
                  <a:pt x="1580238" y="175047"/>
                  <a:pt x="1566644" y="188641"/>
                  <a:pt x="1549874" y="188641"/>
                </a:cubicBezTo>
                <a:cubicBezTo>
                  <a:pt x="1533105" y="188641"/>
                  <a:pt x="1519511" y="175047"/>
                  <a:pt x="1519511" y="158278"/>
                </a:cubicBezTo>
                <a:cubicBezTo>
                  <a:pt x="1519511" y="141508"/>
                  <a:pt x="1533105" y="127914"/>
                  <a:pt x="1549874" y="127914"/>
                </a:cubicBezTo>
                <a:close/>
                <a:moveTo>
                  <a:pt x="1477320" y="127914"/>
                </a:moveTo>
                <a:cubicBezTo>
                  <a:pt x="1494089" y="127914"/>
                  <a:pt x="1507683" y="141508"/>
                  <a:pt x="1507683" y="158278"/>
                </a:cubicBezTo>
                <a:cubicBezTo>
                  <a:pt x="1507683" y="175047"/>
                  <a:pt x="1494089" y="188641"/>
                  <a:pt x="1477320" y="188641"/>
                </a:cubicBezTo>
                <a:cubicBezTo>
                  <a:pt x="1460550" y="188641"/>
                  <a:pt x="1446956" y="175047"/>
                  <a:pt x="1446956" y="158278"/>
                </a:cubicBezTo>
                <a:cubicBezTo>
                  <a:pt x="1446956" y="141508"/>
                  <a:pt x="1460550" y="127914"/>
                  <a:pt x="1477320" y="127914"/>
                </a:cubicBezTo>
                <a:close/>
                <a:moveTo>
                  <a:pt x="1404765" y="127914"/>
                </a:moveTo>
                <a:cubicBezTo>
                  <a:pt x="1421535" y="127914"/>
                  <a:pt x="1435129" y="141508"/>
                  <a:pt x="1435129" y="158278"/>
                </a:cubicBezTo>
                <a:cubicBezTo>
                  <a:pt x="1435129" y="175047"/>
                  <a:pt x="1421535" y="188641"/>
                  <a:pt x="1404765" y="188641"/>
                </a:cubicBezTo>
                <a:cubicBezTo>
                  <a:pt x="1387996" y="188641"/>
                  <a:pt x="1374402" y="175047"/>
                  <a:pt x="1374402" y="158278"/>
                </a:cubicBezTo>
                <a:cubicBezTo>
                  <a:pt x="1374402" y="141508"/>
                  <a:pt x="1387996" y="127914"/>
                  <a:pt x="1404765" y="127914"/>
                </a:cubicBezTo>
                <a:close/>
                <a:moveTo>
                  <a:pt x="1332211" y="127914"/>
                </a:moveTo>
                <a:cubicBezTo>
                  <a:pt x="1348980" y="127914"/>
                  <a:pt x="1362574" y="141508"/>
                  <a:pt x="1362574" y="158278"/>
                </a:cubicBezTo>
                <a:cubicBezTo>
                  <a:pt x="1362574" y="175047"/>
                  <a:pt x="1348980" y="188641"/>
                  <a:pt x="1332211" y="188641"/>
                </a:cubicBezTo>
                <a:cubicBezTo>
                  <a:pt x="1315441" y="188641"/>
                  <a:pt x="1301847" y="175047"/>
                  <a:pt x="1301847" y="158278"/>
                </a:cubicBezTo>
                <a:cubicBezTo>
                  <a:pt x="1301847" y="141508"/>
                  <a:pt x="1315441" y="127914"/>
                  <a:pt x="1332211" y="127914"/>
                </a:cubicBezTo>
                <a:close/>
                <a:moveTo>
                  <a:pt x="1259656" y="127914"/>
                </a:moveTo>
                <a:cubicBezTo>
                  <a:pt x="1276426" y="127914"/>
                  <a:pt x="1290020" y="141508"/>
                  <a:pt x="1290020" y="158278"/>
                </a:cubicBezTo>
                <a:cubicBezTo>
                  <a:pt x="1290020" y="175047"/>
                  <a:pt x="1276426" y="188641"/>
                  <a:pt x="1259656" y="188641"/>
                </a:cubicBezTo>
                <a:cubicBezTo>
                  <a:pt x="1242887" y="188641"/>
                  <a:pt x="1229293" y="175047"/>
                  <a:pt x="1229293" y="158278"/>
                </a:cubicBezTo>
                <a:cubicBezTo>
                  <a:pt x="1229293" y="141508"/>
                  <a:pt x="1242887" y="127914"/>
                  <a:pt x="1259656" y="127914"/>
                </a:cubicBezTo>
                <a:close/>
                <a:moveTo>
                  <a:pt x="1187102" y="127914"/>
                </a:moveTo>
                <a:cubicBezTo>
                  <a:pt x="1203871" y="127914"/>
                  <a:pt x="1217465" y="141508"/>
                  <a:pt x="1217465" y="158278"/>
                </a:cubicBezTo>
                <a:cubicBezTo>
                  <a:pt x="1217465" y="175047"/>
                  <a:pt x="1203871" y="188641"/>
                  <a:pt x="1187102" y="188641"/>
                </a:cubicBezTo>
                <a:cubicBezTo>
                  <a:pt x="1170332" y="188641"/>
                  <a:pt x="1156738" y="175047"/>
                  <a:pt x="1156738" y="158278"/>
                </a:cubicBezTo>
                <a:cubicBezTo>
                  <a:pt x="1156738" y="141508"/>
                  <a:pt x="1170332" y="127914"/>
                  <a:pt x="1187102" y="127914"/>
                </a:cubicBezTo>
                <a:close/>
                <a:moveTo>
                  <a:pt x="1114547" y="127914"/>
                </a:moveTo>
                <a:cubicBezTo>
                  <a:pt x="1131317" y="127914"/>
                  <a:pt x="1144911" y="141508"/>
                  <a:pt x="1144911" y="158278"/>
                </a:cubicBezTo>
                <a:cubicBezTo>
                  <a:pt x="1144911" y="175047"/>
                  <a:pt x="1131317" y="188641"/>
                  <a:pt x="1114547" y="188641"/>
                </a:cubicBezTo>
                <a:cubicBezTo>
                  <a:pt x="1097778" y="188641"/>
                  <a:pt x="1084184" y="175047"/>
                  <a:pt x="1084184" y="158278"/>
                </a:cubicBezTo>
                <a:cubicBezTo>
                  <a:pt x="1084184" y="141508"/>
                  <a:pt x="1097778" y="127914"/>
                  <a:pt x="1114547" y="127914"/>
                </a:cubicBezTo>
                <a:close/>
                <a:moveTo>
                  <a:pt x="1041993" y="127914"/>
                </a:moveTo>
                <a:cubicBezTo>
                  <a:pt x="1058762" y="127914"/>
                  <a:pt x="1072356" y="141508"/>
                  <a:pt x="1072356" y="158278"/>
                </a:cubicBezTo>
                <a:cubicBezTo>
                  <a:pt x="1072356" y="175047"/>
                  <a:pt x="1058762" y="188641"/>
                  <a:pt x="1041993" y="188641"/>
                </a:cubicBezTo>
                <a:cubicBezTo>
                  <a:pt x="1025223" y="188641"/>
                  <a:pt x="1011629" y="175047"/>
                  <a:pt x="1011629" y="158278"/>
                </a:cubicBezTo>
                <a:cubicBezTo>
                  <a:pt x="1011629" y="141508"/>
                  <a:pt x="1025223" y="127914"/>
                  <a:pt x="1041993" y="127914"/>
                </a:cubicBezTo>
                <a:close/>
                <a:moveTo>
                  <a:pt x="969438" y="127914"/>
                </a:moveTo>
                <a:cubicBezTo>
                  <a:pt x="986208" y="127914"/>
                  <a:pt x="999801" y="141508"/>
                  <a:pt x="999801" y="158278"/>
                </a:cubicBezTo>
                <a:cubicBezTo>
                  <a:pt x="999801" y="175047"/>
                  <a:pt x="986208" y="188641"/>
                  <a:pt x="969438" y="188641"/>
                </a:cubicBezTo>
                <a:cubicBezTo>
                  <a:pt x="952669" y="188641"/>
                  <a:pt x="939075" y="175047"/>
                  <a:pt x="939075" y="158278"/>
                </a:cubicBezTo>
                <a:cubicBezTo>
                  <a:pt x="939075" y="141508"/>
                  <a:pt x="952669" y="127914"/>
                  <a:pt x="969438" y="127914"/>
                </a:cubicBezTo>
                <a:close/>
                <a:moveTo>
                  <a:pt x="896883" y="127914"/>
                </a:moveTo>
                <a:cubicBezTo>
                  <a:pt x="913653" y="127914"/>
                  <a:pt x="927247" y="141508"/>
                  <a:pt x="927247" y="158278"/>
                </a:cubicBezTo>
                <a:cubicBezTo>
                  <a:pt x="927247" y="175047"/>
                  <a:pt x="913653" y="188641"/>
                  <a:pt x="896883" y="188641"/>
                </a:cubicBezTo>
                <a:cubicBezTo>
                  <a:pt x="880114" y="188641"/>
                  <a:pt x="866520" y="175047"/>
                  <a:pt x="866520" y="158278"/>
                </a:cubicBezTo>
                <a:cubicBezTo>
                  <a:pt x="866520" y="141508"/>
                  <a:pt x="880114" y="127914"/>
                  <a:pt x="896883" y="127914"/>
                </a:cubicBezTo>
                <a:close/>
                <a:moveTo>
                  <a:pt x="824329" y="127914"/>
                </a:moveTo>
                <a:cubicBezTo>
                  <a:pt x="841098" y="127914"/>
                  <a:pt x="854692" y="141508"/>
                  <a:pt x="854692" y="158278"/>
                </a:cubicBezTo>
                <a:cubicBezTo>
                  <a:pt x="854692" y="175047"/>
                  <a:pt x="841098" y="188641"/>
                  <a:pt x="824329" y="188641"/>
                </a:cubicBezTo>
                <a:cubicBezTo>
                  <a:pt x="807559" y="188641"/>
                  <a:pt x="793965" y="175047"/>
                  <a:pt x="793965" y="158278"/>
                </a:cubicBezTo>
                <a:cubicBezTo>
                  <a:pt x="793965" y="141508"/>
                  <a:pt x="807559" y="127914"/>
                  <a:pt x="824329" y="127914"/>
                </a:cubicBezTo>
                <a:close/>
                <a:moveTo>
                  <a:pt x="751774" y="127914"/>
                </a:moveTo>
                <a:cubicBezTo>
                  <a:pt x="768544" y="127914"/>
                  <a:pt x="782138" y="141508"/>
                  <a:pt x="782138" y="158278"/>
                </a:cubicBezTo>
                <a:cubicBezTo>
                  <a:pt x="782138" y="175047"/>
                  <a:pt x="768544" y="188641"/>
                  <a:pt x="751774" y="188641"/>
                </a:cubicBezTo>
                <a:cubicBezTo>
                  <a:pt x="735005" y="188641"/>
                  <a:pt x="721411" y="175047"/>
                  <a:pt x="721411" y="158278"/>
                </a:cubicBezTo>
                <a:cubicBezTo>
                  <a:pt x="721411" y="141508"/>
                  <a:pt x="735005" y="127914"/>
                  <a:pt x="751774" y="127914"/>
                </a:cubicBezTo>
                <a:close/>
                <a:moveTo>
                  <a:pt x="679220" y="127914"/>
                </a:moveTo>
                <a:cubicBezTo>
                  <a:pt x="695989" y="127914"/>
                  <a:pt x="709583" y="141508"/>
                  <a:pt x="709583" y="158278"/>
                </a:cubicBezTo>
                <a:cubicBezTo>
                  <a:pt x="709583" y="175047"/>
                  <a:pt x="695989" y="188641"/>
                  <a:pt x="679220" y="188641"/>
                </a:cubicBezTo>
                <a:cubicBezTo>
                  <a:pt x="662450" y="188641"/>
                  <a:pt x="648856" y="175047"/>
                  <a:pt x="648856" y="158278"/>
                </a:cubicBezTo>
                <a:cubicBezTo>
                  <a:pt x="648856" y="141508"/>
                  <a:pt x="662450" y="127914"/>
                  <a:pt x="679220" y="127914"/>
                </a:cubicBezTo>
                <a:close/>
                <a:moveTo>
                  <a:pt x="606665" y="127914"/>
                </a:moveTo>
                <a:cubicBezTo>
                  <a:pt x="623435" y="127914"/>
                  <a:pt x="637029" y="141508"/>
                  <a:pt x="637029" y="158278"/>
                </a:cubicBezTo>
                <a:cubicBezTo>
                  <a:pt x="637029" y="175047"/>
                  <a:pt x="623435" y="188641"/>
                  <a:pt x="606665" y="188641"/>
                </a:cubicBezTo>
                <a:cubicBezTo>
                  <a:pt x="589896" y="188641"/>
                  <a:pt x="576302" y="175047"/>
                  <a:pt x="576302" y="158278"/>
                </a:cubicBezTo>
                <a:cubicBezTo>
                  <a:pt x="576302" y="141508"/>
                  <a:pt x="589896" y="127914"/>
                  <a:pt x="606665" y="127914"/>
                </a:cubicBezTo>
                <a:close/>
                <a:moveTo>
                  <a:pt x="534111" y="127914"/>
                </a:moveTo>
                <a:cubicBezTo>
                  <a:pt x="550880" y="127914"/>
                  <a:pt x="564474" y="141508"/>
                  <a:pt x="564474" y="158278"/>
                </a:cubicBezTo>
                <a:cubicBezTo>
                  <a:pt x="564474" y="175047"/>
                  <a:pt x="550880" y="188641"/>
                  <a:pt x="534111" y="188641"/>
                </a:cubicBezTo>
                <a:cubicBezTo>
                  <a:pt x="517341" y="188641"/>
                  <a:pt x="503747" y="175047"/>
                  <a:pt x="503747" y="158278"/>
                </a:cubicBezTo>
                <a:cubicBezTo>
                  <a:pt x="503747" y="141508"/>
                  <a:pt x="517341" y="127914"/>
                  <a:pt x="534111" y="127914"/>
                </a:cubicBezTo>
                <a:close/>
                <a:moveTo>
                  <a:pt x="461556" y="127914"/>
                </a:moveTo>
                <a:cubicBezTo>
                  <a:pt x="478326" y="127914"/>
                  <a:pt x="491920" y="141508"/>
                  <a:pt x="491920" y="158278"/>
                </a:cubicBezTo>
                <a:cubicBezTo>
                  <a:pt x="491920" y="175047"/>
                  <a:pt x="478326" y="188641"/>
                  <a:pt x="461556" y="188641"/>
                </a:cubicBezTo>
                <a:cubicBezTo>
                  <a:pt x="444787" y="188641"/>
                  <a:pt x="431192" y="175047"/>
                  <a:pt x="431192" y="158278"/>
                </a:cubicBezTo>
                <a:cubicBezTo>
                  <a:pt x="431192" y="141508"/>
                  <a:pt x="444787" y="127914"/>
                  <a:pt x="461556" y="127914"/>
                </a:cubicBezTo>
                <a:close/>
                <a:moveTo>
                  <a:pt x="389002" y="127914"/>
                </a:moveTo>
                <a:cubicBezTo>
                  <a:pt x="405771" y="127914"/>
                  <a:pt x="419365" y="141508"/>
                  <a:pt x="419365" y="158278"/>
                </a:cubicBezTo>
                <a:cubicBezTo>
                  <a:pt x="419365" y="175047"/>
                  <a:pt x="405771" y="188641"/>
                  <a:pt x="389002" y="188641"/>
                </a:cubicBezTo>
                <a:cubicBezTo>
                  <a:pt x="372232" y="188641"/>
                  <a:pt x="358638" y="175047"/>
                  <a:pt x="358638" y="158278"/>
                </a:cubicBezTo>
                <a:cubicBezTo>
                  <a:pt x="358638" y="141508"/>
                  <a:pt x="372232" y="127914"/>
                  <a:pt x="389002" y="127914"/>
                </a:cubicBezTo>
                <a:close/>
                <a:moveTo>
                  <a:pt x="316447" y="127914"/>
                </a:moveTo>
                <a:cubicBezTo>
                  <a:pt x="333216" y="127914"/>
                  <a:pt x="346810" y="141508"/>
                  <a:pt x="346810" y="158278"/>
                </a:cubicBezTo>
                <a:cubicBezTo>
                  <a:pt x="346810" y="175047"/>
                  <a:pt x="333216" y="188641"/>
                  <a:pt x="316447" y="188641"/>
                </a:cubicBezTo>
                <a:cubicBezTo>
                  <a:pt x="299677" y="188641"/>
                  <a:pt x="286084" y="175047"/>
                  <a:pt x="286084" y="158278"/>
                </a:cubicBezTo>
                <a:cubicBezTo>
                  <a:pt x="286084" y="141508"/>
                  <a:pt x="299677" y="127914"/>
                  <a:pt x="316447" y="127914"/>
                </a:cubicBezTo>
                <a:close/>
                <a:moveTo>
                  <a:pt x="243892" y="127914"/>
                </a:moveTo>
                <a:cubicBezTo>
                  <a:pt x="260662" y="127914"/>
                  <a:pt x="274256" y="141508"/>
                  <a:pt x="274256" y="158278"/>
                </a:cubicBezTo>
                <a:cubicBezTo>
                  <a:pt x="274256" y="175047"/>
                  <a:pt x="260662" y="188641"/>
                  <a:pt x="243892" y="188641"/>
                </a:cubicBezTo>
                <a:cubicBezTo>
                  <a:pt x="227123" y="188641"/>
                  <a:pt x="213529" y="175047"/>
                  <a:pt x="213529" y="158278"/>
                </a:cubicBezTo>
                <a:cubicBezTo>
                  <a:pt x="213529" y="141508"/>
                  <a:pt x="227123" y="127914"/>
                  <a:pt x="243892" y="127914"/>
                </a:cubicBezTo>
                <a:close/>
                <a:moveTo>
                  <a:pt x="171339" y="127914"/>
                </a:moveTo>
                <a:cubicBezTo>
                  <a:pt x="188107" y="127914"/>
                  <a:pt x="201701" y="141508"/>
                  <a:pt x="201701" y="158278"/>
                </a:cubicBezTo>
                <a:cubicBezTo>
                  <a:pt x="201701" y="175047"/>
                  <a:pt x="188107" y="188641"/>
                  <a:pt x="171339" y="188641"/>
                </a:cubicBezTo>
                <a:cubicBezTo>
                  <a:pt x="154702" y="188641"/>
                  <a:pt x="141108" y="175047"/>
                  <a:pt x="141108" y="158278"/>
                </a:cubicBezTo>
                <a:cubicBezTo>
                  <a:pt x="141108" y="141508"/>
                  <a:pt x="154702" y="127914"/>
                  <a:pt x="171339" y="127914"/>
                </a:cubicBezTo>
                <a:close/>
                <a:moveTo>
                  <a:pt x="98936" y="127914"/>
                </a:moveTo>
                <a:cubicBezTo>
                  <a:pt x="115695" y="127914"/>
                  <a:pt x="129288" y="141508"/>
                  <a:pt x="129288" y="158278"/>
                </a:cubicBezTo>
                <a:cubicBezTo>
                  <a:pt x="129288" y="175047"/>
                  <a:pt x="115695" y="188641"/>
                  <a:pt x="98936" y="188641"/>
                </a:cubicBezTo>
                <a:cubicBezTo>
                  <a:pt x="82162" y="188641"/>
                  <a:pt x="68567" y="175047"/>
                  <a:pt x="68567" y="158278"/>
                </a:cubicBezTo>
                <a:cubicBezTo>
                  <a:pt x="68567" y="141508"/>
                  <a:pt x="82162" y="127914"/>
                  <a:pt x="98936" y="127914"/>
                </a:cubicBezTo>
                <a:close/>
                <a:moveTo>
                  <a:pt x="26381" y="127914"/>
                </a:moveTo>
                <a:cubicBezTo>
                  <a:pt x="43143" y="127914"/>
                  <a:pt x="56738" y="141508"/>
                  <a:pt x="56738" y="158278"/>
                </a:cubicBezTo>
                <a:cubicBezTo>
                  <a:pt x="56738" y="175047"/>
                  <a:pt x="43143" y="188641"/>
                  <a:pt x="26381" y="188641"/>
                </a:cubicBezTo>
                <a:cubicBezTo>
                  <a:pt x="17995" y="188641"/>
                  <a:pt x="10404" y="185243"/>
                  <a:pt x="4909" y="179748"/>
                </a:cubicBezTo>
                <a:lnTo>
                  <a:pt x="0" y="167898"/>
                </a:lnTo>
                <a:lnTo>
                  <a:pt x="0" y="148658"/>
                </a:lnTo>
                <a:lnTo>
                  <a:pt x="4909" y="136807"/>
                </a:lnTo>
                <a:cubicBezTo>
                  <a:pt x="10404" y="131313"/>
                  <a:pt x="17995" y="127914"/>
                  <a:pt x="26381" y="127914"/>
                </a:cubicBezTo>
                <a:close/>
                <a:moveTo>
                  <a:pt x="1622429" y="47462"/>
                </a:moveTo>
                <a:lnTo>
                  <a:pt x="1625821" y="48147"/>
                </a:lnTo>
                <a:lnTo>
                  <a:pt x="1639701" y="102127"/>
                </a:lnTo>
                <a:lnTo>
                  <a:pt x="1634248" y="105804"/>
                </a:lnTo>
                <a:cubicBezTo>
                  <a:pt x="1630615" y="107340"/>
                  <a:pt x="1626621" y="108189"/>
                  <a:pt x="1622429" y="108189"/>
                </a:cubicBezTo>
                <a:cubicBezTo>
                  <a:pt x="1605659" y="108189"/>
                  <a:pt x="1592066" y="94595"/>
                  <a:pt x="1592066" y="77826"/>
                </a:cubicBezTo>
                <a:cubicBezTo>
                  <a:pt x="1592066" y="61056"/>
                  <a:pt x="1605659" y="47462"/>
                  <a:pt x="1622429" y="47462"/>
                </a:cubicBezTo>
                <a:close/>
                <a:moveTo>
                  <a:pt x="1549874" y="47462"/>
                </a:moveTo>
                <a:cubicBezTo>
                  <a:pt x="1566644" y="47462"/>
                  <a:pt x="1580238" y="61056"/>
                  <a:pt x="1580238" y="77826"/>
                </a:cubicBezTo>
                <a:cubicBezTo>
                  <a:pt x="1580238" y="94595"/>
                  <a:pt x="1566644" y="108189"/>
                  <a:pt x="1549874" y="108189"/>
                </a:cubicBezTo>
                <a:cubicBezTo>
                  <a:pt x="1533105" y="108189"/>
                  <a:pt x="1519511" y="94595"/>
                  <a:pt x="1519511" y="77826"/>
                </a:cubicBezTo>
                <a:cubicBezTo>
                  <a:pt x="1519511" y="61056"/>
                  <a:pt x="1533105" y="47462"/>
                  <a:pt x="1549874" y="47462"/>
                </a:cubicBezTo>
                <a:close/>
                <a:moveTo>
                  <a:pt x="1477320" y="47462"/>
                </a:moveTo>
                <a:cubicBezTo>
                  <a:pt x="1494089" y="47462"/>
                  <a:pt x="1507683" y="61056"/>
                  <a:pt x="1507683" y="77826"/>
                </a:cubicBezTo>
                <a:cubicBezTo>
                  <a:pt x="1507683" y="94595"/>
                  <a:pt x="1494089" y="108189"/>
                  <a:pt x="1477320" y="108189"/>
                </a:cubicBezTo>
                <a:cubicBezTo>
                  <a:pt x="1460550" y="108189"/>
                  <a:pt x="1446956" y="94595"/>
                  <a:pt x="1446956" y="77826"/>
                </a:cubicBezTo>
                <a:cubicBezTo>
                  <a:pt x="1446956" y="61056"/>
                  <a:pt x="1460550" y="47462"/>
                  <a:pt x="1477320" y="47462"/>
                </a:cubicBezTo>
                <a:close/>
                <a:moveTo>
                  <a:pt x="1404765" y="47462"/>
                </a:moveTo>
                <a:cubicBezTo>
                  <a:pt x="1421535" y="47462"/>
                  <a:pt x="1435129" y="61056"/>
                  <a:pt x="1435129" y="77826"/>
                </a:cubicBezTo>
                <a:cubicBezTo>
                  <a:pt x="1435129" y="94595"/>
                  <a:pt x="1421535" y="108189"/>
                  <a:pt x="1404765" y="108189"/>
                </a:cubicBezTo>
                <a:cubicBezTo>
                  <a:pt x="1387996" y="108189"/>
                  <a:pt x="1374402" y="94595"/>
                  <a:pt x="1374402" y="77826"/>
                </a:cubicBezTo>
                <a:cubicBezTo>
                  <a:pt x="1374402" y="61056"/>
                  <a:pt x="1387996" y="47462"/>
                  <a:pt x="1404765" y="47462"/>
                </a:cubicBezTo>
                <a:close/>
                <a:moveTo>
                  <a:pt x="1332211" y="47462"/>
                </a:moveTo>
                <a:cubicBezTo>
                  <a:pt x="1348980" y="47462"/>
                  <a:pt x="1362574" y="61056"/>
                  <a:pt x="1362574" y="77826"/>
                </a:cubicBezTo>
                <a:cubicBezTo>
                  <a:pt x="1362574" y="94595"/>
                  <a:pt x="1348980" y="108189"/>
                  <a:pt x="1332211" y="108189"/>
                </a:cubicBezTo>
                <a:cubicBezTo>
                  <a:pt x="1315441" y="108189"/>
                  <a:pt x="1301847" y="94595"/>
                  <a:pt x="1301847" y="77826"/>
                </a:cubicBezTo>
                <a:cubicBezTo>
                  <a:pt x="1301847" y="61056"/>
                  <a:pt x="1315441" y="47462"/>
                  <a:pt x="1332211" y="47462"/>
                </a:cubicBezTo>
                <a:close/>
                <a:moveTo>
                  <a:pt x="1259656" y="47462"/>
                </a:moveTo>
                <a:cubicBezTo>
                  <a:pt x="1276426" y="47462"/>
                  <a:pt x="1290020" y="61056"/>
                  <a:pt x="1290020" y="77826"/>
                </a:cubicBezTo>
                <a:cubicBezTo>
                  <a:pt x="1290020" y="94595"/>
                  <a:pt x="1276426" y="108189"/>
                  <a:pt x="1259656" y="108189"/>
                </a:cubicBezTo>
                <a:cubicBezTo>
                  <a:pt x="1242887" y="108189"/>
                  <a:pt x="1229293" y="94595"/>
                  <a:pt x="1229293" y="77826"/>
                </a:cubicBezTo>
                <a:cubicBezTo>
                  <a:pt x="1229293" y="61056"/>
                  <a:pt x="1242887" y="47462"/>
                  <a:pt x="1259656" y="47462"/>
                </a:cubicBezTo>
                <a:close/>
                <a:moveTo>
                  <a:pt x="1187102" y="47462"/>
                </a:moveTo>
                <a:cubicBezTo>
                  <a:pt x="1203871" y="47462"/>
                  <a:pt x="1217465" y="61056"/>
                  <a:pt x="1217465" y="77826"/>
                </a:cubicBezTo>
                <a:cubicBezTo>
                  <a:pt x="1217465" y="94595"/>
                  <a:pt x="1203871" y="108189"/>
                  <a:pt x="1187102" y="108189"/>
                </a:cubicBezTo>
                <a:cubicBezTo>
                  <a:pt x="1170332" y="108189"/>
                  <a:pt x="1156738" y="94595"/>
                  <a:pt x="1156738" y="77826"/>
                </a:cubicBezTo>
                <a:cubicBezTo>
                  <a:pt x="1156738" y="61056"/>
                  <a:pt x="1170332" y="47462"/>
                  <a:pt x="1187102" y="47462"/>
                </a:cubicBezTo>
                <a:close/>
                <a:moveTo>
                  <a:pt x="1114547" y="47462"/>
                </a:moveTo>
                <a:cubicBezTo>
                  <a:pt x="1131317" y="47462"/>
                  <a:pt x="1144911" y="61056"/>
                  <a:pt x="1144911" y="77826"/>
                </a:cubicBezTo>
                <a:cubicBezTo>
                  <a:pt x="1144911" y="94595"/>
                  <a:pt x="1131317" y="108189"/>
                  <a:pt x="1114547" y="108189"/>
                </a:cubicBezTo>
                <a:cubicBezTo>
                  <a:pt x="1097778" y="108189"/>
                  <a:pt x="1084184" y="94595"/>
                  <a:pt x="1084184" y="77826"/>
                </a:cubicBezTo>
                <a:cubicBezTo>
                  <a:pt x="1084184" y="61056"/>
                  <a:pt x="1097778" y="47462"/>
                  <a:pt x="1114547" y="47462"/>
                </a:cubicBezTo>
                <a:close/>
                <a:moveTo>
                  <a:pt x="1041993" y="47462"/>
                </a:moveTo>
                <a:cubicBezTo>
                  <a:pt x="1058762" y="47462"/>
                  <a:pt x="1072356" y="61056"/>
                  <a:pt x="1072356" y="77826"/>
                </a:cubicBezTo>
                <a:cubicBezTo>
                  <a:pt x="1072356" y="94595"/>
                  <a:pt x="1058762" y="108189"/>
                  <a:pt x="1041993" y="108189"/>
                </a:cubicBezTo>
                <a:cubicBezTo>
                  <a:pt x="1025223" y="108189"/>
                  <a:pt x="1011629" y="94595"/>
                  <a:pt x="1011629" y="77826"/>
                </a:cubicBezTo>
                <a:cubicBezTo>
                  <a:pt x="1011629" y="61056"/>
                  <a:pt x="1025223" y="47462"/>
                  <a:pt x="1041993" y="47462"/>
                </a:cubicBezTo>
                <a:close/>
                <a:moveTo>
                  <a:pt x="969438" y="47462"/>
                </a:moveTo>
                <a:cubicBezTo>
                  <a:pt x="986208" y="47462"/>
                  <a:pt x="999801" y="61056"/>
                  <a:pt x="999801" y="77826"/>
                </a:cubicBezTo>
                <a:cubicBezTo>
                  <a:pt x="999801" y="94595"/>
                  <a:pt x="986208" y="108189"/>
                  <a:pt x="969438" y="108189"/>
                </a:cubicBezTo>
                <a:cubicBezTo>
                  <a:pt x="952669" y="108189"/>
                  <a:pt x="939075" y="94595"/>
                  <a:pt x="939075" y="77826"/>
                </a:cubicBezTo>
                <a:cubicBezTo>
                  <a:pt x="939075" y="61056"/>
                  <a:pt x="952669" y="47462"/>
                  <a:pt x="969438" y="47462"/>
                </a:cubicBezTo>
                <a:close/>
                <a:moveTo>
                  <a:pt x="896883" y="47462"/>
                </a:moveTo>
                <a:cubicBezTo>
                  <a:pt x="913653" y="47462"/>
                  <a:pt x="927247" y="61056"/>
                  <a:pt x="927247" y="77826"/>
                </a:cubicBezTo>
                <a:cubicBezTo>
                  <a:pt x="927247" y="94595"/>
                  <a:pt x="913653" y="108189"/>
                  <a:pt x="896883" y="108189"/>
                </a:cubicBezTo>
                <a:cubicBezTo>
                  <a:pt x="880114" y="108189"/>
                  <a:pt x="866520" y="94595"/>
                  <a:pt x="866520" y="77826"/>
                </a:cubicBezTo>
                <a:cubicBezTo>
                  <a:pt x="866520" y="61056"/>
                  <a:pt x="880114" y="47462"/>
                  <a:pt x="896883" y="47462"/>
                </a:cubicBezTo>
                <a:close/>
                <a:moveTo>
                  <a:pt x="824329" y="47462"/>
                </a:moveTo>
                <a:cubicBezTo>
                  <a:pt x="841098" y="47462"/>
                  <a:pt x="854692" y="61056"/>
                  <a:pt x="854692" y="77826"/>
                </a:cubicBezTo>
                <a:cubicBezTo>
                  <a:pt x="854692" y="94595"/>
                  <a:pt x="841098" y="108189"/>
                  <a:pt x="824329" y="108189"/>
                </a:cubicBezTo>
                <a:cubicBezTo>
                  <a:pt x="807559" y="108189"/>
                  <a:pt x="793965" y="94595"/>
                  <a:pt x="793965" y="77826"/>
                </a:cubicBezTo>
                <a:cubicBezTo>
                  <a:pt x="793965" y="61056"/>
                  <a:pt x="807559" y="47462"/>
                  <a:pt x="824329" y="47462"/>
                </a:cubicBezTo>
                <a:close/>
                <a:moveTo>
                  <a:pt x="751774" y="47462"/>
                </a:moveTo>
                <a:cubicBezTo>
                  <a:pt x="768544" y="47462"/>
                  <a:pt x="782138" y="61056"/>
                  <a:pt x="782138" y="77826"/>
                </a:cubicBezTo>
                <a:cubicBezTo>
                  <a:pt x="782138" y="94595"/>
                  <a:pt x="768544" y="108189"/>
                  <a:pt x="751774" y="108189"/>
                </a:cubicBezTo>
                <a:cubicBezTo>
                  <a:pt x="735005" y="108189"/>
                  <a:pt x="721411" y="94595"/>
                  <a:pt x="721411" y="77826"/>
                </a:cubicBezTo>
                <a:cubicBezTo>
                  <a:pt x="721411" y="61056"/>
                  <a:pt x="735005" y="47462"/>
                  <a:pt x="751774" y="47462"/>
                </a:cubicBezTo>
                <a:close/>
                <a:moveTo>
                  <a:pt x="679220" y="47462"/>
                </a:moveTo>
                <a:cubicBezTo>
                  <a:pt x="695989" y="47462"/>
                  <a:pt x="709583" y="61056"/>
                  <a:pt x="709583" y="77826"/>
                </a:cubicBezTo>
                <a:cubicBezTo>
                  <a:pt x="709583" y="94595"/>
                  <a:pt x="695989" y="108189"/>
                  <a:pt x="679220" y="108189"/>
                </a:cubicBezTo>
                <a:cubicBezTo>
                  <a:pt x="662450" y="108189"/>
                  <a:pt x="648856" y="94595"/>
                  <a:pt x="648856" y="77826"/>
                </a:cubicBezTo>
                <a:cubicBezTo>
                  <a:pt x="648856" y="61056"/>
                  <a:pt x="662450" y="47462"/>
                  <a:pt x="679220" y="47462"/>
                </a:cubicBezTo>
                <a:close/>
                <a:moveTo>
                  <a:pt x="606665" y="47462"/>
                </a:moveTo>
                <a:cubicBezTo>
                  <a:pt x="623435" y="47462"/>
                  <a:pt x="637029" y="61056"/>
                  <a:pt x="637029" y="77826"/>
                </a:cubicBezTo>
                <a:cubicBezTo>
                  <a:pt x="637029" y="94595"/>
                  <a:pt x="623435" y="108189"/>
                  <a:pt x="606665" y="108189"/>
                </a:cubicBezTo>
                <a:cubicBezTo>
                  <a:pt x="589896" y="108189"/>
                  <a:pt x="576302" y="94595"/>
                  <a:pt x="576302" y="77826"/>
                </a:cubicBezTo>
                <a:cubicBezTo>
                  <a:pt x="576302" y="61056"/>
                  <a:pt x="589896" y="47462"/>
                  <a:pt x="606665" y="47462"/>
                </a:cubicBezTo>
                <a:close/>
                <a:moveTo>
                  <a:pt x="534111" y="47462"/>
                </a:moveTo>
                <a:cubicBezTo>
                  <a:pt x="550880" y="47462"/>
                  <a:pt x="564474" y="61056"/>
                  <a:pt x="564474" y="77826"/>
                </a:cubicBezTo>
                <a:cubicBezTo>
                  <a:pt x="564474" y="94595"/>
                  <a:pt x="550880" y="108189"/>
                  <a:pt x="534111" y="108189"/>
                </a:cubicBezTo>
                <a:cubicBezTo>
                  <a:pt x="517341" y="108189"/>
                  <a:pt x="503747" y="94595"/>
                  <a:pt x="503747" y="77826"/>
                </a:cubicBezTo>
                <a:cubicBezTo>
                  <a:pt x="503747" y="61056"/>
                  <a:pt x="517341" y="47462"/>
                  <a:pt x="534111" y="47462"/>
                </a:cubicBezTo>
                <a:close/>
                <a:moveTo>
                  <a:pt x="461556" y="47462"/>
                </a:moveTo>
                <a:cubicBezTo>
                  <a:pt x="478326" y="47462"/>
                  <a:pt x="491920" y="61056"/>
                  <a:pt x="491920" y="77826"/>
                </a:cubicBezTo>
                <a:cubicBezTo>
                  <a:pt x="491920" y="94595"/>
                  <a:pt x="478326" y="108189"/>
                  <a:pt x="461556" y="108189"/>
                </a:cubicBezTo>
                <a:cubicBezTo>
                  <a:pt x="444787" y="108189"/>
                  <a:pt x="431192" y="94595"/>
                  <a:pt x="431192" y="77826"/>
                </a:cubicBezTo>
                <a:cubicBezTo>
                  <a:pt x="431192" y="61056"/>
                  <a:pt x="444787" y="47462"/>
                  <a:pt x="461556" y="47462"/>
                </a:cubicBezTo>
                <a:close/>
                <a:moveTo>
                  <a:pt x="389002" y="47462"/>
                </a:moveTo>
                <a:cubicBezTo>
                  <a:pt x="405771" y="47462"/>
                  <a:pt x="419365" y="61056"/>
                  <a:pt x="419365" y="77826"/>
                </a:cubicBezTo>
                <a:cubicBezTo>
                  <a:pt x="419365" y="94595"/>
                  <a:pt x="405771" y="108189"/>
                  <a:pt x="389002" y="108189"/>
                </a:cubicBezTo>
                <a:cubicBezTo>
                  <a:pt x="372232" y="108189"/>
                  <a:pt x="358638" y="94595"/>
                  <a:pt x="358638" y="77826"/>
                </a:cubicBezTo>
                <a:cubicBezTo>
                  <a:pt x="358638" y="61056"/>
                  <a:pt x="372232" y="47462"/>
                  <a:pt x="389002" y="47462"/>
                </a:cubicBezTo>
                <a:close/>
                <a:moveTo>
                  <a:pt x="316447" y="47462"/>
                </a:moveTo>
                <a:cubicBezTo>
                  <a:pt x="333216" y="47462"/>
                  <a:pt x="346810" y="61056"/>
                  <a:pt x="346810" y="77826"/>
                </a:cubicBezTo>
                <a:cubicBezTo>
                  <a:pt x="346810" y="94595"/>
                  <a:pt x="333216" y="108189"/>
                  <a:pt x="316447" y="108189"/>
                </a:cubicBezTo>
                <a:cubicBezTo>
                  <a:pt x="299677" y="108189"/>
                  <a:pt x="286084" y="94595"/>
                  <a:pt x="286084" y="77826"/>
                </a:cubicBezTo>
                <a:cubicBezTo>
                  <a:pt x="286084" y="61056"/>
                  <a:pt x="299677" y="47462"/>
                  <a:pt x="316447" y="47462"/>
                </a:cubicBezTo>
                <a:close/>
                <a:moveTo>
                  <a:pt x="243892" y="47462"/>
                </a:moveTo>
                <a:cubicBezTo>
                  <a:pt x="260662" y="47462"/>
                  <a:pt x="274256" y="61056"/>
                  <a:pt x="274256" y="77826"/>
                </a:cubicBezTo>
                <a:cubicBezTo>
                  <a:pt x="274256" y="94595"/>
                  <a:pt x="260662" y="108189"/>
                  <a:pt x="243892" y="108189"/>
                </a:cubicBezTo>
                <a:cubicBezTo>
                  <a:pt x="227123" y="108189"/>
                  <a:pt x="213529" y="94595"/>
                  <a:pt x="213529" y="77826"/>
                </a:cubicBezTo>
                <a:cubicBezTo>
                  <a:pt x="213529" y="61056"/>
                  <a:pt x="227123" y="47462"/>
                  <a:pt x="243892" y="47462"/>
                </a:cubicBezTo>
                <a:close/>
                <a:moveTo>
                  <a:pt x="171339" y="47462"/>
                </a:moveTo>
                <a:cubicBezTo>
                  <a:pt x="188107" y="47462"/>
                  <a:pt x="201701" y="61056"/>
                  <a:pt x="201701" y="77826"/>
                </a:cubicBezTo>
                <a:cubicBezTo>
                  <a:pt x="201701" y="94595"/>
                  <a:pt x="188107" y="108189"/>
                  <a:pt x="171339" y="108189"/>
                </a:cubicBezTo>
                <a:cubicBezTo>
                  <a:pt x="154708" y="108189"/>
                  <a:pt x="141113" y="94595"/>
                  <a:pt x="141113" y="77826"/>
                </a:cubicBezTo>
                <a:cubicBezTo>
                  <a:pt x="141113" y="61056"/>
                  <a:pt x="154708" y="47462"/>
                  <a:pt x="171339" y="47462"/>
                </a:cubicBezTo>
                <a:close/>
                <a:moveTo>
                  <a:pt x="98942" y="47462"/>
                </a:moveTo>
                <a:cubicBezTo>
                  <a:pt x="115700" y="47462"/>
                  <a:pt x="129294" y="61056"/>
                  <a:pt x="129294" y="77826"/>
                </a:cubicBezTo>
                <a:cubicBezTo>
                  <a:pt x="129294" y="94595"/>
                  <a:pt x="115700" y="108189"/>
                  <a:pt x="98942" y="108189"/>
                </a:cubicBezTo>
                <a:cubicBezTo>
                  <a:pt x="82168" y="108189"/>
                  <a:pt x="68573" y="94595"/>
                  <a:pt x="68573" y="77826"/>
                </a:cubicBezTo>
                <a:cubicBezTo>
                  <a:pt x="68573" y="61056"/>
                  <a:pt x="82168" y="47462"/>
                  <a:pt x="98942" y="47462"/>
                </a:cubicBezTo>
                <a:close/>
                <a:moveTo>
                  <a:pt x="26388" y="47462"/>
                </a:moveTo>
                <a:cubicBezTo>
                  <a:pt x="43149" y="47462"/>
                  <a:pt x="56744" y="61056"/>
                  <a:pt x="56744" y="77826"/>
                </a:cubicBezTo>
                <a:cubicBezTo>
                  <a:pt x="56744" y="94595"/>
                  <a:pt x="43149" y="108189"/>
                  <a:pt x="26388" y="108189"/>
                </a:cubicBezTo>
                <a:cubicBezTo>
                  <a:pt x="18002" y="108189"/>
                  <a:pt x="10410" y="104791"/>
                  <a:pt x="4916" y="99296"/>
                </a:cubicBezTo>
                <a:lnTo>
                  <a:pt x="0" y="87429"/>
                </a:lnTo>
                <a:lnTo>
                  <a:pt x="0" y="68222"/>
                </a:lnTo>
                <a:lnTo>
                  <a:pt x="4916" y="56355"/>
                </a:lnTo>
                <a:cubicBezTo>
                  <a:pt x="10410" y="50861"/>
                  <a:pt x="18002" y="47462"/>
                  <a:pt x="26388" y="47462"/>
                </a:cubicBezTo>
                <a:close/>
                <a:moveTo>
                  <a:pt x="1592868" y="0"/>
                </a:moveTo>
                <a:lnTo>
                  <a:pt x="1613441" y="0"/>
                </a:lnTo>
                <a:lnTo>
                  <a:pt x="1620472" y="27343"/>
                </a:lnTo>
                <a:lnTo>
                  <a:pt x="1610610" y="25352"/>
                </a:lnTo>
                <a:cubicBezTo>
                  <a:pt x="1605161" y="23047"/>
                  <a:pt x="1600525" y="19197"/>
                  <a:pt x="1597251" y="14351"/>
                </a:cubicBezTo>
                <a:close/>
                <a:moveTo>
                  <a:pt x="1520598" y="0"/>
                </a:moveTo>
                <a:lnTo>
                  <a:pt x="1579150" y="0"/>
                </a:lnTo>
                <a:lnTo>
                  <a:pt x="1571345" y="18844"/>
                </a:lnTo>
                <a:cubicBezTo>
                  <a:pt x="1565850" y="24339"/>
                  <a:pt x="1558259" y="27738"/>
                  <a:pt x="1549874" y="27738"/>
                </a:cubicBezTo>
                <a:cubicBezTo>
                  <a:pt x="1541490" y="27738"/>
                  <a:pt x="1533899" y="24339"/>
                  <a:pt x="1528404" y="18844"/>
                </a:cubicBezTo>
                <a:close/>
                <a:moveTo>
                  <a:pt x="1448044" y="0"/>
                </a:moveTo>
                <a:lnTo>
                  <a:pt x="1506596" y="0"/>
                </a:lnTo>
                <a:lnTo>
                  <a:pt x="1498790" y="18844"/>
                </a:lnTo>
                <a:cubicBezTo>
                  <a:pt x="1493295" y="24339"/>
                  <a:pt x="1485705" y="27738"/>
                  <a:pt x="1477320" y="27738"/>
                </a:cubicBezTo>
                <a:cubicBezTo>
                  <a:pt x="1468935" y="27738"/>
                  <a:pt x="1461344" y="24339"/>
                  <a:pt x="1455850" y="18844"/>
                </a:cubicBezTo>
                <a:close/>
                <a:moveTo>
                  <a:pt x="1375489" y="0"/>
                </a:moveTo>
                <a:lnTo>
                  <a:pt x="1434041" y="0"/>
                </a:lnTo>
                <a:lnTo>
                  <a:pt x="1426236" y="18844"/>
                </a:lnTo>
                <a:cubicBezTo>
                  <a:pt x="1420741" y="24339"/>
                  <a:pt x="1413150" y="27738"/>
                  <a:pt x="1404765" y="27738"/>
                </a:cubicBezTo>
                <a:cubicBezTo>
                  <a:pt x="1396381" y="27738"/>
                  <a:pt x="1388790" y="24339"/>
                  <a:pt x="1383295" y="18844"/>
                </a:cubicBezTo>
                <a:close/>
                <a:moveTo>
                  <a:pt x="1302935" y="0"/>
                </a:moveTo>
                <a:lnTo>
                  <a:pt x="1361486" y="0"/>
                </a:lnTo>
                <a:lnTo>
                  <a:pt x="1353681" y="18844"/>
                </a:lnTo>
                <a:cubicBezTo>
                  <a:pt x="1348186" y="24339"/>
                  <a:pt x="1340596" y="27738"/>
                  <a:pt x="1332211" y="27738"/>
                </a:cubicBezTo>
                <a:cubicBezTo>
                  <a:pt x="1323826" y="27738"/>
                  <a:pt x="1316235" y="24339"/>
                  <a:pt x="1310740" y="18844"/>
                </a:cubicBezTo>
                <a:close/>
                <a:moveTo>
                  <a:pt x="1230380" y="0"/>
                </a:moveTo>
                <a:lnTo>
                  <a:pt x="1288932" y="0"/>
                </a:lnTo>
                <a:lnTo>
                  <a:pt x="1281126" y="18844"/>
                </a:lnTo>
                <a:cubicBezTo>
                  <a:pt x="1275632" y="24339"/>
                  <a:pt x="1268041" y="27738"/>
                  <a:pt x="1259656" y="27738"/>
                </a:cubicBezTo>
                <a:cubicBezTo>
                  <a:pt x="1251271" y="27738"/>
                  <a:pt x="1243680" y="24339"/>
                  <a:pt x="1238186" y="18844"/>
                </a:cubicBezTo>
                <a:close/>
                <a:moveTo>
                  <a:pt x="1157826" y="0"/>
                </a:moveTo>
                <a:lnTo>
                  <a:pt x="1216377" y="0"/>
                </a:lnTo>
                <a:lnTo>
                  <a:pt x="1208572" y="18844"/>
                </a:lnTo>
                <a:cubicBezTo>
                  <a:pt x="1203077" y="24339"/>
                  <a:pt x="1195486" y="27738"/>
                  <a:pt x="1187102" y="27738"/>
                </a:cubicBezTo>
                <a:cubicBezTo>
                  <a:pt x="1178717" y="27738"/>
                  <a:pt x="1171126" y="24339"/>
                  <a:pt x="1165631" y="18844"/>
                </a:cubicBezTo>
                <a:close/>
                <a:moveTo>
                  <a:pt x="1085271" y="0"/>
                </a:moveTo>
                <a:lnTo>
                  <a:pt x="1143823" y="0"/>
                </a:lnTo>
                <a:lnTo>
                  <a:pt x="1136017" y="18844"/>
                </a:lnTo>
                <a:cubicBezTo>
                  <a:pt x="1130523" y="24339"/>
                  <a:pt x="1122932" y="27738"/>
                  <a:pt x="1114547" y="27738"/>
                </a:cubicBezTo>
                <a:cubicBezTo>
                  <a:pt x="1106162" y="27738"/>
                  <a:pt x="1098571" y="24339"/>
                  <a:pt x="1093077" y="18844"/>
                </a:cubicBezTo>
                <a:close/>
                <a:moveTo>
                  <a:pt x="1012717" y="0"/>
                </a:moveTo>
                <a:lnTo>
                  <a:pt x="1071268" y="0"/>
                </a:lnTo>
                <a:lnTo>
                  <a:pt x="1063463" y="18844"/>
                </a:lnTo>
                <a:cubicBezTo>
                  <a:pt x="1057968" y="24339"/>
                  <a:pt x="1050377" y="27738"/>
                  <a:pt x="1041993" y="27738"/>
                </a:cubicBezTo>
                <a:cubicBezTo>
                  <a:pt x="1033608" y="27738"/>
                  <a:pt x="1026017" y="24339"/>
                  <a:pt x="1020522" y="18844"/>
                </a:cubicBezTo>
                <a:close/>
                <a:moveTo>
                  <a:pt x="940162" y="0"/>
                </a:moveTo>
                <a:lnTo>
                  <a:pt x="998714" y="0"/>
                </a:lnTo>
                <a:lnTo>
                  <a:pt x="990908" y="18844"/>
                </a:lnTo>
                <a:cubicBezTo>
                  <a:pt x="985414" y="24339"/>
                  <a:pt x="977823" y="27738"/>
                  <a:pt x="969438" y="27738"/>
                </a:cubicBezTo>
                <a:cubicBezTo>
                  <a:pt x="961053" y="27738"/>
                  <a:pt x="953462" y="24339"/>
                  <a:pt x="947968" y="18844"/>
                </a:cubicBezTo>
                <a:close/>
                <a:moveTo>
                  <a:pt x="867607" y="0"/>
                </a:moveTo>
                <a:lnTo>
                  <a:pt x="926159" y="0"/>
                </a:lnTo>
                <a:lnTo>
                  <a:pt x="918354" y="18844"/>
                </a:lnTo>
                <a:cubicBezTo>
                  <a:pt x="912859" y="24339"/>
                  <a:pt x="905268" y="27738"/>
                  <a:pt x="896883" y="27738"/>
                </a:cubicBezTo>
                <a:cubicBezTo>
                  <a:pt x="888499" y="27738"/>
                  <a:pt x="880908" y="24339"/>
                  <a:pt x="875413" y="18844"/>
                </a:cubicBezTo>
                <a:close/>
                <a:moveTo>
                  <a:pt x="795053" y="0"/>
                </a:moveTo>
                <a:lnTo>
                  <a:pt x="853605" y="0"/>
                </a:lnTo>
                <a:lnTo>
                  <a:pt x="845799" y="18844"/>
                </a:lnTo>
                <a:cubicBezTo>
                  <a:pt x="840304" y="24339"/>
                  <a:pt x="832714" y="27738"/>
                  <a:pt x="824329" y="27738"/>
                </a:cubicBezTo>
                <a:cubicBezTo>
                  <a:pt x="815944" y="27738"/>
                  <a:pt x="808353" y="24339"/>
                  <a:pt x="802858" y="18844"/>
                </a:cubicBezTo>
                <a:close/>
                <a:moveTo>
                  <a:pt x="722498" y="0"/>
                </a:moveTo>
                <a:lnTo>
                  <a:pt x="781050" y="0"/>
                </a:lnTo>
                <a:lnTo>
                  <a:pt x="773245" y="18844"/>
                </a:lnTo>
                <a:cubicBezTo>
                  <a:pt x="767750" y="24339"/>
                  <a:pt x="760159" y="27738"/>
                  <a:pt x="751774" y="27738"/>
                </a:cubicBezTo>
                <a:cubicBezTo>
                  <a:pt x="743390" y="27738"/>
                  <a:pt x="735799" y="24339"/>
                  <a:pt x="730304" y="18844"/>
                </a:cubicBezTo>
                <a:close/>
                <a:moveTo>
                  <a:pt x="649944" y="0"/>
                </a:moveTo>
                <a:lnTo>
                  <a:pt x="708496" y="0"/>
                </a:lnTo>
                <a:lnTo>
                  <a:pt x="700690" y="18844"/>
                </a:lnTo>
                <a:cubicBezTo>
                  <a:pt x="695195" y="24339"/>
                  <a:pt x="687604" y="27738"/>
                  <a:pt x="679220" y="27738"/>
                </a:cubicBezTo>
                <a:cubicBezTo>
                  <a:pt x="670835" y="27738"/>
                  <a:pt x="663244" y="24339"/>
                  <a:pt x="657749" y="18844"/>
                </a:cubicBezTo>
                <a:close/>
                <a:moveTo>
                  <a:pt x="577389" y="0"/>
                </a:moveTo>
                <a:lnTo>
                  <a:pt x="635941" y="0"/>
                </a:lnTo>
                <a:lnTo>
                  <a:pt x="628135" y="18844"/>
                </a:lnTo>
                <a:cubicBezTo>
                  <a:pt x="622641" y="24339"/>
                  <a:pt x="615050" y="27738"/>
                  <a:pt x="606665" y="27738"/>
                </a:cubicBezTo>
                <a:cubicBezTo>
                  <a:pt x="598280" y="27738"/>
                  <a:pt x="590690" y="24339"/>
                  <a:pt x="585195" y="18844"/>
                </a:cubicBezTo>
                <a:close/>
                <a:moveTo>
                  <a:pt x="504835" y="0"/>
                </a:moveTo>
                <a:lnTo>
                  <a:pt x="563386" y="0"/>
                </a:lnTo>
                <a:lnTo>
                  <a:pt x="555581" y="18844"/>
                </a:lnTo>
                <a:cubicBezTo>
                  <a:pt x="550086" y="24339"/>
                  <a:pt x="542495" y="27738"/>
                  <a:pt x="534111" y="27738"/>
                </a:cubicBezTo>
                <a:cubicBezTo>
                  <a:pt x="525726" y="27738"/>
                  <a:pt x="518135" y="24339"/>
                  <a:pt x="512640" y="18844"/>
                </a:cubicBezTo>
                <a:close/>
                <a:moveTo>
                  <a:pt x="432280" y="0"/>
                </a:moveTo>
                <a:lnTo>
                  <a:pt x="490832" y="0"/>
                </a:lnTo>
                <a:lnTo>
                  <a:pt x="483026" y="18844"/>
                </a:lnTo>
                <a:cubicBezTo>
                  <a:pt x="477532" y="24339"/>
                  <a:pt x="469941" y="27738"/>
                  <a:pt x="461556" y="27738"/>
                </a:cubicBezTo>
                <a:cubicBezTo>
                  <a:pt x="453171" y="27738"/>
                  <a:pt x="445580" y="24339"/>
                  <a:pt x="440086" y="18844"/>
                </a:cubicBezTo>
                <a:close/>
                <a:moveTo>
                  <a:pt x="359726" y="0"/>
                </a:moveTo>
                <a:lnTo>
                  <a:pt x="418277" y="0"/>
                </a:lnTo>
                <a:lnTo>
                  <a:pt x="410472" y="18844"/>
                </a:lnTo>
                <a:cubicBezTo>
                  <a:pt x="404977" y="24339"/>
                  <a:pt x="397386" y="27738"/>
                  <a:pt x="389002" y="27738"/>
                </a:cubicBezTo>
                <a:cubicBezTo>
                  <a:pt x="380617" y="27738"/>
                  <a:pt x="373026" y="24339"/>
                  <a:pt x="367531" y="18844"/>
                </a:cubicBezTo>
                <a:close/>
                <a:moveTo>
                  <a:pt x="287171" y="0"/>
                </a:moveTo>
                <a:lnTo>
                  <a:pt x="345723" y="0"/>
                </a:lnTo>
                <a:lnTo>
                  <a:pt x="337917" y="18844"/>
                </a:lnTo>
                <a:cubicBezTo>
                  <a:pt x="332423" y="24339"/>
                  <a:pt x="324832" y="27738"/>
                  <a:pt x="316447" y="27738"/>
                </a:cubicBezTo>
                <a:cubicBezTo>
                  <a:pt x="308062" y="27738"/>
                  <a:pt x="300471" y="24339"/>
                  <a:pt x="294977" y="18844"/>
                </a:cubicBezTo>
                <a:close/>
                <a:moveTo>
                  <a:pt x="214617" y="0"/>
                </a:moveTo>
                <a:lnTo>
                  <a:pt x="273168" y="0"/>
                </a:lnTo>
                <a:lnTo>
                  <a:pt x="265363" y="18844"/>
                </a:lnTo>
                <a:cubicBezTo>
                  <a:pt x="259868" y="24339"/>
                  <a:pt x="252277" y="27738"/>
                  <a:pt x="243892" y="27738"/>
                </a:cubicBezTo>
                <a:cubicBezTo>
                  <a:pt x="235508" y="27738"/>
                  <a:pt x="227917" y="24339"/>
                  <a:pt x="222422" y="18844"/>
                </a:cubicBezTo>
                <a:close/>
                <a:moveTo>
                  <a:pt x="142204" y="0"/>
                </a:moveTo>
                <a:lnTo>
                  <a:pt x="200614" y="0"/>
                </a:lnTo>
                <a:lnTo>
                  <a:pt x="192808" y="18844"/>
                </a:lnTo>
                <a:cubicBezTo>
                  <a:pt x="187314" y="24339"/>
                  <a:pt x="179723" y="27738"/>
                  <a:pt x="171339" y="27738"/>
                </a:cubicBezTo>
                <a:cubicBezTo>
                  <a:pt x="163026" y="27738"/>
                  <a:pt x="155471" y="24339"/>
                  <a:pt x="149994" y="18844"/>
                </a:cubicBezTo>
                <a:close/>
                <a:moveTo>
                  <a:pt x="69668" y="0"/>
                </a:moveTo>
                <a:lnTo>
                  <a:pt x="128212" y="0"/>
                </a:lnTo>
                <a:lnTo>
                  <a:pt x="120408" y="18844"/>
                </a:lnTo>
                <a:cubicBezTo>
                  <a:pt x="114915" y="24339"/>
                  <a:pt x="107328" y="27738"/>
                  <a:pt x="98949" y="27738"/>
                </a:cubicBezTo>
                <a:cubicBezTo>
                  <a:pt x="90562" y="27738"/>
                  <a:pt x="82969" y="24339"/>
                  <a:pt x="77474" y="18844"/>
                </a:cubicBezTo>
                <a:close/>
                <a:moveTo>
                  <a:pt x="0" y="0"/>
                </a:moveTo>
                <a:lnTo>
                  <a:pt x="55662" y="0"/>
                </a:lnTo>
                <a:lnTo>
                  <a:pt x="47858" y="18844"/>
                </a:lnTo>
                <a:cubicBezTo>
                  <a:pt x="42364" y="24339"/>
                  <a:pt x="34775" y="27738"/>
                  <a:pt x="26394" y="27738"/>
                </a:cubicBezTo>
                <a:cubicBezTo>
                  <a:pt x="18009" y="27738"/>
                  <a:pt x="10417" y="24339"/>
                  <a:pt x="4922" y="18844"/>
                </a:cubicBezTo>
                <a:lnTo>
                  <a:pt x="0" y="6962"/>
                </a:lnTo>
                <a:close/>
              </a:path>
            </a:pathLst>
          </a:custGeom>
          <a:solidFill>
            <a:schemeClr val="accent1">
              <a:alpha val="60000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9" name="Google Shape;449;p15"/>
          <p:cNvSpPr/>
          <p:nvPr/>
        </p:nvSpPr>
        <p:spPr>
          <a:xfrm>
            <a:off x="1" y="1"/>
            <a:ext cx="302530" cy="372598"/>
          </a:xfrm>
          <a:custGeom>
            <a:avLst/>
            <a:gdLst/>
            <a:ahLst/>
            <a:cxnLst/>
            <a:rect l="l" t="t" r="r" b="b"/>
            <a:pathLst>
              <a:path w="403373" h="496797" extrusionOk="0">
                <a:moveTo>
                  <a:pt x="229368" y="0"/>
                </a:moveTo>
                <a:lnTo>
                  <a:pt x="384512" y="0"/>
                </a:lnTo>
                <a:lnTo>
                  <a:pt x="403373" y="93424"/>
                </a:lnTo>
                <a:cubicBezTo>
                  <a:pt x="403373" y="316201"/>
                  <a:pt x="222777" y="496797"/>
                  <a:pt x="0" y="496797"/>
                </a:cubicBezTo>
                <a:lnTo>
                  <a:pt x="0" y="341654"/>
                </a:lnTo>
                <a:cubicBezTo>
                  <a:pt x="137093" y="341654"/>
                  <a:pt x="248230" y="230517"/>
                  <a:pt x="248230" y="93424"/>
                </a:cubicBezTo>
                <a:close/>
              </a:path>
            </a:pathLst>
          </a:custGeom>
          <a:gradFill>
            <a:gsLst>
              <a:gs pos="0">
                <a:srgbClr val="FF4E02"/>
              </a:gs>
              <a:gs pos="48000">
                <a:srgbClr val="F69323"/>
              </a:gs>
              <a:gs pos="100000">
                <a:srgbClr val="FABC75"/>
              </a:gs>
            </a:gsLst>
            <a:lin ang="16200038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0" name="Google Shape;450;p15"/>
          <p:cNvSpPr txBox="1">
            <a:spLocks noGrp="1"/>
          </p:cNvSpPr>
          <p:nvPr>
            <p:ph type="body" idx="1"/>
          </p:nvPr>
        </p:nvSpPr>
        <p:spPr>
          <a:xfrm>
            <a:off x="415625" y="1409550"/>
            <a:ext cx="8312700" cy="3238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 rtl="0">
              <a:spcBef>
                <a:spcPts val="40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40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40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40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40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40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40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400"/>
              </a:spcBef>
              <a:spcAft>
                <a:spcPts val="40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451" name="Google Shape;451;p15"/>
          <p:cNvSpPr txBox="1">
            <a:spLocks noGrp="1"/>
          </p:cNvSpPr>
          <p:nvPr>
            <p:ph type="subTitle" idx="2"/>
          </p:nvPr>
        </p:nvSpPr>
        <p:spPr>
          <a:xfrm>
            <a:off x="415550" y="975400"/>
            <a:ext cx="8312700" cy="26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pic>
        <p:nvPicPr>
          <p:cNvPr id="452" name="Google Shape;452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5108251"/>
            <a:ext cx="9144000" cy="3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18">
          <p15:clr>
            <a:srgbClr val="FA7B17"/>
          </p15:clr>
        </p15:guide>
        <p15:guide id="2" orient="horz" pos="3068">
          <p15:clr>
            <a:srgbClr val="FA7B17"/>
          </p15:clr>
        </p15:guide>
        <p15:guide id="3" pos="259">
          <p15:clr>
            <a:srgbClr val="FA7B17"/>
          </p15:clr>
        </p15:guide>
        <p15:guide id="4" pos="5501">
          <p15:clr>
            <a:srgbClr val="FA7B17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Columns with Headings">
  <p:cSld name="Title Only 1_3_2_1"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17"/>
          <p:cNvSpPr txBox="1">
            <a:spLocks noGrp="1"/>
          </p:cNvSpPr>
          <p:nvPr>
            <p:ph type="title"/>
          </p:nvPr>
        </p:nvSpPr>
        <p:spPr>
          <a:xfrm>
            <a:off x="415625" y="372600"/>
            <a:ext cx="83127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63" name="Google Shape;463;p17"/>
          <p:cNvSpPr/>
          <p:nvPr/>
        </p:nvSpPr>
        <p:spPr>
          <a:xfrm>
            <a:off x="8844446" y="4871162"/>
            <a:ext cx="228600" cy="2295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7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4" name="Google Shape;464;p17"/>
          <p:cNvSpPr/>
          <p:nvPr/>
        </p:nvSpPr>
        <p:spPr>
          <a:xfrm>
            <a:off x="2" y="0"/>
            <a:ext cx="226157" cy="260447"/>
          </a:xfrm>
          <a:custGeom>
            <a:avLst/>
            <a:gdLst/>
            <a:ahLst/>
            <a:cxnLst/>
            <a:rect l="l" t="t" r="r" b="b"/>
            <a:pathLst>
              <a:path w="1675237" h="1929234" extrusionOk="0">
                <a:moveTo>
                  <a:pt x="461556" y="1897854"/>
                </a:moveTo>
                <a:lnTo>
                  <a:pt x="469774" y="1899513"/>
                </a:lnTo>
                <a:lnTo>
                  <a:pt x="443985" y="1904118"/>
                </a:lnTo>
                <a:lnTo>
                  <a:pt x="449737" y="1900240"/>
                </a:lnTo>
                <a:cubicBezTo>
                  <a:pt x="453370" y="1898704"/>
                  <a:pt x="457364" y="1897854"/>
                  <a:pt x="461556" y="1897854"/>
                </a:cubicBezTo>
                <a:close/>
                <a:moveTo>
                  <a:pt x="389002" y="1897854"/>
                </a:moveTo>
                <a:cubicBezTo>
                  <a:pt x="397386" y="1897854"/>
                  <a:pt x="404977" y="1901253"/>
                  <a:pt x="410472" y="1906747"/>
                </a:cubicBezTo>
                <a:lnTo>
                  <a:pt x="411766" y="1909872"/>
                </a:lnTo>
                <a:lnTo>
                  <a:pt x="400388" y="1911904"/>
                </a:lnTo>
                <a:lnTo>
                  <a:pt x="363451" y="1916598"/>
                </a:lnTo>
                <a:lnTo>
                  <a:pt x="367531" y="1906747"/>
                </a:lnTo>
                <a:cubicBezTo>
                  <a:pt x="373026" y="1901253"/>
                  <a:pt x="380617" y="1897854"/>
                  <a:pt x="389002" y="1897854"/>
                </a:cubicBezTo>
                <a:close/>
                <a:moveTo>
                  <a:pt x="316447" y="1897854"/>
                </a:moveTo>
                <a:cubicBezTo>
                  <a:pt x="324832" y="1897854"/>
                  <a:pt x="332422" y="1901253"/>
                  <a:pt x="337917" y="1906747"/>
                </a:cubicBezTo>
                <a:lnTo>
                  <a:pt x="343070" y="1919187"/>
                </a:lnTo>
                <a:lnTo>
                  <a:pt x="325117" y="1921469"/>
                </a:lnTo>
                <a:lnTo>
                  <a:pt x="287700" y="1924314"/>
                </a:lnTo>
                <a:lnTo>
                  <a:pt x="294977" y="1906747"/>
                </a:lnTo>
                <a:cubicBezTo>
                  <a:pt x="300471" y="1901253"/>
                  <a:pt x="308062" y="1897854"/>
                  <a:pt x="316447" y="1897854"/>
                </a:cubicBezTo>
                <a:close/>
                <a:moveTo>
                  <a:pt x="243892" y="1897854"/>
                </a:moveTo>
                <a:cubicBezTo>
                  <a:pt x="252277" y="1897854"/>
                  <a:pt x="259868" y="1901253"/>
                  <a:pt x="265363" y="1906747"/>
                </a:cubicBezTo>
                <a:lnTo>
                  <a:pt x="273099" y="1925425"/>
                </a:lnTo>
                <a:lnTo>
                  <a:pt x="248735" y="1927277"/>
                </a:lnTo>
                <a:lnTo>
                  <a:pt x="213550" y="1928167"/>
                </a:lnTo>
                <a:lnTo>
                  <a:pt x="222422" y="1906747"/>
                </a:lnTo>
                <a:cubicBezTo>
                  <a:pt x="227917" y="1901253"/>
                  <a:pt x="235508" y="1897854"/>
                  <a:pt x="243892" y="1897854"/>
                </a:cubicBezTo>
                <a:close/>
                <a:moveTo>
                  <a:pt x="171339" y="1897854"/>
                </a:moveTo>
                <a:cubicBezTo>
                  <a:pt x="188107" y="1897854"/>
                  <a:pt x="201701" y="1911448"/>
                  <a:pt x="201701" y="1928218"/>
                </a:cubicBezTo>
                <a:lnTo>
                  <a:pt x="201597" y="1928469"/>
                </a:lnTo>
                <a:lnTo>
                  <a:pt x="171336" y="1929234"/>
                </a:lnTo>
                <a:lnTo>
                  <a:pt x="141087" y="1928469"/>
                </a:lnTo>
                <a:lnTo>
                  <a:pt x="140982" y="1928218"/>
                </a:lnTo>
                <a:cubicBezTo>
                  <a:pt x="140982" y="1911448"/>
                  <a:pt x="154577" y="1897854"/>
                  <a:pt x="171339" y="1897854"/>
                </a:cubicBezTo>
                <a:close/>
                <a:moveTo>
                  <a:pt x="98792" y="1897854"/>
                </a:moveTo>
                <a:cubicBezTo>
                  <a:pt x="107177" y="1897854"/>
                  <a:pt x="114768" y="1901253"/>
                  <a:pt x="120263" y="1906747"/>
                </a:cubicBezTo>
                <a:lnTo>
                  <a:pt x="129135" y="1928167"/>
                </a:lnTo>
                <a:lnTo>
                  <a:pt x="93938" y="1927277"/>
                </a:lnTo>
                <a:lnTo>
                  <a:pt x="69586" y="1925425"/>
                </a:lnTo>
                <a:lnTo>
                  <a:pt x="77322" y="1906747"/>
                </a:lnTo>
                <a:cubicBezTo>
                  <a:pt x="82817" y="1901253"/>
                  <a:pt x="90408" y="1897854"/>
                  <a:pt x="98792" y="1897854"/>
                </a:cubicBezTo>
                <a:close/>
                <a:moveTo>
                  <a:pt x="26239" y="1897854"/>
                </a:moveTo>
                <a:cubicBezTo>
                  <a:pt x="34623" y="1897854"/>
                  <a:pt x="42214" y="1901253"/>
                  <a:pt x="47709" y="1906747"/>
                </a:cubicBezTo>
                <a:lnTo>
                  <a:pt x="54985" y="1924315"/>
                </a:lnTo>
                <a:lnTo>
                  <a:pt x="17556" y="1921469"/>
                </a:lnTo>
                <a:lnTo>
                  <a:pt x="0" y="1919238"/>
                </a:lnTo>
                <a:lnTo>
                  <a:pt x="0" y="1918259"/>
                </a:lnTo>
                <a:lnTo>
                  <a:pt x="4768" y="1906747"/>
                </a:lnTo>
                <a:cubicBezTo>
                  <a:pt x="10263" y="1901253"/>
                  <a:pt x="17854" y="1897854"/>
                  <a:pt x="26239" y="1897854"/>
                </a:cubicBezTo>
                <a:close/>
                <a:moveTo>
                  <a:pt x="679220" y="1817400"/>
                </a:moveTo>
                <a:cubicBezTo>
                  <a:pt x="687604" y="1817400"/>
                  <a:pt x="695195" y="1820799"/>
                  <a:pt x="700690" y="1826293"/>
                </a:cubicBezTo>
                <a:lnTo>
                  <a:pt x="702587" y="1830873"/>
                </a:lnTo>
                <a:lnTo>
                  <a:pt x="649855" y="1850174"/>
                </a:lnTo>
                <a:lnTo>
                  <a:pt x="648856" y="1847763"/>
                </a:lnTo>
                <a:cubicBezTo>
                  <a:pt x="648856" y="1830994"/>
                  <a:pt x="662450" y="1817400"/>
                  <a:pt x="679220" y="1817400"/>
                </a:cubicBezTo>
                <a:close/>
                <a:moveTo>
                  <a:pt x="606665" y="1817400"/>
                </a:moveTo>
                <a:cubicBezTo>
                  <a:pt x="623435" y="1817400"/>
                  <a:pt x="637029" y="1830994"/>
                  <a:pt x="637029" y="1847763"/>
                </a:cubicBezTo>
                <a:lnTo>
                  <a:pt x="633560" y="1856138"/>
                </a:lnTo>
                <a:lnTo>
                  <a:pt x="618594" y="1861615"/>
                </a:lnTo>
                <a:lnTo>
                  <a:pt x="587142" y="1870547"/>
                </a:lnTo>
                <a:lnTo>
                  <a:pt x="585195" y="1869234"/>
                </a:lnTo>
                <a:cubicBezTo>
                  <a:pt x="579700" y="1863739"/>
                  <a:pt x="576302" y="1856148"/>
                  <a:pt x="576302" y="1847763"/>
                </a:cubicBezTo>
                <a:cubicBezTo>
                  <a:pt x="576302" y="1830994"/>
                  <a:pt x="589896" y="1817400"/>
                  <a:pt x="606665" y="1817400"/>
                </a:cubicBezTo>
                <a:close/>
                <a:moveTo>
                  <a:pt x="534111" y="1817400"/>
                </a:moveTo>
                <a:cubicBezTo>
                  <a:pt x="550880" y="1817400"/>
                  <a:pt x="564474" y="1830994"/>
                  <a:pt x="564474" y="1847763"/>
                </a:cubicBezTo>
                <a:cubicBezTo>
                  <a:pt x="564474" y="1864533"/>
                  <a:pt x="550880" y="1878127"/>
                  <a:pt x="534111" y="1878127"/>
                </a:cubicBezTo>
                <a:cubicBezTo>
                  <a:pt x="517341" y="1878127"/>
                  <a:pt x="503747" y="1864533"/>
                  <a:pt x="503747" y="1847763"/>
                </a:cubicBezTo>
                <a:cubicBezTo>
                  <a:pt x="503747" y="1830994"/>
                  <a:pt x="517341" y="1817400"/>
                  <a:pt x="534111" y="1817400"/>
                </a:cubicBezTo>
                <a:close/>
                <a:moveTo>
                  <a:pt x="461556" y="1817400"/>
                </a:moveTo>
                <a:cubicBezTo>
                  <a:pt x="478326" y="1817400"/>
                  <a:pt x="491920" y="1830994"/>
                  <a:pt x="491920" y="1847763"/>
                </a:cubicBezTo>
                <a:cubicBezTo>
                  <a:pt x="491920" y="1864533"/>
                  <a:pt x="478326" y="1878127"/>
                  <a:pt x="461556" y="1878127"/>
                </a:cubicBezTo>
                <a:cubicBezTo>
                  <a:pt x="444787" y="1878127"/>
                  <a:pt x="431192" y="1864533"/>
                  <a:pt x="431192" y="1847763"/>
                </a:cubicBezTo>
                <a:cubicBezTo>
                  <a:pt x="431192" y="1830994"/>
                  <a:pt x="444787" y="1817400"/>
                  <a:pt x="461556" y="1817400"/>
                </a:cubicBezTo>
                <a:close/>
                <a:moveTo>
                  <a:pt x="389002" y="1817400"/>
                </a:moveTo>
                <a:cubicBezTo>
                  <a:pt x="405771" y="1817400"/>
                  <a:pt x="419365" y="1830994"/>
                  <a:pt x="419365" y="1847763"/>
                </a:cubicBezTo>
                <a:cubicBezTo>
                  <a:pt x="419365" y="1864533"/>
                  <a:pt x="405771" y="1878127"/>
                  <a:pt x="389002" y="1878127"/>
                </a:cubicBezTo>
                <a:cubicBezTo>
                  <a:pt x="372232" y="1878127"/>
                  <a:pt x="358638" y="1864533"/>
                  <a:pt x="358638" y="1847763"/>
                </a:cubicBezTo>
                <a:cubicBezTo>
                  <a:pt x="358638" y="1830994"/>
                  <a:pt x="372232" y="1817400"/>
                  <a:pt x="389002" y="1817400"/>
                </a:cubicBezTo>
                <a:close/>
                <a:moveTo>
                  <a:pt x="316447" y="1817400"/>
                </a:moveTo>
                <a:cubicBezTo>
                  <a:pt x="333216" y="1817400"/>
                  <a:pt x="346810" y="1830994"/>
                  <a:pt x="346810" y="1847763"/>
                </a:cubicBezTo>
                <a:cubicBezTo>
                  <a:pt x="346810" y="1864533"/>
                  <a:pt x="333216" y="1878127"/>
                  <a:pt x="316447" y="1878127"/>
                </a:cubicBezTo>
                <a:cubicBezTo>
                  <a:pt x="299677" y="1878127"/>
                  <a:pt x="286084" y="1864533"/>
                  <a:pt x="286084" y="1847763"/>
                </a:cubicBezTo>
                <a:cubicBezTo>
                  <a:pt x="286084" y="1830994"/>
                  <a:pt x="299677" y="1817400"/>
                  <a:pt x="316447" y="1817400"/>
                </a:cubicBezTo>
                <a:close/>
                <a:moveTo>
                  <a:pt x="243892" y="1817400"/>
                </a:moveTo>
                <a:cubicBezTo>
                  <a:pt x="260662" y="1817400"/>
                  <a:pt x="274256" y="1830994"/>
                  <a:pt x="274256" y="1847763"/>
                </a:cubicBezTo>
                <a:cubicBezTo>
                  <a:pt x="274256" y="1864533"/>
                  <a:pt x="260662" y="1878127"/>
                  <a:pt x="243892" y="1878127"/>
                </a:cubicBezTo>
                <a:cubicBezTo>
                  <a:pt x="227123" y="1878127"/>
                  <a:pt x="213529" y="1864533"/>
                  <a:pt x="213529" y="1847763"/>
                </a:cubicBezTo>
                <a:cubicBezTo>
                  <a:pt x="213529" y="1830994"/>
                  <a:pt x="227123" y="1817400"/>
                  <a:pt x="243892" y="1817400"/>
                </a:cubicBezTo>
                <a:close/>
                <a:moveTo>
                  <a:pt x="171339" y="1817400"/>
                </a:moveTo>
                <a:cubicBezTo>
                  <a:pt x="188107" y="1817400"/>
                  <a:pt x="201701" y="1830994"/>
                  <a:pt x="201701" y="1847763"/>
                </a:cubicBezTo>
                <a:cubicBezTo>
                  <a:pt x="201701" y="1864533"/>
                  <a:pt x="188107" y="1878127"/>
                  <a:pt x="171339" y="1878127"/>
                </a:cubicBezTo>
                <a:cubicBezTo>
                  <a:pt x="154583" y="1878127"/>
                  <a:pt x="140989" y="1864533"/>
                  <a:pt x="140989" y="1847763"/>
                </a:cubicBezTo>
                <a:cubicBezTo>
                  <a:pt x="140989" y="1830994"/>
                  <a:pt x="154583" y="1817400"/>
                  <a:pt x="171339" y="1817400"/>
                </a:cubicBezTo>
                <a:close/>
                <a:moveTo>
                  <a:pt x="98799" y="1817400"/>
                </a:moveTo>
                <a:cubicBezTo>
                  <a:pt x="115568" y="1817400"/>
                  <a:pt x="129162" y="1830994"/>
                  <a:pt x="129162" y="1847763"/>
                </a:cubicBezTo>
                <a:cubicBezTo>
                  <a:pt x="129162" y="1864533"/>
                  <a:pt x="115568" y="1878127"/>
                  <a:pt x="98799" y="1878127"/>
                </a:cubicBezTo>
                <a:cubicBezTo>
                  <a:pt x="82029" y="1878127"/>
                  <a:pt x="68435" y="1864533"/>
                  <a:pt x="68435" y="1847763"/>
                </a:cubicBezTo>
                <a:cubicBezTo>
                  <a:pt x="68435" y="1830994"/>
                  <a:pt x="82029" y="1817400"/>
                  <a:pt x="98799" y="1817400"/>
                </a:cubicBezTo>
                <a:close/>
                <a:moveTo>
                  <a:pt x="26245" y="1817400"/>
                </a:moveTo>
                <a:cubicBezTo>
                  <a:pt x="43014" y="1817400"/>
                  <a:pt x="56608" y="1830994"/>
                  <a:pt x="56608" y="1847763"/>
                </a:cubicBezTo>
                <a:cubicBezTo>
                  <a:pt x="56608" y="1864533"/>
                  <a:pt x="43014" y="1878127"/>
                  <a:pt x="26245" y="1878127"/>
                </a:cubicBezTo>
                <a:cubicBezTo>
                  <a:pt x="17860" y="1878127"/>
                  <a:pt x="10269" y="1874729"/>
                  <a:pt x="4775" y="1869234"/>
                </a:cubicBezTo>
                <a:lnTo>
                  <a:pt x="0" y="1857707"/>
                </a:lnTo>
                <a:lnTo>
                  <a:pt x="0" y="1837819"/>
                </a:lnTo>
                <a:lnTo>
                  <a:pt x="4775" y="1826293"/>
                </a:lnTo>
                <a:cubicBezTo>
                  <a:pt x="10269" y="1820799"/>
                  <a:pt x="17860" y="1817400"/>
                  <a:pt x="26245" y="1817400"/>
                </a:cubicBezTo>
                <a:close/>
                <a:moveTo>
                  <a:pt x="896883" y="1736948"/>
                </a:moveTo>
                <a:lnTo>
                  <a:pt x="903696" y="1738324"/>
                </a:lnTo>
                <a:lnTo>
                  <a:pt x="888255" y="1747704"/>
                </a:lnTo>
                <a:lnTo>
                  <a:pt x="871248" y="1755896"/>
                </a:lnTo>
                <a:lnTo>
                  <a:pt x="875413" y="1745841"/>
                </a:lnTo>
                <a:cubicBezTo>
                  <a:pt x="880908" y="1740347"/>
                  <a:pt x="888499" y="1736948"/>
                  <a:pt x="896883" y="1736948"/>
                </a:cubicBezTo>
                <a:close/>
                <a:moveTo>
                  <a:pt x="824329" y="1736948"/>
                </a:moveTo>
                <a:cubicBezTo>
                  <a:pt x="832714" y="1736948"/>
                  <a:pt x="840304" y="1740347"/>
                  <a:pt x="845799" y="1745841"/>
                </a:cubicBezTo>
                <a:lnTo>
                  <a:pt x="853504" y="1764444"/>
                </a:lnTo>
                <a:lnTo>
                  <a:pt x="802910" y="1788817"/>
                </a:lnTo>
                <a:lnTo>
                  <a:pt x="802858" y="1788782"/>
                </a:lnTo>
                <a:cubicBezTo>
                  <a:pt x="797364" y="1783287"/>
                  <a:pt x="793965" y="1775696"/>
                  <a:pt x="793965" y="1767312"/>
                </a:cubicBezTo>
                <a:cubicBezTo>
                  <a:pt x="793965" y="1750542"/>
                  <a:pt x="807559" y="1736948"/>
                  <a:pt x="824329" y="1736948"/>
                </a:cubicBezTo>
                <a:close/>
                <a:moveTo>
                  <a:pt x="751774" y="1736948"/>
                </a:moveTo>
                <a:cubicBezTo>
                  <a:pt x="768544" y="1736948"/>
                  <a:pt x="782138" y="1750542"/>
                  <a:pt x="782138" y="1767312"/>
                </a:cubicBezTo>
                <a:cubicBezTo>
                  <a:pt x="782138" y="1784081"/>
                  <a:pt x="768544" y="1797675"/>
                  <a:pt x="751774" y="1797675"/>
                </a:cubicBezTo>
                <a:cubicBezTo>
                  <a:pt x="735005" y="1797675"/>
                  <a:pt x="721411" y="1784081"/>
                  <a:pt x="721411" y="1767312"/>
                </a:cubicBezTo>
                <a:cubicBezTo>
                  <a:pt x="721411" y="1750542"/>
                  <a:pt x="735005" y="1736948"/>
                  <a:pt x="751774" y="1736948"/>
                </a:cubicBezTo>
                <a:close/>
                <a:moveTo>
                  <a:pt x="679220" y="1736948"/>
                </a:moveTo>
                <a:cubicBezTo>
                  <a:pt x="695989" y="1736948"/>
                  <a:pt x="709583" y="1750542"/>
                  <a:pt x="709583" y="1767312"/>
                </a:cubicBezTo>
                <a:cubicBezTo>
                  <a:pt x="709583" y="1784081"/>
                  <a:pt x="695989" y="1797675"/>
                  <a:pt x="679220" y="1797675"/>
                </a:cubicBezTo>
                <a:cubicBezTo>
                  <a:pt x="662450" y="1797675"/>
                  <a:pt x="648856" y="1784081"/>
                  <a:pt x="648856" y="1767312"/>
                </a:cubicBezTo>
                <a:cubicBezTo>
                  <a:pt x="648856" y="1750542"/>
                  <a:pt x="662450" y="1736948"/>
                  <a:pt x="679220" y="1736948"/>
                </a:cubicBezTo>
                <a:close/>
                <a:moveTo>
                  <a:pt x="606665" y="1736948"/>
                </a:moveTo>
                <a:cubicBezTo>
                  <a:pt x="623435" y="1736948"/>
                  <a:pt x="637029" y="1750542"/>
                  <a:pt x="637029" y="1767312"/>
                </a:cubicBezTo>
                <a:cubicBezTo>
                  <a:pt x="637029" y="1784081"/>
                  <a:pt x="623435" y="1797675"/>
                  <a:pt x="606665" y="1797675"/>
                </a:cubicBezTo>
                <a:cubicBezTo>
                  <a:pt x="589896" y="1797675"/>
                  <a:pt x="576302" y="1784081"/>
                  <a:pt x="576302" y="1767312"/>
                </a:cubicBezTo>
                <a:cubicBezTo>
                  <a:pt x="576302" y="1750542"/>
                  <a:pt x="589896" y="1736948"/>
                  <a:pt x="606665" y="1736948"/>
                </a:cubicBezTo>
                <a:close/>
                <a:moveTo>
                  <a:pt x="534111" y="1736948"/>
                </a:moveTo>
                <a:cubicBezTo>
                  <a:pt x="550880" y="1736948"/>
                  <a:pt x="564474" y="1750542"/>
                  <a:pt x="564474" y="1767312"/>
                </a:cubicBezTo>
                <a:cubicBezTo>
                  <a:pt x="564474" y="1784081"/>
                  <a:pt x="550880" y="1797675"/>
                  <a:pt x="534111" y="1797675"/>
                </a:cubicBezTo>
                <a:cubicBezTo>
                  <a:pt x="517341" y="1797675"/>
                  <a:pt x="503747" y="1784081"/>
                  <a:pt x="503747" y="1767312"/>
                </a:cubicBezTo>
                <a:cubicBezTo>
                  <a:pt x="503747" y="1750542"/>
                  <a:pt x="517341" y="1736948"/>
                  <a:pt x="534111" y="1736948"/>
                </a:cubicBezTo>
                <a:close/>
                <a:moveTo>
                  <a:pt x="461556" y="1736948"/>
                </a:moveTo>
                <a:cubicBezTo>
                  <a:pt x="478326" y="1736948"/>
                  <a:pt x="491920" y="1750542"/>
                  <a:pt x="491920" y="1767312"/>
                </a:cubicBezTo>
                <a:cubicBezTo>
                  <a:pt x="491920" y="1784081"/>
                  <a:pt x="478326" y="1797675"/>
                  <a:pt x="461556" y="1797675"/>
                </a:cubicBezTo>
                <a:cubicBezTo>
                  <a:pt x="444787" y="1797675"/>
                  <a:pt x="431192" y="1784081"/>
                  <a:pt x="431192" y="1767312"/>
                </a:cubicBezTo>
                <a:cubicBezTo>
                  <a:pt x="431192" y="1750542"/>
                  <a:pt x="444787" y="1736948"/>
                  <a:pt x="461556" y="1736948"/>
                </a:cubicBezTo>
                <a:close/>
                <a:moveTo>
                  <a:pt x="389002" y="1736948"/>
                </a:moveTo>
                <a:cubicBezTo>
                  <a:pt x="405771" y="1736948"/>
                  <a:pt x="419365" y="1750542"/>
                  <a:pt x="419365" y="1767312"/>
                </a:cubicBezTo>
                <a:cubicBezTo>
                  <a:pt x="419365" y="1784081"/>
                  <a:pt x="405771" y="1797675"/>
                  <a:pt x="389002" y="1797675"/>
                </a:cubicBezTo>
                <a:cubicBezTo>
                  <a:pt x="372232" y="1797675"/>
                  <a:pt x="358638" y="1784081"/>
                  <a:pt x="358638" y="1767312"/>
                </a:cubicBezTo>
                <a:cubicBezTo>
                  <a:pt x="358638" y="1750542"/>
                  <a:pt x="372232" y="1736948"/>
                  <a:pt x="389002" y="1736948"/>
                </a:cubicBezTo>
                <a:close/>
                <a:moveTo>
                  <a:pt x="316447" y="1736948"/>
                </a:moveTo>
                <a:cubicBezTo>
                  <a:pt x="333216" y="1736948"/>
                  <a:pt x="346810" y="1750542"/>
                  <a:pt x="346810" y="1767312"/>
                </a:cubicBezTo>
                <a:cubicBezTo>
                  <a:pt x="346810" y="1784081"/>
                  <a:pt x="333216" y="1797675"/>
                  <a:pt x="316447" y="1797675"/>
                </a:cubicBezTo>
                <a:cubicBezTo>
                  <a:pt x="299677" y="1797675"/>
                  <a:pt x="286084" y="1784081"/>
                  <a:pt x="286084" y="1767312"/>
                </a:cubicBezTo>
                <a:cubicBezTo>
                  <a:pt x="286084" y="1750542"/>
                  <a:pt x="299677" y="1736948"/>
                  <a:pt x="316447" y="1736948"/>
                </a:cubicBezTo>
                <a:close/>
                <a:moveTo>
                  <a:pt x="243892" y="1736948"/>
                </a:moveTo>
                <a:cubicBezTo>
                  <a:pt x="260662" y="1736948"/>
                  <a:pt x="274256" y="1750542"/>
                  <a:pt x="274256" y="1767312"/>
                </a:cubicBezTo>
                <a:cubicBezTo>
                  <a:pt x="274256" y="1784081"/>
                  <a:pt x="260662" y="1797675"/>
                  <a:pt x="243892" y="1797675"/>
                </a:cubicBezTo>
                <a:cubicBezTo>
                  <a:pt x="227123" y="1797675"/>
                  <a:pt x="213529" y="1784081"/>
                  <a:pt x="213529" y="1767312"/>
                </a:cubicBezTo>
                <a:cubicBezTo>
                  <a:pt x="213529" y="1750542"/>
                  <a:pt x="227123" y="1736948"/>
                  <a:pt x="243892" y="1736948"/>
                </a:cubicBezTo>
                <a:close/>
                <a:moveTo>
                  <a:pt x="171339" y="1736948"/>
                </a:moveTo>
                <a:cubicBezTo>
                  <a:pt x="188107" y="1736948"/>
                  <a:pt x="201701" y="1750542"/>
                  <a:pt x="201701" y="1767312"/>
                </a:cubicBezTo>
                <a:cubicBezTo>
                  <a:pt x="201701" y="1784081"/>
                  <a:pt x="188107" y="1797675"/>
                  <a:pt x="171339" y="1797675"/>
                </a:cubicBezTo>
                <a:cubicBezTo>
                  <a:pt x="154588" y="1797675"/>
                  <a:pt x="140995" y="1784081"/>
                  <a:pt x="140995" y="1767312"/>
                </a:cubicBezTo>
                <a:cubicBezTo>
                  <a:pt x="140995" y="1750542"/>
                  <a:pt x="154588" y="1736948"/>
                  <a:pt x="171339" y="1736948"/>
                </a:cubicBezTo>
                <a:close/>
                <a:moveTo>
                  <a:pt x="98806" y="1736948"/>
                </a:moveTo>
                <a:cubicBezTo>
                  <a:pt x="115574" y="1736948"/>
                  <a:pt x="129168" y="1750542"/>
                  <a:pt x="129168" y="1767312"/>
                </a:cubicBezTo>
                <a:cubicBezTo>
                  <a:pt x="129168" y="1784081"/>
                  <a:pt x="115574" y="1797675"/>
                  <a:pt x="98806" y="1797675"/>
                </a:cubicBezTo>
                <a:cubicBezTo>
                  <a:pt x="82035" y="1797675"/>
                  <a:pt x="68442" y="1784081"/>
                  <a:pt x="68442" y="1767312"/>
                </a:cubicBezTo>
                <a:cubicBezTo>
                  <a:pt x="68442" y="1750542"/>
                  <a:pt x="82035" y="1736948"/>
                  <a:pt x="98806" y="1736948"/>
                </a:cubicBezTo>
                <a:close/>
                <a:moveTo>
                  <a:pt x="26251" y="1736948"/>
                </a:moveTo>
                <a:cubicBezTo>
                  <a:pt x="43020" y="1736948"/>
                  <a:pt x="56614" y="1750542"/>
                  <a:pt x="56614" y="1767312"/>
                </a:cubicBezTo>
                <a:cubicBezTo>
                  <a:pt x="56614" y="1784081"/>
                  <a:pt x="43020" y="1797675"/>
                  <a:pt x="26251" y="1797675"/>
                </a:cubicBezTo>
                <a:cubicBezTo>
                  <a:pt x="17866" y="1797675"/>
                  <a:pt x="10276" y="1794277"/>
                  <a:pt x="4781" y="1788782"/>
                </a:cubicBezTo>
                <a:lnTo>
                  <a:pt x="0" y="1777239"/>
                </a:lnTo>
                <a:lnTo>
                  <a:pt x="0" y="1757384"/>
                </a:lnTo>
                <a:lnTo>
                  <a:pt x="4781" y="1745841"/>
                </a:lnTo>
                <a:cubicBezTo>
                  <a:pt x="10276" y="1740347"/>
                  <a:pt x="17866" y="1736948"/>
                  <a:pt x="26251" y="1736948"/>
                </a:cubicBezTo>
                <a:close/>
                <a:moveTo>
                  <a:pt x="1030341" y="1658849"/>
                </a:moveTo>
                <a:lnTo>
                  <a:pt x="1020041" y="1666551"/>
                </a:lnTo>
                <a:lnTo>
                  <a:pt x="1020522" y="1665390"/>
                </a:lnTo>
                <a:cubicBezTo>
                  <a:pt x="1023269" y="1662642"/>
                  <a:pt x="1026541" y="1660419"/>
                  <a:pt x="1030173" y="1658883"/>
                </a:cubicBezTo>
                <a:close/>
                <a:moveTo>
                  <a:pt x="969438" y="1656497"/>
                </a:moveTo>
                <a:cubicBezTo>
                  <a:pt x="977823" y="1656497"/>
                  <a:pt x="985413" y="1659895"/>
                  <a:pt x="990908" y="1665390"/>
                </a:cubicBezTo>
                <a:lnTo>
                  <a:pt x="997511" y="1681329"/>
                </a:lnTo>
                <a:lnTo>
                  <a:pt x="950384" y="1709959"/>
                </a:lnTo>
                <a:lnTo>
                  <a:pt x="947968" y="1708330"/>
                </a:lnTo>
                <a:cubicBezTo>
                  <a:pt x="942473" y="1702836"/>
                  <a:pt x="939075" y="1695245"/>
                  <a:pt x="939075" y="1686860"/>
                </a:cubicBezTo>
                <a:cubicBezTo>
                  <a:pt x="939075" y="1670091"/>
                  <a:pt x="952669" y="1656497"/>
                  <a:pt x="969438" y="1656497"/>
                </a:cubicBezTo>
                <a:close/>
                <a:moveTo>
                  <a:pt x="896883" y="1656497"/>
                </a:moveTo>
                <a:cubicBezTo>
                  <a:pt x="913653" y="1656497"/>
                  <a:pt x="927247" y="1670091"/>
                  <a:pt x="927247" y="1686860"/>
                </a:cubicBezTo>
                <a:cubicBezTo>
                  <a:pt x="927247" y="1703630"/>
                  <a:pt x="913653" y="1717224"/>
                  <a:pt x="896883" y="1717224"/>
                </a:cubicBezTo>
                <a:cubicBezTo>
                  <a:pt x="880114" y="1717224"/>
                  <a:pt x="866520" y="1703630"/>
                  <a:pt x="866520" y="1686860"/>
                </a:cubicBezTo>
                <a:cubicBezTo>
                  <a:pt x="866520" y="1670091"/>
                  <a:pt x="880114" y="1656497"/>
                  <a:pt x="896883" y="1656497"/>
                </a:cubicBezTo>
                <a:close/>
                <a:moveTo>
                  <a:pt x="824329" y="1656497"/>
                </a:moveTo>
                <a:cubicBezTo>
                  <a:pt x="841098" y="1656497"/>
                  <a:pt x="854692" y="1670091"/>
                  <a:pt x="854692" y="1686860"/>
                </a:cubicBezTo>
                <a:cubicBezTo>
                  <a:pt x="854692" y="1703630"/>
                  <a:pt x="841098" y="1717224"/>
                  <a:pt x="824329" y="1717224"/>
                </a:cubicBezTo>
                <a:cubicBezTo>
                  <a:pt x="807559" y="1717224"/>
                  <a:pt x="793965" y="1703630"/>
                  <a:pt x="793965" y="1686860"/>
                </a:cubicBezTo>
                <a:cubicBezTo>
                  <a:pt x="793965" y="1670091"/>
                  <a:pt x="807559" y="1656497"/>
                  <a:pt x="824329" y="1656497"/>
                </a:cubicBezTo>
                <a:close/>
                <a:moveTo>
                  <a:pt x="751774" y="1656497"/>
                </a:moveTo>
                <a:cubicBezTo>
                  <a:pt x="768544" y="1656497"/>
                  <a:pt x="782138" y="1670091"/>
                  <a:pt x="782138" y="1686860"/>
                </a:cubicBezTo>
                <a:cubicBezTo>
                  <a:pt x="782138" y="1703630"/>
                  <a:pt x="768544" y="1717224"/>
                  <a:pt x="751774" y="1717224"/>
                </a:cubicBezTo>
                <a:cubicBezTo>
                  <a:pt x="735005" y="1717224"/>
                  <a:pt x="721411" y="1703630"/>
                  <a:pt x="721411" y="1686860"/>
                </a:cubicBezTo>
                <a:cubicBezTo>
                  <a:pt x="721411" y="1670091"/>
                  <a:pt x="735005" y="1656497"/>
                  <a:pt x="751774" y="1656497"/>
                </a:cubicBezTo>
                <a:close/>
                <a:moveTo>
                  <a:pt x="679220" y="1656497"/>
                </a:moveTo>
                <a:cubicBezTo>
                  <a:pt x="695989" y="1656497"/>
                  <a:pt x="709583" y="1670091"/>
                  <a:pt x="709583" y="1686860"/>
                </a:cubicBezTo>
                <a:cubicBezTo>
                  <a:pt x="709583" y="1703630"/>
                  <a:pt x="695989" y="1717224"/>
                  <a:pt x="679220" y="1717224"/>
                </a:cubicBezTo>
                <a:cubicBezTo>
                  <a:pt x="662450" y="1717224"/>
                  <a:pt x="648856" y="1703630"/>
                  <a:pt x="648856" y="1686860"/>
                </a:cubicBezTo>
                <a:cubicBezTo>
                  <a:pt x="648856" y="1670091"/>
                  <a:pt x="662450" y="1656497"/>
                  <a:pt x="679220" y="1656497"/>
                </a:cubicBezTo>
                <a:close/>
                <a:moveTo>
                  <a:pt x="606665" y="1656497"/>
                </a:moveTo>
                <a:cubicBezTo>
                  <a:pt x="623435" y="1656497"/>
                  <a:pt x="637029" y="1670091"/>
                  <a:pt x="637029" y="1686860"/>
                </a:cubicBezTo>
                <a:cubicBezTo>
                  <a:pt x="637029" y="1703630"/>
                  <a:pt x="623435" y="1717224"/>
                  <a:pt x="606665" y="1717224"/>
                </a:cubicBezTo>
                <a:cubicBezTo>
                  <a:pt x="589896" y="1717224"/>
                  <a:pt x="576302" y="1703630"/>
                  <a:pt x="576302" y="1686860"/>
                </a:cubicBezTo>
                <a:cubicBezTo>
                  <a:pt x="576302" y="1670091"/>
                  <a:pt x="589896" y="1656497"/>
                  <a:pt x="606665" y="1656497"/>
                </a:cubicBezTo>
                <a:close/>
                <a:moveTo>
                  <a:pt x="534111" y="1656497"/>
                </a:moveTo>
                <a:cubicBezTo>
                  <a:pt x="550880" y="1656497"/>
                  <a:pt x="564474" y="1670091"/>
                  <a:pt x="564474" y="1686860"/>
                </a:cubicBezTo>
                <a:cubicBezTo>
                  <a:pt x="564474" y="1703630"/>
                  <a:pt x="550880" y="1717224"/>
                  <a:pt x="534111" y="1717224"/>
                </a:cubicBezTo>
                <a:cubicBezTo>
                  <a:pt x="517341" y="1717224"/>
                  <a:pt x="503747" y="1703630"/>
                  <a:pt x="503747" y="1686860"/>
                </a:cubicBezTo>
                <a:cubicBezTo>
                  <a:pt x="503747" y="1670091"/>
                  <a:pt x="517341" y="1656497"/>
                  <a:pt x="534111" y="1656497"/>
                </a:cubicBezTo>
                <a:close/>
                <a:moveTo>
                  <a:pt x="461556" y="1656497"/>
                </a:moveTo>
                <a:cubicBezTo>
                  <a:pt x="478326" y="1656497"/>
                  <a:pt x="491920" y="1670091"/>
                  <a:pt x="491920" y="1686860"/>
                </a:cubicBezTo>
                <a:cubicBezTo>
                  <a:pt x="491920" y="1703630"/>
                  <a:pt x="478326" y="1717224"/>
                  <a:pt x="461556" y="1717224"/>
                </a:cubicBezTo>
                <a:cubicBezTo>
                  <a:pt x="444787" y="1717224"/>
                  <a:pt x="431192" y="1703630"/>
                  <a:pt x="431192" y="1686860"/>
                </a:cubicBezTo>
                <a:cubicBezTo>
                  <a:pt x="431192" y="1670091"/>
                  <a:pt x="444787" y="1656497"/>
                  <a:pt x="461556" y="1656497"/>
                </a:cubicBezTo>
                <a:close/>
                <a:moveTo>
                  <a:pt x="389002" y="1656497"/>
                </a:moveTo>
                <a:cubicBezTo>
                  <a:pt x="405771" y="1656497"/>
                  <a:pt x="419365" y="1670091"/>
                  <a:pt x="419365" y="1686860"/>
                </a:cubicBezTo>
                <a:cubicBezTo>
                  <a:pt x="419365" y="1703630"/>
                  <a:pt x="405771" y="1717224"/>
                  <a:pt x="389002" y="1717224"/>
                </a:cubicBezTo>
                <a:cubicBezTo>
                  <a:pt x="372232" y="1717224"/>
                  <a:pt x="358638" y="1703630"/>
                  <a:pt x="358638" y="1686860"/>
                </a:cubicBezTo>
                <a:cubicBezTo>
                  <a:pt x="358638" y="1670091"/>
                  <a:pt x="372232" y="1656497"/>
                  <a:pt x="389002" y="1656497"/>
                </a:cubicBezTo>
                <a:close/>
                <a:moveTo>
                  <a:pt x="316447" y="1656497"/>
                </a:moveTo>
                <a:cubicBezTo>
                  <a:pt x="333216" y="1656497"/>
                  <a:pt x="346810" y="1670091"/>
                  <a:pt x="346810" y="1686860"/>
                </a:cubicBezTo>
                <a:cubicBezTo>
                  <a:pt x="346810" y="1703630"/>
                  <a:pt x="333216" y="1717224"/>
                  <a:pt x="316447" y="1717224"/>
                </a:cubicBezTo>
                <a:cubicBezTo>
                  <a:pt x="299677" y="1717224"/>
                  <a:pt x="286084" y="1703630"/>
                  <a:pt x="286084" y="1686860"/>
                </a:cubicBezTo>
                <a:cubicBezTo>
                  <a:pt x="286084" y="1670091"/>
                  <a:pt x="299677" y="1656497"/>
                  <a:pt x="316447" y="1656497"/>
                </a:cubicBezTo>
                <a:close/>
                <a:moveTo>
                  <a:pt x="243892" y="1656497"/>
                </a:moveTo>
                <a:cubicBezTo>
                  <a:pt x="260662" y="1656497"/>
                  <a:pt x="274256" y="1670091"/>
                  <a:pt x="274256" y="1686860"/>
                </a:cubicBezTo>
                <a:cubicBezTo>
                  <a:pt x="274256" y="1703630"/>
                  <a:pt x="260662" y="1717224"/>
                  <a:pt x="243892" y="1717224"/>
                </a:cubicBezTo>
                <a:cubicBezTo>
                  <a:pt x="227123" y="1717224"/>
                  <a:pt x="213529" y="1703630"/>
                  <a:pt x="213529" y="1686860"/>
                </a:cubicBezTo>
                <a:cubicBezTo>
                  <a:pt x="213529" y="1670091"/>
                  <a:pt x="227123" y="1656497"/>
                  <a:pt x="243892" y="1656497"/>
                </a:cubicBezTo>
                <a:close/>
                <a:moveTo>
                  <a:pt x="171339" y="1656497"/>
                </a:moveTo>
                <a:cubicBezTo>
                  <a:pt x="188107" y="1656497"/>
                  <a:pt x="201701" y="1670091"/>
                  <a:pt x="201701" y="1686860"/>
                </a:cubicBezTo>
                <a:cubicBezTo>
                  <a:pt x="201701" y="1703630"/>
                  <a:pt x="188107" y="1717224"/>
                  <a:pt x="171339" y="1717224"/>
                </a:cubicBezTo>
                <a:cubicBezTo>
                  <a:pt x="154594" y="1717224"/>
                  <a:pt x="141001" y="1703630"/>
                  <a:pt x="141001" y="1686860"/>
                </a:cubicBezTo>
                <a:cubicBezTo>
                  <a:pt x="141001" y="1670091"/>
                  <a:pt x="154594" y="1656497"/>
                  <a:pt x="171339" y="1656497"/>
                </a:cubicBezTo>
                <a:close/>
                <a:moveTo>
                  <a:pt x="98812" y="1656497"/>
                </a:moveTo>
                <a:cubicBezTo>
                  <a:pt x="115580" y="1656497"/>
                  <a:pt x="129174" y="1670091"/>
                  <a:pt x="129174" y="1686860"/>
                </a:cubicBezTo>
                <a:cubicBezTo>
                  <a:pt x="129174" y="1703630"/>
                  <a:pt x="115580" y="1717224"/>
                  <a:pt x="98812" y="1717224"/>
                </a:cubicBezTo>
                <a:cubicBezTo>
                  <a:pt x="82042" y="1717224"/>
                  <a:pt x="68448" y="1703630"/>
                  <a:pt x="68448" y="1686860"/>
                </a:cubicBezTo>
                <a:cubicBezTo>
                  <a:pt x="68448" y="1670091"/>
                  <a:pt x="82042" y="1656497"/>
                  <a:pt x="98812" y="1656497"/>
                </a:cubicBezTo>
                <a:close/>
                <a:moveTo>
                  <a:pt x="26257" y="1656497"/>
                </a:moveTo>
                <a:cubicBezTo>
                  <a:pt x="43026" y="1656497"/>
                  <a:pt x="56620" y="1670091"/>
                  <a:pt x="56620" y="1686860"/>
                </a:cubicBezTo>
                <a:cubicBezTo>
                  <a:pt x="56620" y="1703630"/>
                  <a:pt x="43026" y="1717224"/>
                  <a:pt x="26257" y="1717224"/>
                </a:cubicBezTo>
                <a:cubicBezTo>
                  <a:pt x="17873" y="1717224"/>
                  <a:pt x="10282" y="1713826"/>
                  <a:pt x="4787" y="1708331"/>
                </a:cubicBezTo>
                <a:lnTo>
                  <a:pt x="0" y="1696773"/>
                </a:lnTo>
                <a:lnTo>
                  <a:pt x="0" y="1676947"/>
                </a:lnTo>
                <a:lnTo>
                  <a:pt x="4787" y="1665390"/>
                </a:lnTo>
                <a:cubicBezTo>
                  <a:pt x="10282" y="1659896"/>
                  <a:pt x="17873" y="1656497"/>
                  <a:pt x="26257" y="1656497"/>
                </a:cubicBezTo>
                <a:close/>
                <a:moveTo>
                  <a:pt x="1114547" y="1576045"/>
                </a:moveTo>
                <a:cubicBezTo>
                  <a:pt x="1118739" y="1576045"/>
                  <a:pt x="1122733" y="1576894"/>
                  <a:pt x="1126366" y="1578431"/>
                </a:cubicBezTo>
                <a:lnTo>
                  <a:pt x="1131977" y="1582214"/>
                </a:lnTo>
                <a:lnTo>
                  <a:pt x="1128051" y="1585783"/>
                </a:lnTo>
                <a:lnTo>
                  <a:pt x="1088035" y="1615706"/>
                </a:lnTo>
                <a:lnTo>
                  <a:pt x="1084184" y="1606408"/>
                </a:lnTo>
                <a:cubicBezTo>
                  <a:pt x="1084184" y="1589639"/>
                  <a:pt x="1097778" y="1576045"/>
                  <a:pt x="1114547" y="1576045"/>
                </a:cubicBezTo>
                <a:close/>
                <a:moveTo>
                  <a:pt x="1041993" y="1576045"/>
                </a:moveTo>
                <a:cubicBezTo>
                  <a:pt x="1058762" y="1576045"/>
                  <a:pt x="1072356" y="1589639"/>
                  <a:pt x="1072356" y="1606408"/>
                </a:cubicBezTo>
                <a:cubicBezTo>
                  <a:pt x="1072356" y="1623178"/>
                  <a:pt x="1058762" y="1636772"/>
                  <a:pt x="1041993" y="1636772"/>
                </a:cubicBezTo>
                <a:cubicBezTo>
                  <a:pt x="1025223" y="1636772"/>
                  <a:pt x="1011629" y="1623178"/>
                  <a:pt x="1011629" y="1606408"/>
                </a:cubicBezTo>
                <a:cubicBezTo>
                  <a:pt x="1011629" y="1589639"/>
                  <a:pt x="1025223" y="1576045"/>
                  <a:pt x="1041993" y="1576045"/>
                </a:cubicBezTo>
                <a:close/>
                <a:moveTo>
                  <a:pt x="969438" y="1576045"/>
                </a:moveTo>
                <a:cubicBezTo>
                  <a:pt x="986208" y="1576045"/>
                  <a:pt x="999801" y="1589639"/>
                  <a:pt x="999801" y="1606408"/>
                </a:cubicBezTo>
                <a:cubicBezTo>
                  <a:pt x="999801" y="1623178"/>
                  <a:pt x="986208" y="1636772"/>
                  <a:pt x="969438" y="1636772"/>
                </a:cubicBezTo>
                <a:cubicBezTo>
                  <a:pt x="952669" y="1636772"/>
                  <a:pt x="939075" y="1623178"/>
                  <a:pt x="939075" y="1606408"/>
                </a:cubicBezTo>
                <a:cubicBezTo>
                  <a:pt x="939075" y="1589639"/>
                  <a:pt x="952669" y="1576045"/>
                  <a:pt x="969438" y="1576045"/>
                </a:cubicBezTo>
                <a:close/>
                <a:moveTo>
                  <a:pt x="896883" y="1576045"/>
                </a:moveTo>
                <a:cubicBezTo>
                  <a:pt x="913653" y="1576045"/>
                  <a:pt x="927247" y="1589639"/>
                  <a:pt x="927247" y="1606408"/>
                </a:cubicBezTo>
                <a:cubicBezTo>
                  <a:pt x="927247" y="1623178"/>
                  <a:pt x="913653" y="1636772"/>
                  <a:pt x="896883" y="1636772"/>
                </a:cubicBezTo>
                <a:cubicBezTo>
                  <a:pt x="880114" y="1636772"/>
                  <a:pt x="866520" y="1623178"/>
                  <a:pt x="866520" y="1606408"/>
                </a:cubicBezTo>
                <a:cubicBezTo>
                  <a:pt x="866520" y="1589639"/>
                  <a:pt x="880114" y="1576045"/>
                  <a:pt x="896883" y="1576045"/>
                </a:cubicBezTo>
                <a:close/>
                <a:moveTo>
                  <a:pt x="824329" y="1576045"/>
                </a:moveTo>
                <a:cubicBezTo>
                  <a:pt x="841098" y="1576045"/>
                  <a:pt x="854692" y="1589639"/>
                  <a:pt x="854692" y="1606408"/>
                </a:cubicBezTo>
                <a:cubicBezTo>
                  <a:pt x="854692" y="1623178"/>
                  <a:pt x="841098" y="1636772"/>
                  <a:pt x="824329" y="1636772"/>
                </a:cubicBezTo>
                <a:cubicBezTo>
                  <a:pt x="807559" y="1636772"/>
                  <a:pt x="793965" y="1623178"/>
                  <a:pt x="793965" y="1606408"/>
                </a:cubicBezTo>
                <a:cubicBezTo>
                  <a:pt x="793965" y="1589639"/>
                  <a:pt x="807559" y="1576045"/>
                  <a:pt x="824329" y="1576045"/>
                </a:cubicBezTo>
                <a:close/>
                <a:moveTo>
                  <a:pt x="751774" y="1576045"/>
                </a:moveTo>
                <a:cubicBezTo>
                  <a:pt x="768544" y="1576045"/>
                  <a:pt x="782138" y="1589639"/>
                  <a:pt x="782138" y="1606408"/>
                </a:cubicBezTo>
                <a:cubicBezTo>
                  <a:pt x="782138" y="1623178"/>
                  <a:pt x="768544" y="1636772"/>
                  <a:pt x="751774" y="1636772"/>
                </a:cubicBezTo>
                <a:cubicBezTo>
                  <a:pt x="735005" y="1636772"/>
                  <a:pt x="721411" y="1623178"/>
                  <a:pt x="721411" y="1606408"/>
                </a:cubicBezTo>
                <a:cubicBezTo>
                  <a:pt x="721411" y="1589639"/>
                  <a:pt x="735005" y="1576045"/>
                  <a:pt x="751774" y="1576045"/>
                </a:cubicBezTo>
                <a:close/>
                <a:moveTo>
                  <a:pt x="679220" y="1576045"/>
                </a:moveTo>
                <a:cubicBezTo>
                  <a:pt x="695989" y="1576045"/>
                  <a:pt x="709583" y="1589639"/>
                  <a:pt x="709583" y="1606408"/>
                </a:cubicBezTo>
                <a:cubicBezTo>
                  <a:pt x="709583" y="1623178"/>
                  <a:pt x="695989" y="1636772"/>
                  <a:pt x="679220" y="1636772"/>
                </a:cubicBezTo>
                <a:cubicBezTo>
                  <a:pt x="662450" y="1636772"/>
                  <a:pt x="648856" y="1623178"/>
                  <a:pt x="648856" y="1606408"/>
                </a:cubicBezTo>
                <a:cubicBezTo>
                  <a:pt x="648856" y="1589639"/>
                  <a:pt x="662450" y="1576045"/>
                  <a:pt x="679220" y="1576045"/>
                </a:cubicBezTo>
                <a:close/>
                <a:moveTo>
                  <a:pt x="606665" y="1576045"/>
                </a:moveTo>
                <a:cubicBezTo>
                  <a:pt x="623435" y="1576045"/>
                  <a:pt x="637029" y="1589639"/>
                  <a:pt x="637029" y="1606408"/>
                </a:cubicBezTo>
                <a:cubicBezTo>
                  <a:pt x="637029" y="1623178"/>
                  <a:pt x="623435" y="1636772"/>
                  <a:pt x="606665" y="1636772"/>
                </a:cubicBezTo>
                <a:cubicBezTo>
                  <a:pt x="589896" y="1636772"/>
                  <a:pt x="576302" y="1623178"/>
                  <a:pt x="576302" y="1606408"/>
                </a:cubicBezTo>
                <a:cubicBezTo>
                  <a:pt x="576302" y="1589639"/>
                  <a:pt x="589896" y="1576045"/>
                  <a:pt x="606665" y="1576045"/>
                </a:cubicBezTo>
                <a:close/>
                <a:moveTo>
                  <a:pt x="534111" y="1576045"/>
                </a:moveTo>
                <a:cubicBezTo>
                  <a:pt x="550880" y="1576045"/>
                  <a:pt x="564474" y="1589639"/>
                  <a:pt x="564474" y="1606408"/>
                </a:cubicBezTo>
                <a:cubicBezTo>
                  <a:pt x="564474" y="1623178"/>
                  <a:pt x="550880" y="1636772"/>
                  <a:pt x="534111" y="1636772"/>
                </a:cubicBezTo>
                <a:cubicBezTo>
                  <a:pt x="517341" y="1636772"/>
                  <a:pt x="503747" y="1623178"/>
                  <a:pt x="503747" y="1606408"/>
                </a:cubicBezTo>
                <a:cubicBezTo>
                  <a:pt x="503747" y="1589639"/>
                  <a:pt x="517341" y="1576045"/>
                  <a:pt x="534111" y="1576045"/>
                </a:cubicBezTo>
                <a:close/>
                <a:moveTo>
                  <a:pt x="461556" y="1576045"/>
                </a:moveTo>
                <a:cubicBezTo>
                  <a:pt x="478326" y="1576045"/>
                  <a:pt x="491920" y="1589639"/>
                  <a:pt x="491920" y="1606408"/>
                </a:cubicBezTo>
                <a:cubicBezTo>
                  <a:pt x="491920" y="1623178"/>
                  <a:pt x="478326" y="1636772"/>
                  <a:pt x="461556" y="1636772"/>
                </a:cubicBezTo>
                <a:cubicBezTo>
                  <a:pt x="444787" y="1636772"/>
                  <a:pt x="431192" y="1623178"/>
                  <a:pt x="431192" y="1606408"/>
                </a:cubicBezTo>
                <a:cubicBezTo>
                  <a:pt x="431192" y="1589639"/>
                  <a:pt x="444787" y="1576045"/>
                  <a:pt x="461556" y="1576045"/>
                </a:cubicBezTo>
                <a:close/>
                <a:moveTo>
                  <a:pt x="389002" y="1576045"/>
                </a:moveTo>
                <a:cubicBezTo>
                  <a:pt x="405771" y="1576045"/>
                  <a:pt x="419365" y="1589639"/>
                  <a:pt x="419365" y="1606408"/>
                </a:cubicBezTo>
                <a:cubicBezTo>
                  <a:pt x="419365" y="1623178"/>
                  <a:pt x="405771" y="1636772"/>
                  <a:pt x="389002" y="1636772"/>
                </a:cubicBezTo>
                <a:cubicBezTo>
                  <a:pt x="372232" y="1636772"/>
                  <a:pt x="358638" y="1623178"/>
                  <a:pt x="358638" y="1606408"/>
                </a:cubicBezTo>
                <a:cubicBezTo>
                  <a:pt x="358638" y="1589639"/>
                  <a:pt x="372232" y="1576045"/>
                  <a:pt x="389002" y="1576045"/>
                </a:cubicBezTo>
                <a:close/>
                <a:moveTo>
                  <a:pt x="316447" y="1576045"/>
                </a:moveTo>
                <a:cubicBezTo>
                  <a:pt x="333216" y="1576045"/>
                  <a:pt x="346810" y="1589639"/>
                  <a:pt x="346810" y="1606408"/>
                </a:cubicBezTo>
                <a:cubicBezTo>
                  <a:pt x="346810" y="1623178"/>
                  <a:pt x="333216" y="1636772"/>
                  <a:pt x="316447" y="1636772"/>
                </a:cubicBezTo>
                <a:cubicBezTo>
                  <a:pt x="299677" y="1636772"/>
                  <a:pt x="286084" y="1623178"/>
                  <a:pt x="286084" y="1606408"/>
                </a:cubicBezTo>
                <a:cubicBezTo>
                  <a:pt x="286084" y="1589639"/>
                  <a:pt x="299677" y="1576045"/>
                  <a:pt x="316447" y="1576045"/>
                </a:cubicBezTo>
                <a:close/>
                <a:moveTo>
                  <a:pt x="243892" y="1576045"/>
                </a:moveTo>
                <a:cubicBezTo>
                  <a:pt x="260662" y="1576045"/>
                  <a:pt x="274256" y="1589639"/>
                  <a:pt x="274256" y="1606408"/>
                </a:cubicBezTo>
                <a:cubicBezTo>
                  <a:pt x="274256" y="1623178"/>
                  <a:pt x="260662" y="1636772"/>
                  <a:pt x="243892" y="1636772"/>
                </a:cubicBezTo>
                <a:cubicBezTo>
                  <a:pt x="227123" y="1636772"/>
                  <a:pt x="213529" y="1623178"/>
                  <a:pt x="213529" y="1606408"/>
                </a:cubicBezTo>
                <a:cubicBezTo>
                  <a:pt x="213529" y="1589639"/>
                  <a:pt x="227123" y="1576045"/>
                  <a:pt x="243892" y="1576045"/>
                </a:cubicBezTo>
                <a:close/>
                <a:moveTo>
                  <a:pt x="171339" y="1576045"/>
                </a:moveTo>
                <a:cubicBezTo>
                  <a:pt x="188107" y="1576045"/>
                  <a:pt x="201701" y="1589639"/>
                  <a:pt x="201701" y="1606408"/>
                </a:cubicBezTo>
                <a:cubicBezTo>
                  <a:pt x="201701" y="1623178"/>
                  <a:pt x="188107" y="1636772"/>
                  <a:pt x="171339" y="1636772"/>
                </a:cubicBezTo>
                <a:cubicBezTo>
                  <a:pt x="154599" y="1636772"/>
                  <a:pt x="141006" y="1623178"/>
                  <a:pt x="141006" y="1606408"/>
                </a:cubicBezTo>
                <a:cubicBezTo>
                  <a:pt x="141006" y="1589639"/>
                  <a:pt x="154599" y="1576045"/>
                  <a:pt x="171339" y="1576045"/>
                </a:cubicBezTo>
                <a:close/>
                <a:moveTo>
                  <a:pt x="98818" y="1576045"/>
                </a:moveTo>
                <a:cubicBezTo>
                  <a:pt x="115586" y="1576045"/>
                  <a:pt x="129180" y="1589639"/>
                  <a:pt x="129180" y="1606408"/>
                </a:cubicBezTo>
                <a:cubicBezTo>
                  <a:pt x="129180" y="1623178"/>
                  <a:pt x="115586" y="1636772"/>
                  <a:pt x="98818" y="1636772"/>
                </a:cubicBezTo>
                <a:cubicBezTo>
                  <a:pt x="82048" y="1636772"/>
                  <a:pt x="68454" y="1623178"/>
                  <a:pt x="68454" y="1606408"/>
                </a:cubicBezTo>
                <a:cubicBezTo>
                  <a:pt x="68454" y="1589639"/>
                  <a:pt x="82048" y="1576045"/>
                  <a:pt x="98818" y="1576045"/>
                </a:cubicBezTo>
                <a:close/>
                <a:moveTo>
                  <a:pt x="26264" y="1576045"/>
                </a:moveTo>
                <a:cubicBezTo>
                  <a:pt x="43032" y="1576045"/>
                  <a:pt x="56626" y="1589639"/>
                  <a:pt x="56626" y="1606408"/>
                </a:cubicBezTo>
                <a:cubicBezTo>
                  <a:pt x="56626" y="1623178"/>
                  <a:pt x="43032" y="1636772"/>
                  <a:pt x="26264" y="1636772"/>
                </a:cubicBezTo>
                <a:cubicBezTo>
                  <a:pt x="17880" y="1636772"/>
                  <a:pt x="10289" y="1633374"/>
                  <a:pt x="4794" y="1627879"/>
                </a:cubicBezTo>
                <a:lnTo>
                  <a:pt x="0" y="1616304"/>
                </a:lnTo>
                <a:lnTo>
                  <a:pt x="0" y="1596512"/>
                </a:lnTo>
                <a:lnTo>
                  <a:pt x="4794" y="1584938"/>
                </a:lnTo>
                <a:cubicBezTo>
                  <a:pt x="10289" y="1579444"/>
                  <a:pt x="17880" y="1576045"/>
                  <a:pt x="26264" y="1576045"/>
                </a:cubicBezTo>
                <a:close/>
                <a:moveTo>
                  <a:pt x="1187102" y="1495593"/>
                </a:moveTo>
                <a:cubicBezTo>
                  <a:pt x="1195486" y="1495593"/>
                  <a:pt x="1203077" y="1498992"/>
                  <a:pt x="1208572" y="1504486"/>
                </a:cubicBezTo>
                <a:lnTo>
                  <a:pt x="1211014" y="1510381"/>
                </a:lnTo>
                <a:lnTo>
                  <a:pt x="1168285" y="1549216"/>
                </a:lnTo>
                <a:lnTo>
                  <a:pt x="1165631" y="1547427"/>
                </a:lnTo>
                <a:cubicBezTo>
                  <a:pt x="1160137" y="1541932"/>
                  <a:pt x="1156738" y="1534341"/>
                  <a:pt x="1156738" y="1525957"/>
                </a:cubicBezTo>
                <a:cubicBezTo>
                  <a:pt x="1156738" y="1509187"/>
                  <a:pt x="1170332" y="1495593"/>
                  <a:pt x="1187102" y="1495593"/>
                </a:cubicBezTo>
                <a:close/>
                <a:moveTo>
                  <a:pt x="1114547" y="1495593"/>
                </a:moveTo>
                <a:cubicBezTo>
                  <a:pt x="1131317" y="1495593"/>
                  <a:pt x="1144911" y="1509187"/>
                  <a:pt x="1144911" y="1525957"/>
                </a:cubicBezTo>
                <a:cubicBezTo>
                  <a:pt x="1144911" y="1542726"/>
                  <a:pt x="1131317" y="1556320"/>
                  <a:pt x="1114547" y="1556320"/>
                </a:cubicBezTo>
                <a:cubicBezTo>
                  <a:pt x="1097778" y="1556320"/>
                  <a:pt x="1084184" y="1542726"/>
                  <a:pt x="1084184" y="1525957"/>
                </a:cubicBezTo>
                <a:cubicBezTo>
                  <a:pt x="1084184" y="1509187"/>
                  <a:pt x="1097778" y="1495593"/>
                  <a:pt x="1114547" y="1495593"/>
                </a:cubicBezTo>
                <a:close/>
                <a:moveTo>
                  <a:pt x="1041993" y="1495593"/>
                </a:moveTo>
                <a:cubicBezTo>
                  <a:pt x="1058762" y="1495593"/>
                  <a:pt x="1072356" y="1509187"/>
                  <a:pt x="1072356" y="1525957"/>
                </a:cubicBezTo>
                <a:cubicBezTo>
                  <a:pt x="1072356" y="1542726"/>
                  <a:pt x="1058762" y="1556320"/>
                  <a:pt x="1041993" y="1556320"/>
                </a:cubicBezTo>
                <a:cubicBezTo>
                  <a:pt x="1025223" y="1556320"/>
                  <a:pt x="1011629" y="1542726"/>
                  <a:pt x="1011629" y="1525957"/>
                </a:cubicBezTo>
                <a:cubicBezTo>
                  <a:pt x="1011629" y="1509187"/>
                  <a:pt x="1025223" y="1495593"/>
                  <a:pt x="1041993" y="1495593"/>
                </a:cubicBezTo>
                <a:close/>
                <a:moveTo>
                  <a:pt x="969438" y="1495593"/>
                </a:moveTo>
                <a:cubicBezTo>
                  <a:pt x="986208" y="1495593"/>
                  <a:pt x="999801" y="1509187"/>
                  <a:pt x="999801" y="1525957"/>
                </a:cubicBezTo>
                <a:cubicBezTo>
                  <a:pt x="999801" y="1542726"/>
                  <a:pt x="986208" y="1556320"/>
                  <a:pt x="969438" y="1556320"/>
                </a:cubicBezTo>
                <a:cubicBezTo>
                  <a:pt x="952669" y="1556320"/>
                  <a:pt x="939075" y="1542726"/>
                  <a:pt x="939075" y="1525957"/>
                </a:cubicBezTo>
                <a:cubicBezTo>
                  <a:pt x="939075" y="1509187"/>
                  <a:pt x="952669" y="1495593"/>
                  <a:pt x="969438" y="1495593"/>
                </a:cubicBezTo>
                <a:close/>
                <a:moveTo>
                  <a:pt x="896883" y="1495593"/>
                </a:moveTo>
                <a:cubicBezTo>
                  <a:pt x="913653" y="1495593"/>
                  <a:pt x="927247" y="1509187"/>
                  <a:pt x="927247" y="1525957"/>
                </a:cubicBezTo>
                <a:cubicBezTo>
                  <a:pt x="927247" y="1542726"/>
                  <a:pt x="913653" y="1556320"/>
                  <a:pt x="896883" y="1556320"/>
                </a:cubicBezTo>
                <a:cubicBezTo>
                  <a:pt x="880114" y="1556320"/>
                  <a:pt x="866520" y="1542726"/>
                  <a:pt x="866520" y="1525957"/>
                </a:cubicBezTo>
                <a:cubicBezTo>
                  <a:pt x="866520" y="1509187"/>
                  <a:pt x="880114" y="1495593"/>
                  <a:pt x="896883" y="1495593"/>
                </a:cubicBezTo>
                <a:close/>
                <a:moveTo>
                  <a:pt x="824329" y="1495593"/>
                </a:moveTo>
                <a:cubicBezTo>
                  <a:pt x="841098" y="1495593"/>
                  <a:pt x="854692" y="1509187"/>
                  <a:pt x="854692" y="1525957"/>
                </a:cubicBezTo>
                <a:cubicBezTo>
                  <a:pt x="854692" y="1542726"/>
                  <a:pt x="841098" y="1556320"/>
                  <a:pt x="824329" y="1556320"/>
                </a:cubicBezTo>
                <a:cubicBezTo>
                  <a:pt x="807559" y="1556320"/>
                  <a:pt x="793965" y="1542726"/>
                  <a:pt x="793965" y="1525957"/>
                </a:cubicBezTo>
                <a:cubicBezTo>
                  <a:pt x="793965" y="1509187"/>
                  <a:pt x="807559" y="1495593"/>
                  <a:pt x="824329" y="1495593"/>
                </a:cubicBezTo>
                <a:close/>
                <a:moveTo>
                  <a:pt x="751774" y="1495593"/>
                </a:moveTo>
                <a:cubicBezTo>
                  <a:pt x="768544" y="1495593"/>
                  <a:pt x="782138" y="1509187"/>
                  <a:pt x="782138" y="1525957"/>
                </a:cubicBezTo>
                <a:cubicBezTo>
                  <a:pt x="782138" y="1542726"/>
                  <a:pt x="768544" y="1556320"/>
                  <a:pt x="751774" y="1556320"/>
                </a:cubicBezTo>
                <a:cubicBezTo>
                  <a:pt x="735005" y="1556320"/>
                  <a:pt x="721411" y="1542726"/>
                  <a:pt x="721411" y="1525957"/>
                </a:cubicBezTo>
                <a:cubicBezTo>
                  <a:pt x="721411" y="1509187"/>
                  <a:pt x="735005" y="1495593"/>
                  <a:pt x="751774" y="1495593"/>
                </a:cubicBezTo>
                <a:close/>
                <a:moveTo>
                  <a:pt x="679220" y="1495593"/>
                </a:moveTo>
                <a:cubicBezTo>
                  <a:pt x="695989" y="1495593"/>
                  <a:pt x="709583" y="1509187"/>
                  <a:pt x="709583" y="1525957"/>
                </a:cubicBezTo>
                <a:cubicBezTo>
                  <a:pt x="709583" y="1542726"/>
                  <a:pt x="695989" y="1556320"/>
                  <a:pt x="679220" y="1556320"/>
                </a:cubicBezTo>
                <a:cubicBezTo>
                  <a:pt x="662450" y="1556320"/>
                  <a:pt x="648856" y="1542726"/>
                  <a:pt x="648856" y="1525957"/>
                </a:cubicBezTo>
                <a:cubicBezTo>
                  <a:pt x="648856" y="1509187"/>
                  <a:pt x="662450" y="1495593"/>
                  <a:pt x="679220" y="1495593"/>
                </a:cubicBezTo>
                <a:close/>
                <a:moveTo>
                  <a:pt x="606665" y="1495593"/>
                </a:moveTo>
                <a:cubicBezTo>
                  <a:pt x="623435" y="1495593"/>
                  <a:pt x="637029" y="1509187"/>
                  <a:pt x="637029" y="1525957"/>
                </a:cubicBezTo>
                <a:cubicBezTo>
                  <a:pt x="637029" y="1542726"/>
                  <a:pt x="623435" y="1556320"/>
                  <a:pt x="606665" y="1556320"/>
                </a:cubicBezTo>
                <a:cubicBezTo>
                  <a:pt x="589896" y="1556320"/>
                  <a:pt x="576302" y="1542726"/>
                  <a:pt x="576302" y="1525957"/>
                </a:cubicBezTo>
                <a:cubicBezTo>
                  <a:pt x="576302" y="1509187"/>
                  <a:pt x="589896" y="1495593"/>
                  <a:pt x="606665" y="1495593"/>
                </a:cubicBezTo>
                <a:close/>
                <a:moveTo>
                  <a:pt x="534111" y="1495593"/>
                </a:moveTo>
                <a:cubicBezTo>
                  <a:pt x="550880" y="1495593"/>
                  <a:pt x="564474" y="1509187"/>
                  <a:pt x="564474" y="1525957"/>
                </a:cubicBezTo>
                <a:cubicBezTo>
                  <a:pt x="564474" y="1542726"/>
                  <a:pt x="550880" y="1556320"/>
                  <a:pt x="534111" y="1556320"/>
                </a:cubicBezTo>
                <a:cubicBezTo>
                  <a:pt x="517341" y="1556320"/>
                  <a:pt x="503747" y="1542726"/>
                  <a:pt x="503747" y="1525957"/>
                </a:cubicBezTo>
                <a:cubicBezTo>
                  <a:pt x="503747" y="1509187"/>
                  <a:pt x="517341" y="1495593"/>
                  <a:pt x="534111" y="1495593"/>
                </a:cubicBezTo>
                <a:close/>
                <a:moveTo>
                  <a:pt x="461556" y="1495593"/>
                </a:moveTo>
                <a:cubicBezTo>
                  <a:pt x="478326" y="1495593"/>
                  <a:pt x="491920" y="1509187"/>
                  <a:pt x="491920" y="1525957"/>
                </a:cubicBezTo>
                <a:cubicBezTo>
                  <a:pt x="491920" y="1542726"/>
                  <a:pt x="478326" y="1556320"/>
                  <a:pt x="461556" y="1556320"/>
                </a:cubicBezTo>
                <a:cubicBezTo>
                  <a:pt x="444787" y="1556320"/>
                  <a:pt x="431192" y="1542726"/>
                  <a:pt x="431192" y="1525957"/>
                </a:cubicBezTo>
                <a:cubicBezTo>
                  <a:pt x="431192" y="1509187"/>
                  <a:pt x="444787" y="1495593"/>
                  <a:pt x="461556" y="1495593"/>
                </a:cubicBezTo>
                <a:close/>
                <a:moveTo>
                  <a:pt x="389002" y="1495593"/>
                </a:moveTo>
                <a:cubicBezTo>
                  <a:pt x="405771" y="1495593"/>
                  <a:pt x="419365" y="1509187"/>
                  <a:pt x="419365" y="1525957"/>
                </a:cubicBezTo>
                <a:cubicBezTo>
                  <a:pt x="419365" y="1542726"/>
                  <a:pt x="405771" y="1556320"/>
                  <a:pt x="389002" y="1556320"/>
                </a:cubicBezTo>
                <a:cubicBezTo>
                  <a:pt x="372232" y="1556320"/>
                  <a:pt x="358638" y="1542726"/>
                  <a:pt x="358638" y="1525957"/>
                </a:cubicBezTo>
                <a:cubicBezTo>
                  <a:pt x="358638" y="1509187"/>
                  <a:pt x="372232" y="1495593"/>
                  <a:pt x="389002" y="1495593"/>
                </a:cubicBezTo>
                <a:close/>
                <a:moveTo>
                  <a:pt x="316447" y="1495593"/>
                </a:moveTo>
                <a:cubicBezTo>
                  <a:pt x="333216" y="1495593"/>
                  <a:pt x="346810" y="1509187"/>
                  <a:pt x="346810" y="1525957"/>
                </a:cubicBezTo>
                <a:cubicBezTo>
                  <a:pt x="346810" y="1542726"/>
                  <a:pt x="333216" y="1556320"/>
                  <a:pt x="316447" y="1556320"/>
                </a:cubicBezTo>
                <a:cubicBezTo>
                  <a:pt x="299677" y="1556320"/>
                  <a:pt x="286084" y="1542726"/>
                  <a:pt x="286084" y="1525957"/>
                </a:cubicBezTo>
                <a:cubicBezTo>
                  <a:pt x="286084" y="1509187"/>
                  <a:pt x="299677" y="1495593"/>
                  <a:pt x="316447" y="1495593"/>
                </a:cubicBezTo>
                <a:close/>
                <a:moveTo>
                  <a:pt x="243892" y="1495593"/>
                </a:moveTo>
                <a:cubicBezTo>
                  <a:pt x="260662" y="1495593"/>
                  <a:pt x="274256" y="1509187"/>
                  <a:pt x="274256" y="1525957"/>
                </a:cubicBezTo>
                <a:cubicBezTo>
                  <a:pt x="274256" y="1542726"/>
                  <a:pt x="260662" y="1556320"/>
                  <a:pt x="243892" y="1556320"/>
                </a:cubicBezTo>
                <a:cubicBezTo>
                  <a:pt x="227123" y="1556320"/>
                  <a:pt x="213529" y="1542726"/>
                  <a:pt x="213529" y="1525957"/>
                </a:cubicBezTo>
                <a:cubicBezTo>
                  <a:pt x="213529" y="1509187"/>
                  <a:pt x="227123" y="1495593"/>
                  <a:pt x="243892" y="1495593"/>
                </a:cubicBezTo>
                <a:close/>
                <a:moveTo>
                  <a:pt x="171339" y="1495593"/>
                </a:moveTo>
                <a:cubicBezTo>
                  <a:pt x="188107" y="1495593"/>
                  <a:pt x="201701" y="1509187"/>
                  <a:pt x="201701" y="1525957"/>
                </a:cubicBezTo>
                <a:cubicBezTo>
                  <a:pt x="201701" y="1542726"/>
                  <a:pt x="188107" y="1556320"/>
                  <a:pt x="171339" y="1556320"/>
                </a:cubicBezTo>
                <a:cubicBezTo>
                  <a:pt x="154606" y="1556320"/>
                  <a:pt x="141012" y="1542726"/>
                  <a:pt x="141012" y="1525957"/>
                </a:cubicBezTo>
                <a:cubicBezTo>
                  <a:pt x="141012" y="1509187"/>
                  <a:pt x="154606" y="1495593"/>
                  <a:pt x="171339" y="1495593"/>
                </a:cubicBezTo>
                <a:close/>
                <a:moveTo>
                  <a:pt x="98825" y="1495593"/>
                </a:moveTo>
                <a:cubicBezTo>
                  <a:pt x="115592" y="1495593"/>
                  <a:pt x="129186" y="1509187"/>
                  <a:pt x="129186" y="1525957"/>
                </a:cubicBezTo>
                <a:cubicBezTo>
                  <a:pt x="129186" y="1542726"/>
                  <a:pt x="115592" y="1556320"/>
                  <a:pt x="98825" y="1556320"/>
                </a:cubicBezTo>
                <a:cubicBezTo>
                  <a:pt x="82054" y="1556320"/>
                  <a:pt x="68461" y="1542726"/>
                  <a:pt x="68461" y="1525957"/>
                </a:cubicBezTo>
                <a:cubicBezTo>
                  <a:pt x="68461" y="1509187"/>
                  <a:pt x="82054" y="1495593"/>
                  <a:pt x="98825" y="1495593"/>
                </a:cubicBezTo>
                <a:close/>
                <a:moveTo>
                  <a:pt x="26270" y="1495593"/>
                </a:moveTo>
                <a:cubicBezTo>
                  <a:pt x="43038" y="1495593"/>
                  <a:pt x="56632" y="1509187"/>
                  <a:pt x="56632" y="1525957"/>
                </a:cubicBezTo>
                <a:cubicBezTo>
                  <a:pt x="56632" y="1542726"/>
                  <a:pt x="43038" y="1556320"/>
                  <a:pt x="26270" y="1556320"/>
                </a:cubicBezTo>
                <a:cubicBezTo>
                  <a:pt x="17886" y="1556320"/>
                  <a:pt x="10295" y="1552922"/>
                  <a:pt x="4801" y="1547427"/>
                </a:cubicBezTo>
                <a:lnTo>
                  <a:pt x="0" y="1535836"/>
                </a:lnTo>
                <a:lnTo>
                  <a:pt x="0" y="1516078"/>
                </a:lnTo>
                <a:lnTo>
                  <a:pt x="4801" y="1504486"/>
                </a:lnTo>
                <a:cubicBezTo>
                  <a:pt x="10295" y="1498992"/>
                  <a:pt x="17886" y="1495593"/>
                  <a:pt x="26270" y="1495593"/>
                </a:cubicBezTo>
                <a:close/>
                <a:moveTo>
                  <a:pt x="1259656" y="1415141"/>
                </a:moveTo>
                <a:cubicBezTo>
                  <a:pt x="1268041" y="1415141"/>
                  <a:pt x="1275632" y="1418540"/>
                  <a:pt x="1281127" y="1424035"/>
                </a:cubicBezTo>
                <a:lnTo>
                  <a:pt x="1285044" y="1433492"/>
                </a:lnTo>
                <a:lnTo>
                  <a:pt x="1248565" y="1473629"/>
                </a:lnTo>
                <a:lnTo>
                  <a:pt x="1247837" y="1473482"/>
                </a:lnTo>
                <a:cubicBezTo>
                  <a:pt x="1236940" y="1468873"/>
                  <a:pt x="1229293" y="1458082"/>
                  <a:pt x="1229293" y="1445505"/>
                </a:cubicBezTo>
                <a:cubicBezTo>
                  <a:pt x="1229293" y="1428735"/>
                  <a:pt x="1242887" y="1415141"/>
                  <a:pt x="1259656" y="1415141"/>
                </a:cubicBezTo>
                <a:close/>
                <a:moveTo>
                  <a:pt x="1187102" y="1415141"/>
                </a:moveTo>
                <a:cubicBezTo>
                  <a:pt x="1203871" y="1415141"/>
                  <a:pt x="1217465" y="1428735"/>
                  <a:pt x="1217465" y="1445505"/>
                </a:cubicBezTo>
                <a:cubicBezTo>
                  <a:pt x="1217465" y="1462274"/>
                  <a:pt x="1203871" y="1475868"/>
                  <a:pt x="1187102" y="1475868"/>
                </a:cubicBezTo>
                <a:cubicBezTo>
                  <a:pt x="1170332" y="1475868"/>
                  <a:pt x="1156738" y="1462274"/>
                  <a:pt x="1156738" y="1445505"/>
                </a:cubicBezTo>
                <a:cubicBezTo>
                  <a:pt x="1156738" y="1428735"/>
                  <a:pt x="1170332" y="1415141"/>
                  <a:pt x="1187102" y="1415141"/>
                </a:cubicBezTo>
                <a:close/>
                <a:moveTo>
                  <a:pt x="1114547" y="1415141"/>
                </a:moveTo>
                <a:cubicBezTo>
                  <a:pt x="1131317" y="1415141"/>
                  <a:pt x="1144911" y="1428735"/>
                  <a:pt x="1144911" y="1445505"/>
                </a:cubicBezTo>
                <a:cubicBezTo>
                  <a:pt x="1144911" y="1462274"/>
                  <a:pt x="1131317" y="1475868"/>
                  <a:pt x="1114547" y="1475868"/>
                </a:cubicBezTo>
                <a:cubicBezTo>
                  <a:pt x="1097778" y="1475868"/>
                  <a:pt x="1084184" y="1462274"/>
                  <a:pt x="1084184" y="1445505"/>
                </a:cubicBezTo>
                <a:cubicBezTo>
                  <a:pt x="1084184" y="1428735"/>
                  <a:pt x="1097778" y="1415141"/>
                  <a:pt x="1114547" y="1415141"/>
                </a:cubicBezTo>
                <a:close/>
                <a:moveTo>
                  <a:pt x="1041993" y="1415141"/>
                </a:moveTo>
                <a:cubicBezTo>
                  <a:pt x="1058762" y="1415141"/>
                  <a:pt x="1072356" y="1428735"/>
                  <a:pt x="1072356" y="1445505"/>
                </a:cubicBezTo>
                <a:cubicBezTo>
                  <a:pt x="1072356" y="1462274"/>
                  <a:pt x="1058762" y="1475868"/>
                  <a:pt x="1041993" y="1475868"/>
                </a:cubicBezTo>
                <a:cubicBezTo>
                  <a:pt x="1025223" y="1475868"/>
                  <a:pt x="1011629" y="1462274"/>
                  <a:pt x="1011629" y="1445505"/>
                </a:cubicBezTo>
                <a:cubicBezTo>
                  <a:pt x="1011629" y="1428735"/>
                  <a:pt x="1025223" y="1415141"/>
                  <a:pt x="1041993" y="1415141"/>
                </a:cubicBezTo>
                <a:close/>
                <a:moveTo>
                  <a:pt x="969438" y="1415141"/>
                </a:moveTo>
                <a:cubicBezTo>
                  <a:pt x="986208" y="1415141"/>
                  <a:pt x="999801" y="1428735"/>
                  <a:pt x="999801" y="1445505"/>
                </a:cubicBezTo>
                <a:cubicBezTo>
                  <a:pt x="999801" y="1462274"/>
                  <a:pt x="986208" y="1475868"/>
                  <a:pt x="969438" y="1475868"/>
                </a:cubicBezTo>
                <a:cubicBezTo>
                  <a:pt x="952669" y="1475868"/>
                  <a:pt x="939075" y="1462274"/>
                  <a:pt x="939075" y="1445505"/>
                </a:cubicBezTo>
                <a:cubicBezTo>
                  <a:pt x="939075" y="1428735"/>
                  <a:pt x="952669" y="1415141"/>
                  <a:pt x="969438" y="1415141"/>
                </a:cubicBezTo>
                <a:close/>
                <a:moveTo>
                  <a:pt x="896883" y="1415141"/>
                </a:moveTo>
                <a:cubicBezTo>
                  <a:pt x="913653" y="1415141"/>
                  <a:pt x="927247" y="1428735"/>
                  <a:pt x="927247" y="1445505"/>
                </a:cubicBezTo>
                <a:cubicBezTo>
                  <a:pt x="927247" y="1462274"/>
                  <a:pt x="913653" y="1475868"/>
                  <a:pt x="896883" y="1475868"/>
                </a:cubicBezTo>
                <a:cubicBezTo>
                  <a:pt x="880114" y="1475868"/>
                  <a:pt x="866520" y="1462274"/>
                  <a:pt x="866520" y="1445505"/>
                </a:cubicBezTo>
                <a:cubicBezTo>
                  <a:pt x="866520" y="1428735"/>
                  <a:pt x="880114" y="1415141"/>
                  <a:pt x="896883" y="1415141"/>
                </a:cubicBezTo>
                <a:close/>
                <a:moveTo>
                  <a:pt x="824329" y="1415141"/>
                </a:moveTo>
                <a:cubicBezTo>
                  <a:pt x="841098" y="1415141"/>
                  <a:pt x="854692" y="1428735"/>
                  <a:pt x="854692" y="1445505"/>
                </a:cubicBezTo>
                <a:cubicBezTo>
                  <a:pt x="854692" y="1462274"/>
                  <a:pt x="841098" y="1475868"/>
                  <a:pt x="824329" y="1475868"/>
                </a:cubicBezTo>
                <a:cubicBezTo>
                  <a:pt x="807559" y="1475868"/>
                  <a:pt x="793965" y="1462274"/>
                  <a:pt x="793965" y="1445505"/>
                </a:cubicBezTo>
                <a:cubicBezTo>
                  <a:pt x="793965" y="1428735"/>
                  <a:pt x="807559" y="1415141"/>
                  <a:pt x="824329" y="1415141"/>
                </a:cubicBezTo>
                <a:close/>
                <a:moveTo>
                  <a:pt x="751774" y="1415141"/>
                </a:moveTo>
                <a:cubicBezTo>
                  <a:pt x="768544" y="1415141"/>
                  <a:pt x="782138" y="1428735"/>
                  <a:pt x="782138" y="1445505"/>
                </a:cubicBezTo>
                <a:cubicBezTo>
                  <a:pt x="782138" y="1462274"/>
                  <a:pt x="768544" y="1475868"/>
                  <a:pt x="751774" y="1475868"/>
                </a:cubicBezTo>
                <a:cubicBezTo>
                  <a:pt x="735005" y="1475868"/>
                  <a:pt x="721411" y="1462274"/>
                  <a:pt x="721411" y="1445505"/>
                </a:cubicBezTo>
                <a:cubicBezTo>
                  <a:pt x="721411" y="1428735"/>
                  <a:pt x="735005" y="1415141"/>
                  <a:pt x="751774" y="1415141"/>
                </a:cubicBezTo>
                <a:close/>
                <a:moveTo>
                  <a:pt x="679220" y="1415141"/>
                </a:moveTo>
                <a:cubicBezTo>
                  <a:pt x="695989" y="1415141"/>
                  <a:pt x="709583" y="1428735"/>
                  <a:pt x="709583" y="1445505"/>
                </a:cubicBezTo>
                <a:cubicBezTo>
                  <a:pt x="709583" y="1462274"/>
                  <a:pt x="695989" y="1475868"/>
                  <a:pt x="679220" y="1475868"/>
                </a:cubicBezTo>
                <a:cubicBezTo>
                  <a:pt x="662450" y="1475868"/>
                  <a:pt x="648856" y="1462274"/>
                  <a:pt x="648856" y="1445505"/>
                </a:cubicBezTo>
                <a:cubicBezTo>
                  <a:pt x="648856" y="1428735"/>
                  <a:pt x="662450" y="1415141"/>
                  <a:pt x="679220" y="1415141"/>
                </a:cubicBezTo>
                <a:close/>
                <a:moveTo>
                  <a:pt x="606665" y="1415141"/>
                </a:moveTo>
                <a:cubicBezTo>
                  <a:pt x="623435" y="1415141"/>
                  <a:pt x="637029" y="1428735"/>
                  <a:pt x="637029" y="1445505"/>
                </a:cubicBezTo>
                <a:cubicBezTo>
                  <a:pt x="637029" y="1462274"/>
                  <a:pt x="623435" y="1475868"/>
                  <a:pt x="606665" y="1475868"/>
                </a:cubicBezTo>
                <a:cubicBezTo>
                  <a:pt x="589896" y="1475868"/>
                  <a:pt x="576302" y="1462274"/>
                  <a:pt x="576302" y="1445505"/>
                </a:cubicBezTo>
                <a:cubicBezTo>
                  <a:pt x="576302" y="1428735"/>
                  <a:pt x="589896" y="1415141"/>
                  <a:pt x="606665" y="1415141"/>
                </a:cubicBezTo>
                <a:close/>
                <a:moveTo>
                  <a:pt x="534111" y="1415141"/>
                </a:moveTo>
                <a:cubicBezTo>
                  <a:pt x="550880" y="1415141"/>
                  <a:pt x="564474" y="1428735"/>
                  <a:pt x="564474" y="1445505"/>
                </a:cubicBezTo>
                <a:cubicBezTo>
                  <a:pt x="564474" y="1462274"/>
                  <a:pt x="550880" y="1475868"/>
                  <a:pt x="534111" y="1475868"/>
                </a:cubicBezTo>
                <a:cubicBezTo>
                  <a:pt x="517341" y="1475868"/>
                  <a:pt x="503747" y="1462274"/>
                  <a:pt x="503747" y="1445505"/>
                </a:cubicBezTo>
                <a:cubicBezTo>
                  <a:pt x="503747" y="1428735"/>
                  <a:pt x="517341" y="1415141"/>
                  <a:pt x="534111" y="1415141"/>
                </a:cubicBezTo>
                <a:close/>
                <a:moveTo>
                  <a:pt x="461556" y="1415141"/>
                </a:moveTo>
                <a:cubicBezTo>
                  <a:pt x="478326" y="1415141"/>
                  <a:pt x="491920" y="1428735"/>
                  <a:pt x="491920" y="1445505"/>
                </a:cubicBezTo>
                <a:cubicBezTo>
                  <a:pt x="491920" y="1462274"/>
                  <a:pt x="478326" y="1475868"/>
                  <a:pt x="461556" y="1475868"/>
                </a:cubicBezTo>
                <a:cubicBezTo>
                  <a:pt x="444787" y="1475868"/>
                  <a:pt x="431192" y="1462274"/>
                  <a:pt x="431192" y="1445505"/>
                </a:cubicBezTo>
                <a:cubicBezTo>
                  <a:pt x="431192" y="1428735"/>
                  <a:pt x="444787" y="1415141"/>
                  <a:pt x="461556" y="1415141"/>
                </a:cubicBezTo>
                <a:close/>
                <a:moveTo>
                  <a:pt x="389002" y="1415141"/>
                </a:moveTo>
                <a:cubicBezTo>
                  <a:pt x="405771" y="1415141"/>
                  <a:pt x="419365" y="1428735"/>
                  <a:pt x="419365" y="1445505"/>
                </a:cubicBezTo>
                <a:cubicBezTo>
                  <a:pt x="419365" y="1462274"/>
                  <a:pt x="405771" y="1475868"/>
                  <a:pt x="389002" y="1475868"/>
                </a:cubicBezTo>
                <a:cubicBezTo>
                  <a:pt x="372232" y="1475868"/>
                  <a:pt x="358638" y="1462274"/>
                  <a:pt x="358638" y="1445505"/>
                </a:cubicBezTo>
                <a:cubicBezTo>
                  <a:pt x="358638" y="1428735"/>
                  <a:pt x="372232" y="1415141"/>
                  <a:pt x="389002" y="1415141"/>
                </a:cubicBezTo>
                <a:close/>
                <a:moveTo>
                  <a:pt x="316447" y="1415141"/>
                </a:moveTo>
                <a:cubicBezTo>
                  <a:pt x="333216" y="1415141"/>
                  <a:pt x="346810" y="1428735"/>
                  <a:pt x="346810" y="1445505"/>
                </a:cubicBezTo>
                <a:cubicBezTo>
                  <a:pt x="346810" y="1462274"/>
                  <a:pt x="333216" y="1475868"/>
                  <a:pt x="316447" y="1475868"/>
                </a:cubicBezTo>
                <a:cubicBezTo>
                  <a:pt x="299677" y="1475868"/>
                  <a:pt x="286084" y="1462274"/>
                  <a:pt x="286084" y="1445505"/>
                </a:cubicBezTo>
                <a:cubicBezTo>
                  <a:pt x="286084" y="1428735"/>
                  <a:pt x="299677" y="1415141"/>
                  <a:pt x="316447" y="1415141"/>
                </a:cubicBezTo>
                <a:close/>
                <a:moveTo>
                  <a:pt x="243892" y="1415141"/>
                </a:moveTo>
                <a:cubicBezTo>
                  <a:pt x="260662" y="1415141"/>
                  <a:pt x="274256" y="1428735"/>
                  <a:pt x="274256" y="1445505"/>
                </a:cubicBezTo>
                <a:cubicBezTo>
                  <a:pt x="274256" y="1462274"/>
                  <a:pt x="260662" y="1475868"/>
                  <a:pt x="243892" y="1475868"/>
                </a:cubicBezTo>
                <a:cubicBezTo>
                  <a:pt x="227123" y="1475868"/>
                  <a:pt x="213529" y="1462274"/>
                  <a:pt x="213529" y="1445505"/>
                </a:cubicBezTo>
                <a:cubicBezTo>
                  <a:pt x="213529" y="1428735"/>
                  <a:pt x="227123" y="1415141"/>
                  <a:pt x="243892" y="1415141"/>
                </a:cubicBezTo>
                <a:close/>
                <a:moveTo>
                  <a:pt x="171339" y="1415141"/>
                </a:moveTo>
                <a:cubicBezTo>
                  <a:pt x="188107" y="1415141"/>
                  <a:pt x="201701" y="1428735"/>
                  <a:pt x="201701" y="1445505"/>
                </a:cubicBezTo>
                <a:cubicBezTo>
                  <a:pt x="201701" y="1462274"/>
                  <a:pt x="188107" y="1475868"/>
                  <a:pt x="171339" y="1475868"/>
                </a:cubicBezTo>
                <a:cubicBezTo>
                  <a:pt x="154611" y="1475868"/>
                  <a:pt x="141018" y="1462274"/>
                  <a:pt x="141018" y="1445505"/>
                </a:cubicBezTo>
                <a:cubicBezTo>
                  <a:pt x="141018" y="1428735"/>
                  <a:pt x="154611" y="1415141"/>
                  <a:pt x="171339" y="1415141"/>
                </a:cubicBezTo>
                <a:close/>
                <a:moveTo>
                  <a:pt x="98831" y="1415141"/>
                </a:moveTo>
                <a:cubicBezTo>
                  <a:pt x="115598" y="1415141"/>
                  <a:pt x="129192" y="1428735"/>
                  <a:pt x="129192" y="1445505"/>
                </a:cubicBezTo>
                <a:cubicBezTo>
                  <a:pt x="129192" y="1462274"/>
                  <a:pt x="115598" y="1475868"/>
                  <a:pt x="98831" y="1475868"/>
                </a:cubicBezTo>
                <a:cubicBezTo>
                  <a:pt x="82060" y="1475868"/>
                  <a:pt x="68467" y="1462274"/>
                  <a:pt x="68467" y="1445505"/>
                </a:cubicBezTo>
                <a:cubicBezTo>
                  <a:pt x="68467" y="1428735"/>
                  <a:pt x="82060" y="1415141"/>
                  <a:pt x="98831" y="1415141"/>
                </a:cubicBezTo>
                <a:close/>
                <a:moveTo>
                  <a:pt x="26277" y="1415141"/>
                </a:moveTo>
                <a:cubicBezTo>
                  <a:pt x="43044" y="1415141"/>
                  <a:pt x="56638" y="1428735"/>
                  <a:pt x="56638" y="1445505"/>
                </a:cubicBezTo>
                <a:cubicBezTo>
                  <a:pt x="56638" y="1462274"/>
                  <a:pt x="43044" y="1475868"/>
                  <a:pt x="26277" y="1475868"/>
                </a:cubicBezTo>
                <a:cubicBezTo>
                  <a:pt x="17892" y="1475868"/>
                  <a:pt x="10301" y="1472470"/>
                  <a:pt x="4807" y="1466975"/>
                </a:cubicBezTo>
                <a:lnTo>
                  <a:pt x="0" y="1455370"/>
                </a:lnTo>
                <a:lnTo>
                  <a:pt x="0" y="1435640"/>
                </a:lnTo>
                <a:lnTo>
                  <a:pt x="4807" y="1424034"/>
                </a:lnTo>
                <a:cubicBezTo>
                  <a:pt x="10301" y="1418540"/>
                  <a:pt x="17892" y="1415141"/>
                  <a:pt x="26277" y="1415141"/>
                </a:cubicBezTo>
                <a:close/>
                <a:moveTo>
                  <a:pt x="1332211" y="1334690"/>
                </a:moveTo>
                <a:cubicBezTo>
                  <a:pt x="1340596" y="1334690"/>
                  <a:pt x="1348186" y="1338088"/>
                  <a:pt x="1353681" y="1343583"/>
                </a:cubicBezTo>
                <a:lnTo>
                  <a:pt x="1356143" y="1349526"/>
                </a:lnTo>
                <a:lnTo>
                  <a:pt x="1331934" y="1381900"/>
                </a:lnTo>
                <a:lnTo>
                  <a:pt x="1321597" y="1393274"/>
                </a:lnTo>
                <a:lnTo>
                  <a:pt x="1320392" y="1393030"/>
                </a:lnTo>
                <a:cubicBezTo>
                  <a:pt x="1309494" y="1388421"/>
                  <a:pt x="1301847" y="1377631"/>
                  <a:pt x="1301847" y="1365053"/>
                </a:cubicBezTo>
                <a:cubicBezTo>
                  <a:pt x="1301847" y="1348284"/>
                  <a:pt x="1315441" y="1334690"/>
                  <a:pt x="1332211" y="1334690"/>
                </a:cubicBezTo>
                <a:close/>
                <a:moveTo>
                  <a:pt x="1259656" y="1334690"/>
                </a:moveTo>
                <a:cubicBezTo>
                  <a:pt x="1276426" y="1334690"/>
                  <a:pt x="1290020" y="1348284"/>
                  <a:pt x="1290020" y="1365053"/>
                </a:cubicBezTo>
                <a:cubicBezTo>
                  <a:pt x="1290020" y="1381823"/>
                  <a:pt x="1276426" y="1395417"/>
                  <a:pt x="1259656" y="1395417"/>
                </a:cubicBezTo>
                <a:cubicBezTo>
                  <a:pt x="1242887" y="1395417"/>
                  <a:pt x="1229293" y="1381823"/>
                  <a:pt x="1229293" y="1365053"/>
                </a:cubicBezTo>
                <a:cubicBezTo>
                  <a:pt x="1229293" y="1348284"/>
                  <a:pt x="1242887" y="1334690"/>
                  <a:pt x="1259656" y="1334690"/>
                </a:cubicBezTo>
                <a:close/>
                <a:moveTo>
                  <a:pt x="1187102" y="1334690"/>
                </a:moveTo>
                <a:cubicBezTo>
                  <a:pt x="1203871" y="1334690"/>
                  <a:pt x="1217465" y="1348284"/>
                  <a:pt x="1217465" y="1365053"/>
                </a:cubicBezTo>
                <a:cubicBezTo>
                  <a:pt x="1217465" y="1381823"/>
                  <a:pt x="1203871" y="1395417"/>
                  <a:pt x="1187102" y="1395417"/>
                </a:cubicBezTo>
                <a:cubicBezTo>
                  <a:pt x="1170332" y="1395417"/>
                  <a:pt x="1156738" y="1381823"/>
                  <a:pt x="1156738" y="1365053"/>
                </a:cubicBezTo>
                <a:cubicBezTo>
                  <a:pt x="1156738" y="1348284"/>
                  <a:pt x="1170332" y="1334690"/>
                  <a:pt x="1187102" y="1334690"/>
                </a:cubicBezTo>
                <a:close/>
                <a:moveTo>
                  <a:pt x="1114547" y="1334690"/>
                </a:moveTo>
                <a:cubicBezTo>
                  <a:pt x="1131317" y="1334690"/>
                  <a:pt x="1144911" y="1348284"/>
                  <a:pt x="1144911" y="1365053"/>
                </a:cubicBezTo>
                <a:cubicBezTo>
                  <a:pt x="1144911" y="1381823"/>
                  <a:pt x="1131317" y="1395417"/>
                  <a:pt x="1114547" y="1395417"/>
                </a:cubicBezTo>
                <a:cubicBezTo>
                  <a:pt x="1097778" y="1395417"/>
                  <a:pt x="1084184" y="1381823"/>
                  <a:pt x="1084184" y="1365053"/>
                </a:cubicBezTo>
                <a:cubicBezTo>
                  <a:pt x="1084184" y="1348284"/>
                  <a:pt x="1097778" y="1334690"/>
                  <a:pt x="1114547" y="1334690"/>
                </a:cubicBezTo>
                <a:close/>
                <a:moveTo>
                  <a:pt x="1041993" y="1334690"/>
                </a:moveTo>
                <a:cubicBezTo>
                  <a:pt x="1058762" y="1334690"/>
                  <a:pt x="1072356" y="1348284"/>
                  <a:pt x="1072356" y="1365053"/>
                </a:cubicBezTo>
                <a:cubicBezTo>
                  <a:pt x="1072356" y="1381823"/>
                  <a:pt x="1058762" y="1395417"/>
                  <a:pt x="1041993" y="1395417"/>
                </a:cubicBezTo>
                <a:cubicBezTo>
                  <a:pt x="1025223" y="1395417"/>
                  <a:pt x="1011629" y="1381823"/>
                  <a:pt x="1011629" y="1365053"/>
                </a:cubicBezTo>
                <a:cubicBezTo>
                  <a:pt x="1011629" y="1348284"/>
                  <a:pt x="1025223" y="1334690"/>
                  <a:pt x="1041993" y="1334690"/>
                </a:cubicBezTo>
                <a:close/>
                <a:moveTo>
                  <a:pt x="969438" y="1334690"/>
                </a:moveTo>
                <a:cubicBezTo>
                  <a:pt x="986208" y="1334690"/>
                  <a:pt x="999801" y="1348284"/>
                  <a:pt x="999801" y="1365053"/>
                </a:cubicBezTo>
                <a:cubicBezTo>
                  <a:pt x="999801" y="1381823"/>
                  <a:pt x="986208" y="1395417"/>
                  <a:pt x="969438" y="1395417"/>
                </a:cubicBezTo>
                <a:cubicBezTo>
                  <a:pt x="952669" y="1395417"/>
                  <a:pt x="939075" y="1381823"/>
                  <a:pt x="939075" y="1365053"/>
                </a:cubicBezTo>
                <a:cubicBezTo>
                  <a:pt x="939075" y="1348284"/>
                  <a:pt x="952669" y="1334690"/>
                  <a:pt x="969438" y="1334690"/>
                </a:cubicBezTo>
                <a:close/>
                <a:moveTo>
                  <a:pt x="896883" y="1334690"/>
                </a:moveTo>
                <a:cubicBezTo>
                  <a:pt x="913653" y="1334690"/>
                  <a:pt x="927247" y="1348284"/>
                  <a:pt x="927247" y="1365053"/>
                </a:cubicBezTo>
                <a:cubicBezTo>
                  <a:pt x="927247" y="1381823"/>
                  <a:pt x="913653" y="1395417"/>
                  <a:pt x="896883" y="1395417"/>
                </a:cubicBezTo>
                <a:cubicBezTo>
                  <a:pt x="880114" y="1395417"/>
                  <a:pt x="866520" y="1381823"/>
                  <a:pt x="866520" y="1365053"/>
                </a:cubicBezTo>
                <a:cubicBezTo>
                  <a:pt x="866520" y="1348284"/>
                  <a:pt x="880114" y="1334690"/>
                  <a:pt x="896883" y="1334690"/>
                </a:cubicBezTo>
                <a:close/>
                <a:moveTo>
                  <a:pt x="824329" y="1334690"/>
                </a:moveTo>
                <a:cubicBezTo>
                  <a:pt x="841098" y="1334690"/>
                  <a:pt x="854692" y="1348284"/>
                  <a:pt x="854692" y="1365053"/>
                </a:cubicBezTo>
                <a:cubicBezTo>
                  <a:pt x="854692" y="1381823"/>
                  <a:pt x="841098" y="1395417"/>
                  <a:pt x="824329" y="1395417"/>
                </a:cubicBezTo>
                <a:cubicBezTo>
                  <a:pt x="807559" y="1395417"/>
                  <a:pt x="793965" y="1381823"/>
                  <a:pt x="793965" y="1365053"/>
                </a:cubicBezTo>
                <a:cubicBezTo>
                  <a:pt x="793965" y="1348284"/>
                  <a:pt x="807559" y="1334690"/>
                  <a:pt x="824329" y="1334690"/>
                </a:cubicBezTo>
                <a:close/>
                <a:moveTo>
                  <a:pt x="751774" y="1334690"/>
                </a:moveTo>
                <a:cubicBezTo>
                  <a:pt x="768544" y="1334690"/>
                  <a:pt x="782138" y="1348284"/>
                  <a:pt x="782138" y="1365053"/>
                </a:cubicBezTo>
                <a:cubicBezTo>
                  <a:pt x="782138" y="1381823"/>
                  <a:pt x="768544" y="1395417"/>
                  <a:pt x="751774" y="1395417"/>
                </a:cubicBezTo>
                <a:cubicBezTo>
                  <a:pt x="735005" y="1395417"/>
                  <a:pt x="721411" y="1381823"/>
                  <a:pt x="721411" y="1365053"/>
                </a:cubicBezTo>
                <a:cubicBezTo>
                  <a:pt x="721411" y="1348284"/>
                  <a:pt x="735005" y="1334690"/>
                  <a:pt x="751774" y="1334690"/>
                </a:cubicBezTo>
                <a:close/>
                <a:moveTo>
                  <a:pt x="679220" y="1334690"/>
                </a:moveTo>
                <a:cubicBezTo>
                  <a:pt x="695989" y="1334690"/>
                  <a:pt x="709583" y="1348284"/>
                  <a:pt x="709583" y="1365053"/>
                </a:cubicBezTo>
                <a:cubicBezTo>
                  <a:pt x="709583" y="1381823"/>
                  <a:pt x="695989" y="1395417"/>
                  <a:pt x="679220" y="1395417"/>
                </a:cubicBezTo>
                <a:cubicBezTo>
                  <a:pt x="662450" y="1395417"/>
                  <a:pt x="648856" y="1381823"/>
                  <a:pt x="648856" y="1365053"/>
                </a:cubicBezTo>
                <a:cubicBezTo>
                  <a:pt x="648856" y="1348284"/>
                  <a:pt x="662450" y="1334690"/>
                  <a:pt x="679220" y="1334690"/>
                </a:cubicBezTo>
                <a:close/>
                <a:moveTo>
                  <a:pt x="606665" y="1334690"/>
                </a:moveTo>
                <a:cubicBezTo>
                  <a:pt x="623435" y="1334690"/>
                  <a:pt x="637029" y="1348284"/>
                  <a:pt x="637029" y="1365053"/>
                </a:cubicBezTo>
                <a:cubicBezTo>
                  <a:pt x="637029" y="1381823"/>
                  <a:pt x="623435" y="1395417"/>
                  <a:pt x="606665" y="1395417"/>
                </a:cubicBezTo>
                <a:cubicBezTo>
                  <a:pt x="589896" y="1395417"/>
                  <a:pt x="576302" y="1381823"/>
                  <a:pt x="576302" y="1365053"/>
                </a:cubicBezTo>
                <a:cubicBezTo>
                  <a:pt x="576302" y="1348284"/>
                  <a:pt x="589896" y="1334690"/>
                  <a:pt x="606665" y="1334690"/>
                </a:cubicBezTo>
                <a:close/>
                <a:moveTo>
                  <a:pt x="534111" y="1334690"/>
                </a:moveTo>
                <a:cubicBezTo>
                  <a:pt x="550880" y="1334690"/>
                  <a:pt x="564474" y="1348284"/>
                  <a:pt x="564474" y="1365053"/>
                </a:cubicBezTo>
                <a:cubicBezTo>
                  <a:pt x="564474" y="1381823"/>
                  <a:pt x="550880" y="1395417"/>
                  <a:pt x="534111" y="1395417"/>
                </a:cubicBezTo>
                <a:cubicBezTo>
                  <a:pt x="517341" y="1395417"/>
                  <a:pt x="503747" y="1381823"/>
                  <a:pt x="503747" y="1365053"/>
                </a:cubicBezTo>
                <a:cubicBezTo>
                  <a:pt x="503747" y="1348284"/>
                  <a:pt x="517341" y="1334690"/>
                  <a:pt x="534111" y="1334690"/>
                </a:cubicBezTo>
                <a:close/>
                <a:moveTo>
                  <a:pt x="461556" y="1334690"/>
                </a:moveTo>
                <a:cubicBezTo>
                  <a:pt x="478326" y="1334690"/>
                  <a:pt x="491920" y="1348284"/>
                  <a:pt x="491920" y="1365053"/>
                </a:cubicBezTo>
                <a:cubicBezTo>
                  <a:pt x="491920" y="1381823"/>
                  <a:pt x="478326" y="1395417"/>
                  <a:pt x="461556" y="1395417"/>
                </a:cubicBezTo>
                <a:cubicBezTo>
                  <a:pt x="444787" y="1395417"/>
                  <a:pt x="431192" y="1381823"/>
                  <a:pt x="431192" y="1365053"/>
                </a:cubicBezTo>
                <a:cubicBezTo>
                  <a:pt x="431192" y="1348284"/>
                  <a:pt x="444787" y="1334690"/>
                  <a:pt x="461556" y="1334690"/>
                </a:cubicBezTo>
                <a:close/>
                <a:moveTo>
                  <a:pt x="389002" y="1334690"/>
                </a:moveTo>
                <a:cubicBezTo>
                  <a:pt x="405771" y="1334690"/>
                  <a:pt x="419365" y="1348284"/>
                  <a:pt x="419365" y="1365053"/>
                </a:cubicBezTo>
                <a:cubicBezTo>
                  <a:pt x="419365" y="1381823"/>
                  <a:pt x="405771" y="1395417"/>
                  <a:pt x="389002" y="1395417"/>
                </a:cubicBezTo>
                <a:cubicBezTo>
                  <a:pt x="372232" y="1395417"/>
                  <a:pt x="358638" y="1381823"/>
                  <a:pt x="358638" y="1365053"/>
                </a:cubicBezTo>
                <a:cubicBezTo>
                  <a:pt x="358638" y="1348284"/>
                  <a:pt x="372232" y="1334690"/>
                  <a:pt x="389002" y="1334690"/>
                </a:cubicBezTo>
                <a:close/>
                <a:moveTo>
                  <a:pt x="316447" y="1334690"/>
                </a:moveTo>
                <a:cubicBezTo>
                  <a:pt x="333216" y="1334690"/>
                  <a:pt x="346810" y="1348284"/>
                  <a:pt x="346810" y="1365053"/>
                </a:cubicBezTo>
                <a:cubicBezTo>
                  <a:pt x="346810" y="1381823"/>
                  <a:pt x="333216" y="1395417"/>
                  <a:pt x="316447" y="1395417"/>
                </a:cubicBezTo>
                <a:cubicBezTo>
                  <a:pt x="299677" y="1395417"/>
                  <a:pt x="286084" y="1381823"/>
                  <a:pt x="286084" y="1365053"/>
                </a:cubicBezTo>
                <a:cubicBezTo>
                  <a:pt x="286084" y="1348284"/>
                  <a:pt x="299677" y="1334690"/>
                  <a:pt x="316447" y="1334690"/>
                </a:cubicBezTo>
                <a:close/>
                <a:moveTo>
                  <a:pt x="243892" y="1334690"/>
                </a:moveTo>
                <a:cubicBezTo>
                  <a:pt x="260662" y="1334690"/>
                  <a:pt x="274256" y="1348284"/>
                  <a:pt x="274256" y="1365053"/>
                </a:cubicBezTo>
                <a:cubicBezTo>
                  <a:pt x="274256" y="1381823"/>
                  <a:pt x="260662" y="1395417"/>
                  <a:pt x="243892" y="1395417"/>
                </a:cubicBezTo>
                <a:cubicBezTo>
                  <a:pt x="227123" y="1395417"/>
                  <a:pt x="213529" y="1381823"/>
                  <a:pt x="213529" y="1365053"/>
                </a:cubicBezTo>
                <a:cubicBezTo>
                  <a:pt x="213529" y="1348284"/>
                  <a:pt x="227123" y="1334690"/>
                  <a:pt x="243892" y="1334690"/>
                </a:cubicBezTo>
                <a:close/>
                <a:moveTo>
                  <a:pt x="171339" y="1334690"/>
                </a:moveTo>
                <a:cubicBezTo>
                  <a:pt x="188107" y="1334690"/>
                  <a:pt x="201701" y="1348284"/>
                  <a:pt x="201701" y="1365053"/>
                </a:cubicBezTo>
                <a:cubicBezTo>
                  <a:pt x="201701" y="1381823"/>
                  <a:pt x="188107" y="1395417"/>
                  <a:pt x="171339" y="1395417"/>
                </a:cubicBezTo>
                <a:cubicBezTo>
                  <a:pt x="154616" y="1395417"/>
                  <a:pt x="141023" y="1381823"/>
                  <a:pt x="141023" y="1365053"/>
                </a:cubicBezTo>
                <a:cubicBezTo>
                  <a:pt x="141023" y="1348284"/>
                  <a:pt x="154616" y="1334690"/>
                  <a:pt x="171339" y="1334690"/>
                </a:cubicBezTo>
                <a:close/>
                <a:moveTo>
                  <a:pt x="98838" y="1334690"/>
                </a:moveTo>
                <a:cubicBezTo>
                  <a:pt x="115605" y="1334690"/>
                  <a:pt x="129198" y="1348284"/>
                  <a:pt x="129198" y="1365053"/>
                </a:cubicBezTo>
                <a:cubicBezTo>
                  <a:pt x="129198" y="1381823"/>
                  <a:pt x="115605" y="1395417"/>
                  <a:pt x="98838" y="1395417"/>
                </a:cubicBezTo>
                <a:cubicBezTo>
                  <a:pt x="82067" y="1395417"/>
                  <a:pt x="68474" y="1381823"/>
                  <a:pt x="68474" y="1365053"/>
                </a:cubicBezTo>
                <a:cubicBezTo>
                  <a:pt x="68474" y="1348284"/>
                  <a:pt x="82067" y="1334690"/>
                  <a:pt x="98838" y="1334690"/>
                </a:cubicBezTo>
                <a:close/>
                <a:moveTo>
                  <a:pt x="26283" y="1334690"/>
                </a:moveTo>
                <a:cubicBezTo>
                  <a:pt x="43051" y="1334690"/>
                  <a:pt x="56645" y="1348284"/>
                  <a:pt x="56645" y="1365053"/>
                </a:cubicBezTo>
                <a:cubicBezTo>
                  <a:pt x="56645" y="1381823"/>
                  <a:pt x="43051" y="1395417"/>
                  <a:pt x="26283" y="1395417"/>
                </a:cubicBezTo>
                <a:cubicBezTo>
                  <a:pt x="17898" y="1395417"/>
                  <a:pt x="10308" y="1392019"/>
                  <a:pt x="4813" y="1386524"/>
                </a:cubicBezTo>
                <a:lnTo>
                  <a:pt x="0" y="1374903"/>
                </a:lnTo>
                <a:lnTo>
                  <a:pt x="0" y="1355203"/>
                </a:lnTo>
                <a:lnTo>
                  <a:pt x="4813" y="1343583"/>
                </a:lnTo>
                <a:cubicBezTo>
                  <a:pt x="10308" y="1338089"/>
                  <a:pt x="17898" y="1334690"/>
                  <a:pt x="26283" y="1334690"/>
                </a:cubicBezTo>
                <a:close/>
                <a:moveTo>
                  <a:pt x="1404765" y="1254238"/>
                </a:moveTo>
                <a:cubicBezTo>
                  <a:pt x="1408957" y="1254238"/>
                  <a:pt x="1412951" y="1255088"/>
                  <a:pt x="1416584" y="1256624"/>
                </a:cubicBezTo>
                <a:lnTo>
                  <a:pt x="1422045" y="1260306"/>
                </a:lnTo>
                <a:lnTo>
                  <a:pt x="1418517" y="1266114"/>
                </a:lnTo>
                <a:lnTo>
                  <a:pt x="1386846" y="1308466"/>
                </a:lnTo>
                <a:lnTo>
                  <a:pt x="1383295" y="1306072"/>
                </a:lnTo>
                <a:cubicBezTo>
                  <a:pt x="1377800" y="1300577"/>
                  <a:pt x="1374402" y="1292986"/>
                  <a:pt x="1374402" y="1284602"/>
                </a:cubicBezTo>
                <a:cubicBezTo>
                  <a:pt x="1374402" y="1267832"/>
                  <a:pt x="1387996" y="1254238"/>
                  <a:pt x="1404765" y="1254238"/>
                </a:cubicBezTo>
                <a:close/>
                <a:moveTo>
                  <a:pt x="1332211" y="1254238"/>
                </a:moveTo>
                <a:cubicBezTo>
                  <a:pt x="1348980" y="1254238"/>
                  <a:pt x="1362574" y="1267832"/>
                  <a:pt x="1362574" y="1284602"/>
                </a:cubicBezTo>
                <a:cubicBezTo>
                  <a:pt x="1362574" y="1301371"/>
                  <a:pt x="1348980" y="1314965"/>
                  <a:pt x="1332211" y="1314965"/>
                </a:cubicBezTo>
                <a:cubicBezTo>
                  <a:pt x="1315441" y="1314965"/>
                  <a:pt x="1301847" y="1301371"/>
                  <a:pt x="1301847" y="1284602"/>
                </a:cubicBezTo>
                <a:cubicBezTo>
                  <a:pt x="1301847" y="1267832"/>
                  <a:pt x="1315441" y="1254238"/>
                  <a:pt x="1332211" y="1254238"/>
                </a:cubicBezTo>
                <a:close/>
                <a:moveTo>
                  <a:pt x="1259656" y="1254238"/>
                </a:moveTo>
                <a:cubicBezTo>
                  <a:pt x="1276426" y="1254238"/>
                  <a:pt x="1290020" y="1267832"/>
                  <a:pt x="1290020" y="1284602"/>
                </a:cubicBezTo>
                <a:cubicBezTo>
                  <a:pt x="1290020" y="1301371"/>
                  <a:pt x="1276426" y="1314965"/>
                  <a:pt x="1259656" y="1314965"/>
                </a:cubicBezTo>
                <a:cubicBezTo>
                  <a:pt x="1242887" y="1314965"/>
                  <a:pt x="1229293" y="1301371"/>
                  <a:pt x="1229293" y="1284602"/>
                </a:cubicBezTo>
                <a:cubicBezTo>
                  <a:pt x="1229293" y="1267832"/>
                  <a:pt x="1242887" y="1254238"/>
                  <a:pt x="1259656" y="1254238"/>
                </a:cubicBezTo>
                <a:close/>
                <a:moveTo>
                  <a:pt x="1187102" y="1254238"/>
                </a:moveTo>
                <a:cubicBezTo>
                  <a:pt x="1203871" y="1254238"/>
                  <a:pt x="1217465" y="1267832"/>
                  <a:pt x="1217465" y="1284602"/>
                </a:cubicBezTo>
                <a:cubicBezTo>
                  <a:pt x="1217465" y="1301371"/>
                  <a:pt x="1203871" y="1314965"/>
                  <a:pt x="1187102" y="1314965"/>
                </a:cubicBezTo>
                <a:cubicBezTo>
                  <a:pt x="1170332" y="1314965"/>
                  <a:pt x="1156738" y="1301371"/>
                  <a:pt x="1156738" y="1284602"/>
                </a:cubicBezTo>
                <a:cubicBezTo>
                  <a:pt x="1156738" y="1267832"/>
                  <a:pt x="1170332" y="1254238"/>
                  <a:pt x="1187102" y="1254238"/>
                </a:cubicBezTo>
                <a:close/>
                <a:moveTo>
                  <a:pt x="1114547" y="1254238"/>
                </a:moveTo>
                <a:cubicBezTo>
                  <a:pt x="1131317" y="1254238"/>
                  <a:pt x="1144911" y="1267832"/>
                  <a:pt x="1144911" y="1284602"/>
                </a:cubicBezTo>
                <a:cubicBezTo>
                  <a:pt x="1144911" y="1301371"/>
                  <a:pt x="1131317" y="1314965"/>
                  <a:pt x="1114547" y="1314965"/>
                </a:cubicBezTo>
                <a:cubicBezTo>
                  <a:pt x="1097778" y="1314965"/>
                  <a:pt x="1084184" y="1301371"/>
                  <a:pt x="1084184" y="1284602"/>
                </a:cubicBezTo>
                <a:cubicBezTo>
                  <a:pt x="1084184" y="1267832"/>
                  <a:pt x="1097778" y="1254238"/>
                  <a:pt x="1114547" y="1254238"/>
                </a:cubicBezTo>
                <a:close/>
                <a:moveTo>
                  <a:pt x="1041993" y="1254238"/>
                </a:moveTo>
                <a:cubicBezTo>
                  <a:pt x="1058762" y="1254238"/>
                  <a:pt x="1072356" y="1267832"/>
                  <a:pt x="1072356" y="1284602"/>
                </a:cubicBezTo>
                <a:cubicBezTo>
                  <a:pt x="1072356" y="1301371"/>
                  <a:pt x="1058762" y="1314965"/>
                  <a:pt x="1041993" y="1314965"/>
                </a:cubicBezTo>
                <a:cubicBezTo>
                  <a:pt x="1025223" y="1314965"/>
                  <a:pt x="1011629" y="1301371"/>
                  <a:pt x="1011629" y="1284602"/>
                </a:cubicBezTo>
                <a:cubicBezTo>
                  <a:pt x="1011629" y="1267832"/>
                  <a:pt x="1025223" y="1254238"/>
                  <a:pt x="1041993" y="1254238"/>
                </a:cubicBezTo>
                <a:close/>
                <a:moveTo>
                  <a:pt x="969438" y="1254238"/>
                </a:moveTo>
                <a:cubicBezTo>
                  <a:pt x="986208" y="1254238"/>
                  <a:pt x="999801" y="1267832"/>
                  <a:pt x="999801" y="1284602"/>
                </a:cubicBezTo>
                <a:cubicBezTo>
                  <a:pt x="999801" y="1301371"/>
                  <a:pt x="986208" y="1314965"/>
                  <a:pt x="969438" y="1314965"/>
                </a:cubicBezTo>
                <a:cubicBezTo>
                  <a:pt x="952669" y="1314965"/>
                  <a:pt x="939075" y="1301371"/>
                  <a:pt x="939075" y="1284602"/>
                </a:cubicBezTo>
                <a:cubicBezTo>
                  <a:pt x="939075" y="1267832"/>
                  <a:pt x="952669" y="1254238"/>
                  <a:pt x="969438" y="1254238"/>
                </a:cubicBezTo>
                <a:close/>
                <a:moveTo>
                  <a:pt x="896883" y="1254238"/>
                </a:moveTo>
                <a:cubicBezTo>
                  <a:pt x="913653" y="1254238"/>
                  <a:pt x="927247" y="1267832"/>
                  <a:pt x="927247" y="1284602"/>
                </a:cubicBezTo>
                <a:cubicBezTo>
                  <a:pt x="927247" y="1301371"/>
                  <a:pt x="913653" y="1314965"/>
                  <a:pt x="896883" y="1314965"/>
                </a:cubicBezTo>
                <a:cubicBezTo>
                  <a:pt x="880114" y="1314965"/>
                  <a:pt x="866520" y="1301371"/>
                  <a:pt x="866520" y="1284602"/>
                </a:cubicBezTo>
                <a:cubicBezTo>
                  <a:pt x="866520" y="1267832"/>
                  <a:pt x="880114" y="1254238"/>
                  <a:pt x="896883" y="1254238"/>
                </a:cubicBezTo>
                <a:close/>
                <a:moveTo>
                  <a:pt x="824329" y="1254238"/>
                </a:moveTo>
                <a:cubicBezTo>
                  <a:pt x="841098" y="1254238"/>
                  <a:pt x="854692" y="1267832"/>
                  <a:pt x="854692" y="1284602"/>
                </a:cubicBezTo>
                <a:cubicBezTo>
                  <a:pt x="854692" y="1301371"/>
                  <a:pt x="841098" y="1314965"/>
                  <a:pt x="824329" y="1314965"/>
                </a:cubicBezTo>
                <a:cubicBezTo>
                  <a:pt x="807559" y="1314965"/>
                  <a:pt x="793965" y="1301371"/>
                  <a:pt x="793965" y="1284602"/>
                </a:cubicBezTo>
                <a:cubicBezTo>
                  <a:pt x="793965" y="1267832"/>
                  <a:pt x="807559" y="1254238"/>
                  <a:pt x="824329" y="1254238"/>
                </a:cubicBezTo>
                <a:close/>
                <a:moveTo>
                  <a:pt x="751774" y="1254238"/>
                </a:moveTo>
                <a:cubicBezTo>
                  <a:pt x="768544" y="1254238"/>
                  <a:pt x="782138" y="1267832"/>
                  <a:pt x="782138" y="1284602"/>
                </a:cubicBezTo>
                <a:cubicBezTo>
                  <a:pt x="782138" y="1301371"/>
                  <a:pt x="768544" y="1314965"/>
                  <a:pt x="751774" y="1314965"/>
                </a:cubicBezTo>
                <a:cubicBezTo>
                  <a:pt x="735005" y="1314965"/>
                  <a:pt x="721411" y="1301371"/>
                  <a:pt x="721411" y="1284602"/>
                </a:cubicBezTo>
                <a:cubicBezTo>
                  <a:pt x="721411" y="1267832"/>
                  <a:pt x="735005" y="1254238"/>
                  <a:pt x="751774" y="1254238"/>
                </a:cubicBezTo>
                <a:close/>
                <a:moveTo>
                  <a:pt x="679220" y="1254238"/>
                </a:moveTo>
                <a:cubicBezTo>
                  <a:pt x="695989" y="1254238"/>
                  <a:pt x="709583" y="1267832"/>
                  <a:pt x="709583" y="1284602"/>
                </a:cubicBezTo>
                <a:cubicBezTo>
                  <a:pt x="709583" y="1301371"/>
                  <a:pt x="695989" y="1314965"/>
                  <a:pt x="679220" y="1314965"/>
                </a:cubicBezTo>
                <a:cubicBezTo>
                  <a:pt x="662450" y="1314965"/>
                  <a:pt x="648856" y="1301371"/>
                  <a:pt x="648856" y="1284602"/>
                </a:cubicBezTo>
                <a:cubicBezTo>
                  <a:pt x="648856" y="1267832"/>
                  <a:pt x="662450" y="1254238"/>
                  <a:pt x="679220" y="1254238"/>
                </a:cubicBezTo>
                <a:close/>
                <a:moveTo>
                  <a:pt x="606665" y="1254238"/>
                </a:moveTo>
                <a:cubicBezTo>
                  <a:pt x="623435" y="1254238"/>
                  <a:pt x="637029" y="1267832"/>
                  <a:pt x="637029" y="1284602"/>
                </a:cubicBezTo>
                <a:cubicBezTo>
                  <a:pt x="637029" y="1301371"/>
                  <a:pt x="623435" y="1314965"/>
                  <a:pt x="606665" y="1314965"/>
                </a:cubicBezTo>
                <a:cubicBezTo>
                  <a:pt x="589896" y="1314965"/>
                  <a:pt x="576302" y="1301371"/>
                  <a:pt x="576302" y="1284602"/>
                </a:cubicBezTo>
                <a:cubicBezTo>
                  <a:pt x="576302" y="1267832"/>
                  <a:pt x="589896" y="1254238"/>
                  <a:pt x="606665" y="1254238"/>
                </a:cubicBezTo>
                <a:close/>
                <a:moveTo>
                  <a:pt x="534111" y="1254238"/>
                </a:moveTo>
                <a:cubicBezTo>
                  <a:pt x="550880" y="1254238"/>
                  <a:pt x="564474" y="1267832"/>
                  <a:pt x="564474" y="1284602"/>
                </a:cubicBezTo>
                <a:cubicBezTo>
                  <a:pt x="564474" y="1301371"/>
                  <a:pt x="550880" y="1314965"/>
                  <a:pt x="534111" y="1314965"/>
                </a:cubicBezTo>
                <a:cubicBezTo>
                  <a:pt x="517341" y="1314965"/>
                  <a:pt x="503747" y="1301371"/>
                  <a:pt x="503747" y="1284602"/>
                </a:cubicBezTo>
                <a:cubicBezTo>
                  <a:pt x="503747" y="1267832"/>
                  <a:pt x="517341" y="1254238"/>
                  <a:pt x="534111" y="1254238"/>
                </a:cubicBezTo>
                <a:close/>
                <a:moveTo>
                  <a:pt x="461556" y="1254238"/>
                </a:moveTo>
                <a:cubicBezTo>
                  <a:pt x="478326" y="1254238"/>
                  <a:pt x="491920" y="1267832"/>
                  <a:pt x="491920" y="1284602"/>
                </a:cubicBezTo>
                <a:cubicBezTo>
                  <a:pt x="491920" y="1301371"/>
                  <a:pt x="478326" y="1314965"/>
                  <a:pt x="461556" y="1314965"/>
                </a:cubicBezTo>
                <a:cubicBezTo>
                  <a:pt x="444787" y="1314965"/>
                  <a:pt x="431192" y="1301371"/>
                  <a:pt x="431192" y="1284602"/>
                </a:cubicBezTo>
                <a:cubicBezTo>
                  <a:pt x="431192" y="1267832"/>
                  <a:pt x="444787" y="1254238"/>
                  <a:pt x="461556" y="1254238"/>
                </a:cubicBezTo>
                <a:close/>
                <a:moveTo>
                  <a:pt x="389002" y="1254238"/>
                </a:moveTo>
                <a:cubicBezTo>
                  <a:pt x="405771" y="1254238"/>
                  <a:pt x="419365" y="1267832"/>
                  <a:pt x="419365" y="1284602"/>
                </a:cubicBezTo>
                <a:cubicBezTo>
                  <a:pt x="419365" y="1301371"/>
                  <a:pt x="405771" y="1314965"/>
                  <a:pt x="389002" y="1314965"/>
                </a:cubicBezTo>
                <a:cubicBezTo>
                  <a:pt x="372232" y="1314965"/>
                  <a:pt x="358638" y="1301371"/>
                  <a:pt x="358638" y="1284602"/>
                </a:cubicBezTo>
                <a:cubicBezTo>
                  <a:pt x="358638" y="1267832"/>
                  <a:pt x="372232" y="1254238"/>
                  <a:pt x="389002" y="1254238"/>
                </a:cubicBezTo>
                <a:close/>
                <a:moveTo>
                  <a:pt x="316447" y="1254238"/>
                </a:moveTo>
                <a:cubicBezTo>
                  <a:pt x="333216" y="1254238"/>
                  <a:pt x="346810" y="1267832"/>
                  <a:pt x="346810" y="1284602"/>
                </a:cubicBezTo>
                <a:cubicBezTo>
                  <a:pt x="346810" y="1301371"/>
                  <a:pt x="333216" y="1314965"/>
                  <a:pt x="316447" y="1314965"/>
                </a:cubicBezTo>
                <a:cubicBezTo>
                  <a:pt x="299677" y="1314965"/>
                  <a:pt x="286084" y="1301371"/>
                  <a:pt x="286084" y="1284602"/>
                </a:cubicBezTo>
                <a:cubicBezTo>
                  <a:pt x="286084" y="1267832"/>
                  <a:pt x="299677" y="1254238"/>
                  <a:pt x="316447" y="1254238"/>
                </a:cubicBezTo>
                <a:close/>
                <a:moveTo>
                  <a:pt x="243892" y="1254238"/>
                </a:moveTo>
                <a:cubicBezTo>
                  <a:pt x="260662" y="1254238"/>
                  <a:pt x="274256" y="1267832"/>
                  <a:pt x="274256" y="1284602"/>
                </a:cubicBezTo>
                <a:cubicBezTo>
                  <a:pt x="274256" y="1301371"/>
                  <a:pt x="260662" y="1314965"/>
                  <a:pt x="243892" y="1314965"/>
                </a:cubicBezTo>
                <a:cubicBezTo>
                  <a:pt x="227123" y="1314965"/>
                  <a:pt x="213529" y="1301371"/>
                  <a:pt x="213529" y="1284602"/>
                </a:cubicBezTo>
                <a:cubicBezTo>
                  <a:pt x="213529" y="1267832"/>
                  <a:pt x="227123" y="1254238"/>
                  <a:pt x="243892" y="1254238"/>
                </a:cubicBezTo>
                <a:close/>
                <a:moveTo>
                  <a:pt x="171339" y="1254238"/>
                </a:moveTo>
                <a:cubicBezTo>
                  <a:pt x="188107" y="1254238"/>
                  <a:pt x="201701" y="1267832"/>
                  <a:pt x="201701" y="1284602"/>
                </a:cubicBezTo>
                <a:cubicBezTo>
                  <a:pt x="201701" y="1301371"/>
                  <a:pt x="188107" y="1314965"/>
                  <a:pt x="171339" y="1314965"/>
                </a:cubicBezTo>
                <a:cubicBezTo>
                  <a:pt x="154622" y="1314965"/>
                  <a:pt x="141029" y="1301371"/>
                  <a:pt x="141029" y="1284602"/>
                </a:cubicBezTo>
                <a:cubicBezTo>
                  <a:pt x="141029" y="1267832"/>
                  <a:pt x="154622" y="1254238"/>
                  <a:pt x="171339" y="1254238"/>
                </a:cubicBezTo>
                <a:close/>
                <a:moveTo>
                  <a:pt x="98845" y="1254238"/>
                </a:moveTo>
                <a:cubicBezTo>
                  <a:pt x="115610" y="1254238"/>
                  <a:pt x="129204" y="1267832"/>
                  <a:pt x="129204" y="1284602"/>
                </a:cubicBezTo>
                <a:cubicBezTo>
                  <a:pt x="129204" y="1301371"/>
                  <a:pt x="115610" y="1314965"/>
                  <a:pt x="98845" y="1314965"/>
                </a:cubicBezTo>
                <a:cubicBezTo>
                  <a:pt x="82074" y="1314965"/>
                  <a:pt x="68480" y="1301371"/>
                  <a:pt x="68480" y="1284602"/>
                </a:cubicBezTo>
                <a:cubicBezTo>
                  <a:pt x="68480" y="1267832"/>
                  <a:pt x="82074" y="1254238"/>
                  <a:pt x="98845" y="1254238"/>
                </a:cubicBezTo>
                <a:close/>
                <a:moveTo>
                  <a:pt x="26290" y="1254238"/>
                </a:moveTo>
                <a:cubicBezTo>
                  <a:pt x="43057" y="1254238"/>
                  <a:pt x="56651" y="1267832"/>
                  <a:pt x="56651" y="1284602"/>
                </a:cubicBezTo>
                <a:cubicBezTo>
                  <a:pt x="56651" y="1301371"/>
                  <a:pt x="43057" y="1314965"/>
                  <a:pt x="26290" y="1314965"/>
                </a:cubicBezTo>
                <a:cubicBezTo>
                  <a:pt x="17905" y="1314965"/>
                  <a:pt x="10314" y="1311567"/>
                  <a:pt x="4819" y="1306072"/>
                </a:cubicBezTo>
                <a:lnTo>
                  <a:pt x="0" y="1294437"/>
                </a:lnTo>
                <a:lnTo>
                  <a:pt x="0" y="1274766"/>
                </a:lnTo>
                <a:lnTo>
                  <a:pt x="4819" y="1263131"/>
                </a:lnTo>
                <a:cubicBezTo>
                  <a:pt x="10314" y="1257637"/>
                  <a:pt x="17905" y="1254238"/>
                  <a:pt x="26290" y="1254238"/>
                </a:cubicBezTo>
                <a:close/>
                <a:moveTo>
                  <a:pt x="1474228" y="1174410"/>
                </a:moveTo>
                <a:lnTo>
                  <a:pt x="1450688" y="1213159"/>
                </a:lnTo>
                <a:lnTo>
                  <a:pt x="1446956" y="1204150"/>
                </a:lnTo>
                <a:cubicBezTo>
                  <a:pt x="1446956" y="1191573"/>
                  <a:pt x="1454603" y="1180782"/>
                  <a:pt x="1465501" y="1176173"/>
                </a:cubicBezTo>
                <a:close/>
                <a:moveTo>
                  <a:pt x="1404765" y="1173786"/>
                </a:moveTo>
                <a:cubicBezTo>
                  <a:pt x="1421535" y="1173786"/>
                  <a:pt x="1435129" y="1187380"/>
                  <a:pt x="1435129" y="1204150"/>
                </a:cubicBezTo>
                <a:cubicBezTo>
                  <a:pt x="1435129" y="1220919"/>
                  <a:pt x="1421535" y="1234513"/>
                  <a:pt x="1404765" y="1234513"/>
                </a:cubicBezTo>
                <a:cubicBezTo>
                  <a:pt x="1387996" y="1234513"/>
                  <a:pt x="1374402" y="1220919"/>
                  <a:pt x="1374402" y="1204150"/>
                </a:cubicBezTo>
                <a:cubicBezTo>
                  <a:pt x="1374402" y="1187380"/>
                  <a:pt x="1387996" y="1173786"/>
                  <a:pt x="1404765" y="1173786"/>
                </a:cubicBezTo>
                <a:close/>
                <a:moveTo>
                  <a:pt x="1332211" y="1173786"/>
                </a:moveTo>
                <a:cubicBezTo>
                  <a:pt x="1348980" y="1173786"/>
                  <a:pt x="1362574" y="1187380"/>
                  <a:pt x="1362574" y="1204150"/>
                </a:cubicBezTo>
                <a:cubicBezTo>
                  <a:pt x="1362574" y="1220919"/>
                  <a:pt x="1348980" y="1234513"/>
                  <a:pt x="1332211" y="1234513"/>
                </a:cubicBezTo>
                <a:cubicBezTo>
                  <a:pt x="1315441" y="1234513"/>
                  <a:pt x="1301847" y="1220919"/>
                  <a:pt x="1301847" y="1204150"/>
                </a:cubicBezTo>
                <a:cubicBezTo>
                  <a:pt x="1301847" y="1187380"/>
                  <a:pt x="1315441" y="1173786"/>
                  <a:pt x="1332211" y="1173786"/>
                </a:cubicBezTo>
                <a:close/>
                <a:moveTo>
                  <a:pt x="1259656" y="1173786"/>
                </a:moveTo>
                <a:cubicBezTo>
                  <a:pt x="1276426" y="1173786"/>
                  <a:pt x="1290020" y="1187380"/>
                  <a:pt x="1290020" y="1204150"/>
                </a:cubicBezTo>
                <a:cubicBezTo>
                  <a:pt x="1290020" y="1220919"/>
                  <a:pt x="1276426" y="1234513"/>
                  <a:pt x="1259656" y="1234513"/>
                </a:cubicBezTo>
                <a:cubicBezTo>
                  <a:pt x="1242887" y="1234513"/>
                  <a:pt x="1229293" y="1220919"/>
                  <a:pt x="1229293" y="1204150"/>
                </a:cubicBezTo>
                <a:cubicBezTo>
                  <a:pt x="1229293" y="1187380"/>
                  <a:pt x="1242887" y="1173786"/>
                  <a:pt x="1259656" y="1173786"/>
                </a:cubicBezTo>
                <a:close/>
                <a:moveTo>
                  <a:pt x="1187102" y="1173786"/>
                </a:moveTo>
                <a:cubicBezTo>
                  <a:pt x="1203871" y="1173786"/>
                  <a:pt x="1217465" y="1187380"/>
                  <a:pt x="1217465" y="1204150"/>
                </a:cubicBezTo>
                <a:cubicBezTo>
                  <a:pt x="1217465" y="1220919"/>
                  <a:pt x="1203871" y="1234513"/>
                  <a:pt x="1187102" y="1234513"/>
                </a:cubicBezTo>
                <a:cubicBezTo>
                  <a:pt x="1170332" y="1234513"/>
                  <a:pt x="1156738" y="1220919"/>
                  <a:pt x="1156738" y="1204150"/>
                </a:cubicBezTo>
                <a:cubicBezTo>
                  <a:pt x="1156738" y="1187380"/>
                  <a:pt x="1170332" y="1173786"/>
                  <a:pt x="1187102" y="1173786"/>
                </a:cubicBezTo>
                <a:close/>
                <a:moveTo>
                  <a:pt x="1114547" y="1173786"/>
                </a:moveTo>
                <a:cubicBezTo>
                  <a:pt x="1131317" y="1173786"/>
                  <a:pt x="1144911" y="1187380"/>
                  <a:pt x="1144911" y="1204150"/>
                </a:cubicBezTo>
                <a:cubicBezTo>
                  <a:pt x="1144911" y="1220919"/>
                  <a:pt x="1131317" y="1234513"/>
                  <a:pt x="1114547" y="1234513"/>
                </a:cubicBezTo>
                <a:cubicBezTo>
                  <a:pt x="1097778" y="1234513"/>
                  <a:pt x="1084184" y="1220919"/>
                  <a:pt x="1084184" y="1204150"/>
                </a:cubicBezTo>
                <a:cubicBezTo>
                  <a:pt x="1084184" y="1187380"/>
                  <a:pt x="1097778" y="1173786"/>
                  <a:pt x="1114547" y="1173786"/>
                </a:cubicBezTo>
                <a:close/>
                <a:moveTo>
                  <a:pt x="1041993" y="1173786"/>
                </a:moveTo>
                <a:cubicBezTo>
                  <a:pt x="1058762" y="1173786"/>
                  <a:pt x="1072356" y="1187380"/>
                  <a:pt x="1072356" y="1204150"/>
                </a:cubicBezTo>
                <a:cubicBezTo>
                  <a:pt x="1072356" y="1220919"/>
                  <a:pt x="1058762" y="1234513"/>
                  <a:pt x="1041993" y="1234513"/>
                </a:cubicBezTo>
                <a:cubicBezTo>
                  <a:pt x="1025223" y="1234513"/>
                  <a:pt x="1011629" y="1220919"/>
                  <a:pt x="1011629" y="1204150"/>
                </a:cubicBezTo>
                <a:cubicBezTo>
                  <a:pt x="1011629" y="1187380"/>
                  <a:pt x="1025223" y="1173786"/>
                  <a:pt x="1041993" y="1173786"/>
                </a:cubicBezTo>
                <a:close/>
                <a:moveTo>
                  <a:pt x="969438" y="1173786"/>
                </a:moveTo>
                <a:cubicBezTo>
                  <a:pt x="986208" y="1173786"/>
                  <a:pt x="999801" y="1187380"/>
                  <a:pt x="999801" y="1204150"/>
                </a:cubicBezTo>
                <a:cubicBezTo>
                  <a:pt x="999801" y="1220919"/>
                  <a:pt x="986208" y="1234513"/>
                  <a:pt x="969438" y="1234513"/>
                </a:cubicBezTo>
                <a:cubicBezTo>
                  <a:pt x="952669" y="1234513"/>
                  <a:pt x="939075" y="1220919"/>
                  <a:pt x="939075" y="1204150"/>
                </a:cubicBezTo>
                <a:cubicBezTo>
                  <a:pt x="939075" y="1187380"/>
                  <a:pt x="952669" y="1173786"/>
                  <a:pt x="969438" y="1173786"/>
                </a:cubicBezTo>
                <a:close/>
                <a:moveTo>
                  <a:pt x="896883" y="1173786"/>
                </a:moveTo>
                <a:cubicBezTo>
                  <a:pt x="913653" y="1173786"/>
                  <a:pt x="927247" y="1187380"/>
                  <a:pt x="927247" y="1204150"/>
                </a:cubicBezTo>
                <a:cubicBezTo>
                  <a:pt x="927247" y="1220919"/>
                  <a:pt x="913653" y="1234513"/>
                  <a:pt x="896883" y="1234513"/>
                </a:cubicBezTo>
                <a:cubicBezTo>
                  <a:pt x="880114" y="1234513"/>
                  <a:pt x="866520" y="1220919"/>
                  <a:pt x="866520" y="1204150"/>
                </a:cubicBezTo>
                <a:cubicBezTo>
                  <a:pt x="866520" y="1187380"/>
                  <a:pt x="880114" y="1173786"/>
                  <a:pt x="896883" y="1173786"/>
                </a:cubicBezTo>
                <a:close/>
                <a:moveTo>
                  <a:pt x="824329" y="1173786"/>
                </a:moveTo>
                <a:cubicBezTo>
                  <a:pt x="841098" y="1173786"/>
                  <a:pt x="854692" y="1187380"/>
                  <a:pt x="854692" y="1204150"/>
                </a:cubicBezTo>
                <a:cubicBezTo>
                  <a:pt x="854692" y="1220919"/>
                  <a:pt x="841098" y="1234513"/>
                  <a:pt x="824329" y="1234513"/>
                </a:cubicBezTo>
                <a:cubicBezTo>
                  <a:pt x="807559" y="1234513"/>
                  <a:pt x="793965" y="1220919"/>
                  <a:pt x="793965" y="1204150"/>
                </a:cubicBezTo>
                <a:cubicBezTo>
                  <a:pt x="793965" y="1187380"/>
                  <a:pt x="807559" y="1173786"/>
                  <a:pt x="824329" y="1173786"/>
                </a:cubicBezTo>
                <a:close/>
                <a:moveTo>
                  <a:pt x="751774" y="1173786"/>
                </a:moveTo>
                <a:cubicBezTo>
                  <a:pt x="768544" y="1173786"/>
                  <a:pt x="782138" y="1187380"/>
                  <a:pt x="782138" y="1204150"/>
                </a:cubicBezTo>
                <a:cubicBezTo>
                  <a:pt x="782138" y="1220919"/>
                  <a:pt x="768544" y="1234513"/>
                  <a:pt x="751774" y="1234513"/>
                </a:cubicBezTo>
                <a:cubicBezTo>
                  <a:pt x="735005" y="1234513"/>
                  <a:pt x="721411" y="1220919"/>
                  <a:pt x="721411" y="1204150"/>
                </a:cubicBezTo>
                <a:cubicBezTo>
                  <a:pt x="721411" y="1187380"/>
                  <a:pt x="735005" y="1173786"/>
                  <a:pt x="751774" y="1173786"/>
                </a:cubicBezTo>
                <a:close/>
                <a:moveTo>
                  <a:pt x="679220" y="1173786"/>
                </a:moveTo>
                <a:cubicBezTo>
                  <a:pt x="695989" y="1173786"/>
                  <a:pt x="709583" y="1187380"/>
                  <a:pt x="709583" y="1204150"/>
                </a:cubicBezTo>
                <a:cubicBezTo>
                  <a:pt x="709583" y="1220919"/>
                  <a:pt x="695989" y="1234513"/>
                  <a:pt x="679220" y="1234513"/>
                </a:cubicBezTo>
                <a:cubicBezTo>
                  <a:pt x="662450" y="1234513"/>
                  <a:pt x="648856" y="1220919"/>
                  <a:pt x="648856" y="1204150"/>
                </a:cubicBezTo>
                <a:cubicBezTo>
                  <a:pt x="648856" y="1187380"/>
                  <a:pt x="662450" y="1173786"/>
                  <a:pt x="679220" y="1173786"/>
                </a:cubicBezTo>
                <a:close/>
                <a:moveTo>
                  <a:pt x="606665" y="1173786"/>
                </a:moveTo>
                <a:cubicBezTo>
                  <a:pt x="623435" y="1173786"/>
                  <a:pt x="637029" y="1187380"/>
                  <a:pt x="637029" y="1204150"/>
                </a:cubicBezTo>
                <a:cubicBezTo>
                  <a:pt x="637029" y="1220919"/>
                  <a:pt x="623435" y="1234513"/>
                  <a:pt x="606665" y="1234513"/>
                </a:cubicBezTo>
                <a:cubicBezTo>
                  <a:pt x="589896" y="1234513"/>
                  <a:pt x="576302" y="1220919"/>
                  <a:pt x="576302" y="1204150"/>
                </a:cubicBezTo>
                <a:cubicBezTo>
                  <a:pt x="576302" y="1187380"/>
                  <a:pt x="589896" y="1173786"/>
                  <a:pt x="606665" y="1173786"/>
                </a:cubicBezTo>
                <a:close/>
                <a:moveTo>
                  <a:pt x="534111" y="1173786"/>
                </a:moveTo>
                <a:cubicBezTo>
                  <a:pt x="550880" y="1173786"/>
                  <a:pt x="564474" y="1187380"/>
                  <a:pt x="564474" y="1204150"/>
                </a:cubicBezTo>
                <a:cubicBezTo>
                  <a:pt x="564474" y="1220919"/>
                  <a:pt x="550880" y="1234513"/>
                  <a:pt x="534111" y="1234513"/>
                </a:cubicBezTo>
                <a:cubicBezTo>
                  <a:pt x="517341" y="1234513"/>
                  <a:pt x="503747" y="1220919"/>
                  <a:pt x="503747" y="1204150"/>
                </a:cubicBezTo>
                <a:cubicBezTo>
                  <a:pt x="503747" y="1187380"/>
                  <a:pt x="517341" y="1173786"/>
                  <a:pt x="534111" y="1173786"/>
                </a:cubicBezTo>
                <a:close/>
                <a:moveTo>
                  <a:pt x="461556" y="1173786"/>
                </a:moveTo>
                <a:cubicBezTo>
                  <a:pt x="478326" y="1173786"/>
                  <a:pt x="491920" y="1187380"/>
                  <a:pt x="491920" y="1204150"/>
                </a:cubicBezTo>
                <a:cubicBezTo>
                  <a:pt x="491920" y="1220919"/>
                  <a:pt x="478326" y="1234513"/>
                  <a:pt x="461556" y="1234513"/>
                </a:cubicBezTo>
                <a:cubicBezTo>
                  <a:pt x="444787" y="1234513"/>
                  <a:pt x="431192" y="1220919"/>
                  <a:pt x="431192" y="1204150"/>
                </a:cubicBezTo>
                <a:cubicBezTo>
                  <a:pt x="431192" y="1187380"/>
                  <a:pt x="444787" y="1173786"/>
                  <a:pt x="461556" y="1173786"/>
                </a:cubicBezTo>
                <a:close/>
                <a:moveTo>
                  <a:pt x="389002" y="1173786"/>
                </a:moveTo>
                <a:cubicBezTo>
                  <a:pt x="405771" y="1173786"/>
                  <a:pt x="419365" y="1187380"/>
                  <a:pt x="419365" y="1204150"/>
                </a:cubicBezTo>
                <a:cubicBezTo>
                  <a:pt x="419365" y="1220919"/>
                  <a:pt x="405771" y="1234513"/>
                  <a:pt x="389002" y="1234513"/>
                </a:cubicBezTo>
                <a:cubicBezTo>
                  <a:pt x="372232" y="1234513"/>
                  <a:pt x="358638" y="1220919"/>
                  <a:pt x="358638" y="1204150"/>
                </a:cubicBezTo>
                <a:cubicBezTo>
                  <a:pt x="358638" y="1187380"/>
                  <a:pt x="372232" y="1173786"/>
                  <a:pt x="389002" y="1173786"/>
                </a:cubicBezTo>
                <a:close/>
                <a:moveTo>
                  <a:pt x="316447" y="1173786"/>
                </a:moveTo>
                <a:cubicBezTo>
                  <a:pt x="333216" y="1173786"/>
                  <a:pt x="346810" y="1187380"/>
                  <a:pt x="346810" y="1204150"/>
                </a:cubicBezTo>
                <a:cubicBezTo>
                  <a:pt x="346810" y="1220919"/>
                  <a:pt x="333216" y="1234513"/>
                  <a:pt x="316447" y="1234513"/>
                </a:cubicBezTo>
                <a:cubicBezTo>
                  <a:pt x="299677" y="1234513"/>
                  <a:pt x="286084" y="1220919"/>
                  <a:pt x="286084" y="1204150"/>
                </a:cubicBezTo>
                <a:cubicBezTo>
                  <a:pt x="286084" y="1187380"/>
                  <a:pt x="299677" y="1173786"/>
                  <a:pt x="316447" y="1173786"/>
                </a:cubicBezTo>
                <a:close/>
                <a:moveTo>
                  <a:pt x="243892" y="1173786"/>
                </a:moveTo>
                <a:cubicBezTo>
                  <a:pt x="260662" y="1173786"/>
                  <a:pt x="274256" y="1187380"/>
                  <a:pt x="274256" y="1204150"/>
                </a:cubicBezTo>
                <a:cubicBezTo>
                  <a:pt x="274256" y="1220919"/>
                  <a:pt x="260662" y="1234513"/>
                  <a:pt x="243892" y="1234513"/>
                </a:cubicBezTo>
                <a:cubicBezTo>
                  <a:pt x="227123" y="1234513"/>
                  <a:pt x="213529" y="1220919"/>
                  <a:pt x="213529" y="1204150"/>
                </a:cubicBezTo>
                <a:cubicBezTo>
                  <a:pt x="213529" y="1187380"/>
                  <a:pt x="227123" y="1173786"/>
                  <a:pt x="243892" y="1173786"/>
                </a:cubicBezTo>
                <a:close/>
                <a:moveTo>
                  <a:pt x="171339" y="1173786"/>
                </a:moveTo>
                <a:cubicBezTo>
                  <a:pt x="188107" y="1173786"/>
                  <a:pt x="201701" y="1187380"/>
                  <a:pt x="201701" y="1204150"/>
                </a:cubicBezTo>
                <a:cubicBezTo>
                  <a:pt x="201701" y="1220919"/>
                  <a:pt x="188107" y="1234513"/>
                  <a:pt x="171339" y="1234513"/>
                </a:cubicBezTo>
                <a:cubicBezTo>
                  <a:pt x="154627" y="1234513"/>
                  <a:pt x="141034" y="1220919"/>
                  <a:pt x="141034" y="1204150"/>
                </a:cubicBezTo>
                <a:cubicBezTo>
                  <a:pt x="141034" y="1187380"/>
                  <a:pt x="154627" y="1173786"/>
                  <a:pt x="171339" y="1173786"/>
                </a:cubicBezTo>
                <a:close/>
                <a:moveTo>
                  <a:pt x="98852" y="1173786"/>
                </a:moveTo>
                <a:cubicBezTo>
                  <a:pt x="115616" y="1173786"/>
                  <a:pt x="129210" y="1187380"/>
                  <a:pt x="129210" y="1204150"/>
                </a:cubicBezTo>
                <a:cubicBezTo>
                  <a:pt x="129210" y="1220919"/>
                  <a:pt x="115616" y="1234513"/>
                  <a:pt x="98852" y="1234513"/>
                </a:cubicBezTo>
                <a:cubicBezTo>
                  <a:pt x="82080" y="1234513"/>
                  <a:pt x="68486" y="1220919"/>
                  <a:pt x="68486" y="1204150"/>
                </a:cubicBezTo>
                <a:cubicBezTo>
                  <a:pt x="68486" y="1187380"/>
                  <a:pt x="82080" y="1173786"/>
                  <a:pt x="98852" y="1173786"/>
                </a:cubicBezTo>
                <a:close/>
                <a:moveTo>
                  <a:pt x="26297" y="1173786"/>
                </a:moveTo>
                <a:cubicBezTo>
                  <a:pt x="43063" y="1173786"/>
                  <a:pt x="56658" y="1187380"/>
                  <a:pt x="56658" y="1204150"/>
                </a:cubicBezTo>
                <a:cubicBezTo>
                  <a:pt x="56658" y="1220919"/>
                  <a:pt x="43063" y="1234513"/>
                  <a:pt x="26297" y="1234513"/>
                </a:cubicBezTo>
                <a:cubicBezTo>
                  <a:pt x="17912" y="1234513"/>
                  <a:pt x="10321" y="1231115"/>
                  <a:pt x="4826" y="1225620"/>
                </a:cubicBezTo>
                <a:lnTo>
                  <a:pt x="0" y="1213970"/>
                </a:lnTo>
                <a:lnTo>
                  <a:pt x="0" y="1194329"/>
                </a:lnTo>
                <a:lnTo>
                  <a:pt x="4826" y="1182679"/>
                </a:lnTo>
                <a:cubicBezTo>
                  <a:pt x="10321" y="1177185"/>
                  <a:pt x="17912" y="1173786"/>
                  <a:pt x="26297" y="1173786"/>
                </a:cubicBezTo>
                <a:close/>
                <a:moveTo>
                  <a:pt x="1477320" y="1093335"/>
                </a:moveTo>
                <a:cubicBezTo>
                  <a:pt x="1485705" y="1093335"/>
                  <a:pt x="1493295" y="1096733"/>
                  <a:pt x="1498790" y="1102228"/>
                </a:cubicBezTo>
                <a:lnTo>
                  <a:pt x="1505389" y="1118160"/>
                </a:lnTo>
                <a:lnTo>
                  <a:pt x="1493855" y="1142105"/>
                </a:lnTo>
                <a:lnTo>
                  <a:pt x="1487887" y="1151929"/>
                </a:lnTo>
                <a:lnTo>
                  <a:pt x="1477320" y="1154062"/>
                </a:lnTo>
                <a:cubicBezTo>
                  <a:pt x="1460550" y="1154062"/>
                  <a:pt x="1446956" y="1140468"/>
                  <a:pt x="1446956" y="1123698"/>
                </a:cubicBezTo>
                <a:cubicBezTo>
                  <a:pt x="1446956" y="1106929"/>
                  <a:pt x="1460550" y="1093335"/>
                  <a:pt x="1477320" y="1093335"/>
                </a:cubicBezTo>
                <a:close/>
                <a:moveTo>
                  <a:pt x="1404765" y="1093335"/>
                </a:moveTo>
                <a:cubicBezTo>
                  <a:pt x="1421535" y="1093335"/>
                  <a:pt x="1435129" y="1106929"/>
                  <a:pt x="1435129" y="1123698"/>
                </a:cubicBezTo>
                <a:cubicBezTo>
                  <a:pt x="1435129" y="1140468"/>
                  <a:pt x="1421535" y="1154062"/>
                  <a:pt x="1404765" y="1154062"/>
                </a:cubicBezTo>
                <a:cubicBezTo>
                  <a:pt x="1387996" y="1154062"/>
                  <a:pt x="1374402" y="1140468"/>
                  <a:pt x="1374402" y="1123698"/>
                </a:cubicBezTo>
                <a:cubicBezTo>
                  <a:pt x="1374402" y="1106929"/>
                  <a:pt x="1387996" y="1093335"/>
                  <a:pt x="1404765" y="1093335"/>
                </a:cubicBezTo>
                <a:close/>
                <a:moveTo>
                  <a:pt x="1332211" y="1093335"/>
                </a:moveTo>
                <a:cubicBezTo>
                  <a:pt x="1348980" y="1093335"/>
                  <a:pt x="1362574" y="1106929"/>
                  <a:pt x="1362574" y="1123698"/>
                </a:cubicBezTo>
                <a:cubicBezTo>
                  <a:pt x="1362574" y="1140468"/>
                  <a:pt x="1348980" y="1154062"/>
                  <a:pt x="1332211" y="1154062"/>
                </a:cubicBezTo>
                <a:cubicBezTo>
                  <a:pt x="1315441" y="1154062"/>
                  <a:pt x="1301847" y="1140468"/>
                  <a:pt x="1301847" y="1123698"/>
                </a:cubicBezTo>
                <a:cubicBezTo>
                  <a:pt x="1301847" y="1106929"/>
                  <a:pt x="1315441" y="1093335"/>
                  <a:pt x="1332211" y="1093335"/>
                </a:cubicBezTo>
                <a:close/>
                <a:moveTo>
                  <a:pt x="1259656" y="1093335"/>
                </a:moveTo>
                <a:cubicBezTo>
                  <a:pt x="1276426" y="1093335"/>
                  <a:pt x="1290020" y="1106929"/>
                  <a:pt x="1290020" y="1123698"/>
                </a:cubicBezTo>
                <a:cubicBezTo>
                  <a:pt x="1290020" y="1140468"/>
                  <a:pt x="1276426" y="1154062"/>
                  <a:pt x="1259656" y="1154062"/>
                </a:cubicBezTo>
                <a:cubicBezTo>
                  <a:pt x="1242887" y="1154062"/>
                  <a:pt x="1229293" y="1140468"/>
                  <a:pt x="1229293" y="1123698"/>
                </a:cubicBezTo>
                <a:cubicBezTo>
                  <a:pt x="1229293" y="1106929"/>
                  <a:pt x="1242887" y="1093335"/>
                  <a:pt x="1259656" y="1093335"/>
                </a:cubicBezTo>
                <a:close/>
                <a:moveTo>
                  <a:pt x="1187102" y="1093335"/>
                </a:moveTo>
                <a:cubicBezTo>
                  <a:pt x="1203871" y="1093335"/>
                  <a:pt x="1217465" y="1106929"/>
                  <a:pt x="1217465" y="1123698"/>
                </a:cubicBezTo>
                <a:cubicBezTo>
                  <a:pt x="1217465" y="1140468"/>
                  <a:pt x="1203871" y="1154062"/>
                  <a:pt x="1187102" y="1154062"/>
                </a:cubicBezTo>
                <a:cubicBezTo>
                  <a:pt x="1170332" y="1154062"/>
                  <a:pt x="1156738" y="1140468"/>
                  <a:pt x="1156738" y="1123698"/>
                </a:cubicBezTo>
                <a:cubicBezTo>
                  <a:pt x="1156738" y="1106929"/>
                  <a:pt x="1170332" y="1093335"/>
                  <a:pt x="1187102" y="1093335"/>
                </a:cubicBezTo>
                <a:close/>
                <a:moveTo>
                  <a:pt x="1114547" y="1093335"/>
                </a:moveTo>
                <a:cubicBezTo>
                  <a:pt x="1131317" y="1093335"/>
                  <a:pt x="1144911" y="1106929"/>
                  <a:pt x="1144911" y="1123698"/>
                </a:cubicBezTo>
                <a:cubicBezTo>
                  <a:pt x="1144911" y="1140468"/>
                  <a:pt x="1131317" y="1154062"/>
                  <a:pt x="1114547" y="1154062"/>
                </a:cubicBezTo>
                <a:cubicBezTo>
                  <a:pt x="1097778" y="1154062"/>
                  <a:pt x="1084184" y="1140468"/>
                  <a:pt x="1084184" y="1123698"/>
                </a:cubicBezTo>
                <a:cubicBezTo>
                  <a:pt x="1084184" y="1106929"/>
                  <a:pt x="1097778" y="1093335"/>
                  <a:pt x="1114547" y="1093335"/>
                </a:cubicBezTo>
                <a:close/>
                <a:moveTo>
                  <a:pt x="1041993" y="1093335"/>
                </a:moveTo>
                <a:cubicBezTo>
                  <a:pt x="1058762" y="1093335"/>
                  <a:pt x="1072356" y="1106929"/>
                  <a:pt x="1072356" y="1123698"/>
                </a:cubicBezTo>
                <a:cubicBezTo>
                  <a:pt x="1072356" y="1140468"/>
                  <a:pt x="1058762" y="1154062"/>
                  <a:pt x="1041993" y="1154062"/>
                </a:cubicBezTo>
                <a:cubicBezTo>
                  <a:pt x="1025223" y="1154062"/>
                  <a:pt x="1011629" y="1140468"/>
                  <a:pt x="1011629" y="1123698"/>
                </a:cubicBezTo>
                <a:cubicBezTo>
                  <a:pt x="1011629" y="1106929"/>
                  <a:pt x="1025223" y="1093335"/>
                  <a:pt x="1041993" y="1093335"/>
                </a:cubicBezTo>
                <a:close/>
                <a:moveTo>
                  <a:pt x="969438" y="1093335"/>
                </a:moveTo>
                <a:cubicBezTo>
                  <a:pt x="986208" y="1093335"/>
                  <a:pt x="999801" y="1106929"/>
                  <a:pt x="999801" y="1123698"/>
                </a:cubicBezTo>
                <a:cubicBezTo>
                  <a:pt x="999801" y="1140468"/>
                  <a:pt x="986208" y="1154062"/>
                  <a:pt x="969438" y="1154062"/>
                </a:cubicBezTo>
                <a:cubicBezTo>
                  <a:pt x="952669" y="1154062"/>
                  <a:pt x="939075" y="1140468"/>
                  <a:pt x="939075" y="1123698"/>
                </a:cubicBezTo>
                <a:cubicBezTo>
                  <a:pt x="939075" y="1106929"/>
                  <a:pt x="952669" y="1093335"/>
                  <a:pt x="969438" y="1093335"/>
                </a:cubicBezTo>
                <a:close/>
                <a:moveTo>
                  <a:pt x="896883" y="1093335"/>
                </a:moveTo>
                <a:cubicBezTo>
                  <a:pt x="913653" y="1093335"/>
                  <a:pt x="927247" y="1106929"/>
                  <a:pt x="927247" y="1123698"/>
                </a:cubicBezTo>
                <a:cubicBezTo>
                  <a:pt x="927247" y="1140468"/>
                  <a:pt x="913653" y="1154062"/>
                  <a:pt x="896883" y="1154062"/>
                </a:cubicBezTo>
                <a:cubicBezTo>
                  <a:pt x="880114" y="1154062"/>
                  <a:pt x="866520" y="1140468"/>
                  <a:pt x="866520" y="1123698"/>
                </a:cubicBezTo>
                <a:cubicBezTo>
                  <a:pt x="866520" y="1106929"/>
                  <a:pt x="880114" y="1093335"/>
                  <a:pt x="896883" y="1093335"/>
                </a:cubicBezTo>
                <a:close/>
                <a:moveTo>
                  <a:pt x="824329" y="1093335"/>
                </a:moveTo>
                <a:cubicBezTo>
                  <a:pt x="841098" y="1093335"/>
                  <a:pt x="854692" y="1106929"/>
                  <a:pt x="854692" y="1123698"/>
                </a:cubicBezTo>
                <a:cubicBezTo>
                  <a:pt x="854692" y="1140468"/>
                  <a:pt x="841098" y="1154062"/>
                  <a:pt x="824329" y="1154062"/>
                </a:cubicBezTo>
                <a:cubicBezTo>
                  <a:pt x="807559" y="1154062"/>
                  <a:pt x="793965" y="1140468"/>
                  <a:pt x="793965" y="1123698"/>
                </a:cubicBezTo>
                <a:cubicBezTo>
                  <a:pt x="793965" y="1106929"/>
                  <a:pt x="807559" y="1093335"/>
                  <a:pt x="824329" y="1093335"/>
                </a:cubicBezTo>
                <a:close/>
                <a:moveTo>
                  <a:pt x="751774" y="1093335"/>
                </a:moveTo>
                <a:cubicBezTo>
                  <a:pt x="768544" y="1093335"/>
                  <a:pt x="782138" y="1106929"/>
                  <a:pt x="782138" y="1123698"/>
                </a:cubicBezTo>
                <a:cubicBezTo>
                  <a:pt x="782138" y="1140468"/>
                  <a:pt x="768544" y="1154062"/>
                  <a:pt x="751774" y="1154062"/>
                </a:cubicBezTo>
                <a:cubicBezTo>
                  <a:pt x="735005" y="1154062"/>
                  <a:pt x="721411" y="1140468"/>
                  <a:pt x="721411" y="1123698"/>
                </a:cubicBezTo>
                <a:cubicBezTo>
                  <a:pt x="721411" y="1106929"/>
                  <a:pt x="735005" y="1093335"/>
                  <a:pt x="751774" y="1093335"/>
                </a:cubicBezTo>
                <a:close/>
                <a:moveTo>
                  <a:pt x="679220" y="1093335"/>
                </a:moveTo>
                <a:cubicBezTo>
                  <a:pt x="695989" y="1093335"/>
                  <a:pt x="709583" y="1106929"/>
                  <a:pt x="709583" y="1123698"/>
                </a:cubicBezTo>
                <a:cubicBezTo>
                  <a:pt x="709583" y="1140468"/>
                  <a:pt x="695989" y="1154062"/>
                  <a:pt x="679220" y="1154062"/>
                </a:cubicBezTo>
                <a:cubicBezTo>
                  <a:pt x="662450" y="1154062"/>
                  <a:pt x="648856" y="1140468"/>
                  <a:pt x="648856" y="1123698"/>
                </a:cubicBezTo>
                <a:cubicBezTo>
                  <a:pt x="648856" y="1106929"/>
                  <a:pt x="662450" y="1093335"/>
                  <a:pt x="679220" y="1093335"/>
                </a:cubicBezTo>
                <a:close/>
                <a:moveTo>
                  <a:pt x="606665" y="1093335"/>
                </a:moveTo>
                <a:cubicBezTo>
                  <a:pt x="623435" y="1093335"/>
                  <a:pt x="637029" y="1106929"/>
                  <a:pt x="637029" y="1123698"/>
                </a:cubicBezTo>
                <a:cubicBezTo>
                  <a:pt x="637029" y="1140468"/>
                  <a:pt x="623435" y="1154062"/>
                  <a:pt x="606665" y="1154062"/>
                </a:cubicBezTo>
                <a:cubicBezTo>
                  <a:pt x="589896" y="1154062"/>
                  <a:pt x="576302" y="1140468"/>
                  <a:pt x="576302" y="1123698"/>
                </a:cubicBezTo>
                <a:cubicBezTo>
                  <a:pt x="576302" y="1106929"/>
                  <a:pt x="589896" y="1093335"/>
                  <a:pt x="606665" y="1093335"/>
                </a:cubicBezTo>
                <a:close/>
                <a:moveTo>
                  <a:pt x="534111" y="1093335"/>
                </a:moveTo>
                <a:cubicBezTo>
                  <a:pt x="550880" y="1093335"/>
                  <a:pt x="564474" y="1106929"/>
                  <a:pt x="564474" y="1123698"/>
                </a:cubicBezTo>
                <a:cubicBezTo>
                  <a:pt x="564474" y="1140468"/>
                  <a:pt x="550880" y="1154062"/>
                  <a:pt x="534111" y="1154062"/>
                </a:cubicBezTo>
                <a:cubicBezTo>
                  <a:pt x="517341" y="1154062"/>
                  <a:pt x="503747" y="1140468"/>
                  <a:pt x="503747" y="1123698"/>
                </a:cubicBezTo>
                <a:cubicBezTo>
                  <a:pt x="503747" y="1106929"/>
                  <a:pt x="517341" y="1093335"/>
                  <a:pt x="534111" y="1093335"/>
                </a:cubicBezTo>
                <a:close/>
                <a:moveTo>
                  <a:pt x="461556" y="1093335"/>
                </a:moveTo>
                <a:cubicBezTo>
                  <a:pt x="478326" y="1093335"/>
                  <a:pt x="491920" y="1106929"/>
                  <a:pt x="491920" y="1123698"/>
                </a:cubicBezTo>
                <a:cubicBezTo>
                  <a:pt x="491920" y="1140468"/>
                  <a:pt x="478326" y="1154062"/>
                  <a:pt x="461556" y="1154062"/>
                </a:cubicBezTo>
                <a:cubicBezTo>
                  <a:pt x="444787" y="1154062"/>
                  <a:pt x="431192" y="1140468"/>
                  <a:pt x="431192" y="1123698"/>
                </a:cubicBezTo>
                <a:cubicBezTo>
                  <a:pt x="431192" y="1106929"/>
                  <a:pt x="444787" y="1093335"/>
                  <a:pt x="461556" y="1093335"/>
                </a:cubicBezTo>
                <a:close/>
                <a:moveTo>
                  <a:pt x="389002" y="1093335"/>
                </a:moveTo>
                <a:cubicBezTo>
                  <a:pt x="405771" y="1093335"/>
                  <a:pt x="419365" y="1106929"/>
                  <a:pt x="419365" y="1123698"/>
                </a:cubicBezTo>
                <a:cubicBezTo>
                  <a:pt x="419365" y="1140468"/>
                  <a:pt x="405771" y="1154062"/>
                  <a:pt x="389002" y="1154062"/>
                </a:cubicBezTo>
                <a:cubicBezTo>
                  <a:pt x="372232" y="1154062"/>
                  <a:pt x="358638" y="1140468"/>
                  <a:pt x="358638" y="1123698"/>
                </a:cubicBezTo>
                <a:cubicBezTo>
                  <a:pt x="358638" y="1106929"/>
                  <a:pt x="372232" y="1093335"/>
                  <a:pt x="389002" y="1093335"/>
                </a:cubicBezTo>
                <a:close/>
                <a:moveTo>
                  <a:pt x="316447" y="1093335"/>
                </a:moveTo>
                <a:cubicBezTo>
                  <a:pt x="333216" y="1093335"/>
                  <a:pt x="346810" y="1106929"/>
                  <a:pt x="346810" y="1123698"/>
                </a:cubicBezTo>
                <a:cubicBezTo>
                  <a:pt x="346810" y="1140468"/>
                  <a:pt x="333216" y="1154062"/>
                  <a:pt x="316447" y="1154062"/>
                </a:cubicBezTo>
                <a:cubicBezTo>
                  <a:pt x="299677" y="1154062"/>
                  <a:pt x="286084" y="1140468"/>
                  <a:pt x="286084" y="1123698"/>
                </a:cubicBezTo>
                <a:cubicBezTo>
                  <a:pt x="286084" y="1106929"/>
                  <a:pt x="299677" y="1093335"/>
                  <a:pt x="316447" y="1093335"/>
                </a:cubicBezTo>
                <a:close/>
                <a:moveTo>
                  <a:pt x="243892" y="1093335"/>
                </a:moveTo>
                <a:cubicBezTo>
                  <a:pt x="260662" y="1093335"/>
                  <a:pt x="274256" y="1106929"/>
                  <a:pt x="274256" y="1123698"/>
                </a:cubicBezTo>
                <a:cubicBezTo>
                  <a:pt x="274256" y="1140468"/>
                  <a:pt x="260662" y="1154062"/>
                  <a:pt x="243892" y="1154062"/>
                </a:cubicBezTo>
                <a:cubicBezTo>
                  <a:pt x="227123" y="1154062"/>
                  <a:pt x="213529" y="1140468"/>
                  <a:pt x="213529" y="1123698"/>
                </a:cubicBezTo>
                <a:cubicBezTo>
                  <a:pt x="213529" y="1106929"/>
                  <a:pt x="227123" y="1093335"/>
                  <a:pt x="243892" y="1093335"/>
                </a:cubicBezTo>
                <a:close/>
                <a:moveTo>
                  <a:pt x="171339" y="1093335"/>
                </a:moveTo>
                <a:cubicBezTo>
                  <a:pt x="188107" y="1093335"/>
                  <a:pt x="201701" y="1106929"/>
                  <a:pt x="201701" y="1123698"/>
                </a:cubicBezTo>
                <a:cubicBezTo>
                  <a:pt x="201701" y="1140468"/>
                  <a:pt x="188107" y="1154062"/>
                  <a:pt x="171339" y="1154062"/>
                </a:cubicBezTo>
                <a:cubicBezTo>
                  <a:pt x="154633" y="1154062"/>
                  <a:pt x="141040" y="1140468"/>
                  <a:pt x="141040" y="1123698"/>
                </a:cubicBezTo>
                <a:cubicBezTo>
                  <a:pt x="141040" y="1106929"/>
                  <a:pt x="154633" y="1093335"/>
                  <a:pt x="171339" y="1093335"/>
                </a:cubicBezTo>
                <a:close/>
                <a:moveTo>
                  <a:pt x="98858" y="1093335"/>
                </a:moveTo>
                <a:cubicBezTo>
                  <a:pt x="115622" y="1093335"/>
                  <a:pt x="129216" y="1106929"/>
                  <a:pt x="129216" y="1123698"/>
                </a:cubicBezTo>
                <a:cubicBezTo>
                  <a:pt x="129216" y="1140468"/>
                  <a:pt x="115622" y="1154062"/>
                  <a:pt x="98858" y="1154062"/>
                </a:cubicBezTo>
                <a:cubicBezTo>
                  <a:pt x="82086" y="1154062"/>
                  <a:pt x="68492" y="1140468"/>
                  <a:pt x="68492" y="1123698"/>
                </a:cubicBezTo>
                <a:cubicBezTo>
                  <a:pt x="68492" y="1106929"/>
                  <a:pt x="82086" y="1093335"/>
                  <a:pt x="98858" y="1093335"/>
                </a:cubicBezTo>
                <a:close/>
                <a:moveTo>
                  <a:pt x="26303" y="1093335"/>
                </a:moveTo>
                <a:cubicBezTo>
                  <a:pt x="43069" y="1093335"/>
                  <a:pt x="56664" y="1106929"/>
                  <a:pt x="56664" y="1123698"/>
                </a:cubicBezTo>
                <a:cubicBezTo>
                  <a:pt x="56664" y="1140468"/>
                  <a:pt x="43069" y="1154062"/>
                  <a:pt x="26303" y="1154062"/>
                </a:cubicBezTo>
                <a:cubicBezTo>
                  <a:pt x="17918" y="1154062"/>
                  <a:pt x="10327" y="1150664"/>
                  <a:pt x="4832" y="1145169"/>
                </a:cubicBezTo>
                <a:lnTo>
                  <a:pt x="0" y="1133503"/>
                </a:lnTo>
                <a:lnTo>
                  <a:pt x="0" y="1113894"/>
                </a:lnTo>
                <a:lnTo>
                  <a:pt x="4832" y="1102228"/>
                </a:lnTo>
                <a:cubicBezTo>
                  <a:pt x="10327" y="1096734"/>
                  <a:pt x="17918" y="1093335"/>
                  <a:pt x="26303" y="1093335"/>
                </a:cubicBezTo>
                <a:close/>
                <a:moveTo>
                  <a:pt x="1549874" y="1012883"/>
                </a:moveTo>
                <a:lnTo>
                  <a:pt x="1555552" y="1014029"/>
                </a:lnTo>
                <a:lnTo>
                  <a:pt x="1530465" y="1066106"/>
                </a:lnTo>
                <a:lnTo>
                  <a:pt x="1528404" y="1064717"/>
                </a:lnTo>
                <a:cubicBezTo>
                  <a:pt x="1522910" y="1059222"/>
                  <a:pt x="1519511" y="1051631"/>
                  <a:pt x="1519511" y="1043246"/>
                </a:cubicBezTo>
                <a:cubicBezTo>
                  <a:pt x="1519511" y="1026477"/>
                  <a:pt x="1533105" y="1012883"/>
                  <a:pt x="1549874" y="1012883"/>
                </a:cubicBezTo>
                <a:close/>
                <a:moveTo>
                  <a:pt x="1477320" y="1012883"/>
                </a:moveTo>
                <a:cubicBezTo>
                  <a:pt x="1494089" y="1012883"/>
                  <a:pt x="1507683" y="1026477"/>
                  <a:pt x="1507683" y="1043246"/>
                </a:cubicBezTo>
                <a:cubicBezTo>
                  <a:pt x="1507683" y="1060016"/>
                  <a:pt x="1494089" y="1073610"/>
                  <a:pt x="1477320" y="1073610"/>
                </a:cubicBezTo>
                <a:cubicBezTo>
                  <a:pt x="1460550" y="1073610"/>
                  <a:pt x="1446956" y="1060016"/>
                  <a:pt x="1446956" y="1043246"/>
                </a:cubicBezTo>
                <a:cubicBezTo>
                  <a:pt x="1446956" y="1026477"/>
                  <a:pt x="1460550" y="1012883"/>
                  <a:pt x="1477320" y="1012883"/>
                </a:cubicBezTo>
                <a:close/>
                <a:moveTo>
                  <a:pt x="1404765" y="1012883"/>
                </a:moveTo>
                <a:cubicBezTo>
                  <a:pt x="1421535" y="1012883"/>
                  <a:pt x="1435129" y="1026477"/>
                  <a:pt x="1435129" y="1043246"/>
                </a:cubicBezTo>
                <a:cubicBezTo>
                  <a:pt x="1435129" y="1060016"/>
                  <a:pt x="1421535" y="1073610"/>
                  <a:pt x="1404765" y="1073610"/>
                </a:cubicBezTo>
                <a:cubicBezTo>
                  <a:pt x="1387996" y="1073610"/>
                  <a:pt x="1374402" y="1060016"/>
                  <a:pt x="1374402" y="1043246"/>
                </a:cubicBezTo>
                <a:cubicBezTo>
                  <a:pt x="1374402" y="1026477"/>
                  <a:pt x="1387996" y="1012883"/>
                  <a:pt x="1404765" y="1012883"/>
                </a:cubicBezTo>
                <a:close/>
                <a:moveTo>
                  <a:pt x="1332211" y="1012883"/>
                </a:moveTo>
                <a:cubicBezTo>
                  <a:pt x="1348980" y="1012883"/>
                  <a:pt x="1362574" y="1026477"/>
                  <a:pt x="1362574" y="1043246"/>
                </a:cubicBezTo>
                <a:cubicBezTo>
                  <a:pt x="1362574" y="1060016"/>
                  <a:pt x="1348980" y="1073610"/>
                  <a:pt x="1332211" y="1073610"/>
                </a:cubicBezTo>
                <a:cubicBezTo>
                  <a:pt x="1315441" y="1073610"/>
                  <a:pt x="1301847" y="1060016"/>
                  <a:pt x="1301847" y="1043246"/>
                </a:cubicBezTo>
                <a:cubicBezTo>
                  <a:pt x="1301847" y="1026477"/>
                  <a:pt x="1315441" y="1012883"/>
                  <a:pt x="1332211" y="1012883"/>
                </a:cubicBezTo>
                <a:close/>
                <a:moveTo>
                  <a:pt x="1259656" y="1012883"/>
                </a:moveTo>
                <a:cubicBezTo>
                  <a:pt x="1276426" y="1012883"/>
                  <a:pt x="1290020" y="1026477"/>
                  <a:pt x="1290020" y="1043246"/>
                </a:cubicBezTo>
                <a:cubicBezTo>
                  <a:pt x="1290020" y="1060016"/>
                  <a:pt x="1276426" y="1073610"/>
                  <a:pt x="1259656" y="1073610"/>
                </a:cubicBezTo>
                <a:cubicBezTo>
                  <a:pt x="1242887" y="1073610"/>
                  <a:pt x="1229293" y="1060016"/>
                  <a:pt x="1229293" y="1043246"/>
                </a:cubicBezTo>
                <a:cubicBezTo>
                  <a:pt x="1229293" y="1026477"/>
                  <a:pt x="1242887" y="1012883"/>
                  <a:pt x="1259656" y="1012883"/>
                </a:cubicBezTo>
                <a:close/>
                <a:moveTo>
                  <a:pt x="1187102" y="1012883"/>
                </a:moveTo>
                <a:cubicBezTo>
                  <a:pt x="1203871" y="1012883"/>
                  <a:pt x="1217465" y="1026477"/>
                  <a:pt x="1217465" y="1043246"/>
                </a:cubicBezTo>
                <a:cubicBezTo>
                  <a:pt x="1217465" y="1060016"/>
                  <a:pt x="1203871" y="1073610"/>
                  <a:pt x="1187102" y="1073610"/>
                </a:cubicBezTo>
                <a:cubicBezTo>
                  <a:pt x="1170332" y="1073610"/>
                  <a:pt x="1156738" y="1060016"/>
                  <a:pt x="1156738" y="1043246"/>
                </a:cubicBezTo>
                <a:cubicBezTo>
                  <a:pt x="1156738" y="1026477"/>
                  <a:pt x="1170332" y="1012883"/>
                  <a:pt x="1187102" y="1012883"/>
                </a:cubicBezTo>
                <a:close/>
                <a:moveTo>
                  <a:pt x="1114547" y="1012883"/>
                </a:moveTo>
                <a:cubicBezTo>
                  <a:pt x="1131317" y="1012883"/>
                  <a:pt x="1144911" y="1026477"/>
                  <a:pt x="1144911" y="1043246"/>
                </a:cubicBezTo>
                <a:cubicBezTo>
                  <a:pt x="1144911" y="1060016"/>
                  <a:pt x="1131317" y="1073610"/>
                  <a:pt x="1114547" y="1073610"/>
                </a:cubicBezTo>
                <a:cubicBezTo>
                  <a:pt x="1097778" y="1073610"/>
                  <a:pt x="1084184" y="1060016"/>
                  <a:pt x="1084184" y="1043246"/>
                </a:cubicBezTo>
                <a:cubicBezTo>
                  <a:pt x="1084184" y="1026477"/>
                  <a:pt x="1097778" y="1012883"/>
                  <a:pt x="1114547" y="1012883"/>
                </a:cubicBezTo>
                <a:close/>
                <a:moveTo>
                  <a:pt x="1041993" y="1012883"/>
                </a:moveTo>
                <a:cubicBezTo>
                  <a:pt x="1058762" y="1012883"/>
                  <a:pt x="1072356" y="1026477"/>
                  <a:pt x="1072356" y="1043246"/>
                </a:cubicBezTo>
                <a:cubicBezTo>
                  <a:pt x="1072356" y="1060016"/>
                  <a:pt x="1058762" y="1073610"/>
                  <a:pt x="1041993" y="1073610"/>
                </a:cubicBezTo>
                <a:cubicBezTo>
                  <a:pt x="1025223" y="1073610"/>
                  <a:pt x="1011629" y="1060016"/>
                  <a:pt x="1011629" y="1043246"/>
                </a:cubicBezTo>
                <a:cubicBezTo>
                  <a:pt x="1011629" y="1026477"/>
                  <a:pt x="1025223" y="1012883"/>
                  <a:pt x="1041993" y="1012883"/>
                </a:cubicBezTo>
                <a:close/>
                <a:moveTo>
                  <a:pt x="969438" y="1012883"/>
                </a:moveTo>
                <a:cubicBezTo>
                  <a:pt x="986208" y="1012883"/>
                  <a:pt x="999801" y="1026477"/>
                  <a:pt x="999801" y="1043246"/>
                </a:cubicBezTo>
                <a:cubicBezTo>
                  <a:pt x="999801" y="1060016"/>
                  <a:pt x="986208" y="1073610"/>
                  <a:pt x="969438" y="1073610"/>
                </a:cubicBezTo>
                <a:cubicBezTo>
                  <a:pt x="952669" y="1073610"/>
                  <a:pt x="939075" y="1060016"/>
                  <a:pt x="939075" y="1043246"/>
                </a:cubicBezTo>
                <a:cubicBezTo>
                  <a:pt x="939075" y="1026477"/>
                  <a:pt x="952669" y="1012883"/>
                  <a:pt x="969438" y="1012883"/>
                </a:cubicBezTo>
                <a:close/>
                <a:moveTo>
                  <a:pt x="896883" y="1012883"/>
                </a:moveTo>
                <a:cubicBezTo>
                  <a:pt x="913653" y="1012883"/>
                  <a:pt x="927247" y="1026477"/>
                  <a:pt x="927247" y="1043246"/>
                </a:cubicBezTo>
                <a:cubicBezTo>
                  <a:pt x="927247" y="1060016"/>
                  <a:pt x="913653" y="1073610"/>
                  <a:pt x="896883" y="1073610"/>
                </a:cubicBezTo>
                <a:cubicBezTo>
                  <a:pt x="880114" y="1073610"/>
                  <a:pt x="866520" y="1060016"/>
                  <a:pt x="866520" y="1043246"/>
                </a:cubicBezTo>
                <a:cubicBezTo>
                  <a:pt x="866520" y="1026477"/>
                  <a:pt x="880114" y="1012883"/>
                  <a:pt x="896883" y="1012883"/>
                </a:cubicBezTo>
                <a:close/>
                <a:moveTo>
                  <a:pt x="824329" y="1012883"/>
                </a:moveTo>
                <a:cubicBezTo>
                  <a:pt x="841098" y="1012883"/>
                  <a:pt x="854692" y="1026477"/>
                  <a:pt x="854692" y="1043246"/>
                </a:cubicBezTo>
                <a:cubicBezTo>
                  <a:pt x="854692" y="1060016"/>
                  <a:pt x="841098" y="1073610"/>
                  <a:pt x="824329" y="1073610"/>
                </a:cubicBezTo>
                <a:cubicBezTo>
                  <a:pt x="807559" y="1073610"/>
                  <a:pt x="793965" y="1060016"/>
                  <a:pt x="793965" y="1043246"/>
                </a:cubicBezTo>
                <a:cubicBezTo>
                  <a:pt x="793965" y="1026477"/>
                  <a:pt x="807559" y="1012883"/>
                  <a:pt x="824329" y="1012883"/>
                </a:cubicBezTo>
                <a:close/>
                <a:moveTo>
                  <a:pt x="751774" y="1012883"/>
                </a:moveTo>
                <a:cubicBezTo>
                  <a:pt x="768544" y="1012883"/>
                  <a:pt x="782138" y="1026477"/>
                  <a:pt x="782138" y="1043246"/>
                </a:cubicBezTo>
                <a:cubicBezTo>
                  <a:pt x="782138" y="1060016"/>
                  <a:pt x="768544" y="1073610"/>
                  <a:pt x="751774" y="1073610"/>
                </a:cubicBezTo>
                <a:cubicBezTo>
                  <a:pt x="735005" y="1073610"/>
                  <a:pt x="721411" y="1060016"/>
                  <a:pt x="721411" y="1043246"/>
                </a:cubicBezTo>
                <a:cubicBezTo>
                  <a:pt x="721411" y="1026477"/>
                  <a:pt x="735005" y="1012883"/>
                  <a:pt x="751774" y="1012883"/>
                </a:cubicBezTo>
                <a:close/>
                <a:moveTo>
                  <a:pt x="679220" y="1012883"/>
                </a:moveTo>
                <a:cubicBezTo>
                  <a:pt x="695989" y="1012883"/>
                  <a:pt x="709583" y="1026477"/>
                  <a:pt x="709583" y="1043246"/>
                </a:cubicBezTo>
                <a:cubicBezTo>
                  <a:pt x="709583" y="1060016"/>
                  <a:pt x="695989" y="1073610"/>
                  <a:pt x="679220" y="1073610"/>
                </a:cubicBezTo>
                <a:cubicBezTo>
                  <a:pt x="662450" y="1073610"/>
                  <a:pt x="648856" y="1060016"/>
                  <a:pt x="648856" y="1043246"/>
                </a:cubicBezTo>
                <a:cubicBezTo>
                  <a:pt x="648856" y="1026477"/>
                  <a:pt x="662450" y="1012883"/>
                  <a:pt x="679220" y="1012883"/>
                </a:cubicBezTo>
                <a:close/>
                <a:moveTo>
                  <a:pt x="606665" y="1012883"/>
                </a:moveTo>
                <a:cubicBezTo>
                  <a:pt x="623435" y="1012883"/>
                  <a:pt x="637029" y="1026477"/>
                  <a:pt x="637029" y="1043246"/>
                </a:cubicBezTo>
                <a:cubicBezTo>
                  <a:pt x="637029" y="1060016"/>
                  <a:pt x="623435" y="1073610"/>
                  <a:pt x="606665" y="1073610"/>
                </a:cubicBezTo>
                <a:cubicBezTo>
                  <a:pt x="589896" y="1073610"/>
                  <a:pt x="576302" y="1060016"/>
                  <a:pt x="576302" y="1043246"/>
                </a:cubicBezTo>
                <a:cubicBezTo>
                  <a:pt x="576302" y="1026477"/>
                  <a:pt x="589896" y="1012883"/>
                  <a:pt x="606665" y="1012883"/>
                </a:cubicBezTo>
                <a:close/>
                <a:moveTo>
                  <a:pt x="534111" y="1012883"/>
                </a:moveTo>
                <a:cubicBezTo>
                  <a:pt x="550880" y="1012883"/>
                  <a:pt x="564474" y="1026477"/>
                  <a:pt x="564474" y="1043246"/>
                </a:cubicBezTo>
                <a:cubicBezTo>
                  <a:pt x="564474" y="1060016"/>
                  <a:pt x="550880" y="1073610"/>
                  <a:pt x="534111" y="1073610"/>
                </a:cubicBezTo>
                <a:cubicBezTo>
                  <a:pt x="517341" y="1073610"/>
                  <a:pt x="503747" y="1060016"/>
                  <a:pt x="503747" y="1043246"/>
                </a:cubicBezTo>
                <a:cubicBezTo>
                  <a:pt x="503747" y="1026477"/>
                  <a:pt x="517341" y="1012883"/>
                  <a:pt x="534111" y="1012883"/>
                </a:cubicBezTo>
                <a:close/>
                <a:moveTo>
                  <a:pt x="461556" y="1012883"/>
                </a:moveTo>
                <a:cubicBezTo>
                  <a:pt x="478326" y="1012883"/>
                  <a:pt x="491920" y="1026477"/>
                  <a:pt x="491920" y="1043246"/>
                </a:cubicBezTo>
                <a:cubicBezTo>
                  <a:pt x="491920" y="1060016"/>
                  <a:pt x="478326" y="1073610"/>
                  <a:pt x="461556" y="1073610"/>
                </a:cubicBezTo>
                <a:cubicBezTo>
                  <a:pt x="444787" y="1073610"/>
                  <a:pt x="431192" y="1060016"/>
                  <a:pt x="431192" y="1043246"/>
                </a:cubicBezTo>
                <a:cubicBezTo>
                  <a:pt x="431192" y="1026477"/>
                  <a:pt x="444787" y="1012883"/>
                  <a:pt x="461556" y="1012883"/>
                </a:cubicBezTo>
                <a:close/>
                <a:moveTo>
                  <a:pt x="389002" y="1012883"/>
                </a:moveTo>
                <a:cubicBezTo>
                  <a:pt x="405771" y="1012883"/>
                  <a:pt x="419365" y="1026477"/>
                  <a:pt x="419365" y="1043246"/>
                </a:cubicBezTo>
                <a:cubicBezTo>
                  <a:pt x="419365" y="1060016"/>
                  <a:pt x="405771" y="1073610"/>
                  <a:pt x="389002" y="1073610"/>
                </a:cubicBezTo>
                <a:cubicBezTo>
                  <a:pt x="372232" y="1073610"/>
                  <a:pt x="358638" y="1060016"/>
                  <a:pt x="358638" y="1043246"/>
                </a:cubicBezTo>
                <a:cubicBezTo>
                  <a:pt x="358638" y="1026477"/>
                  <a:pt x="372232" y="1012883"/>
                  <a:pt x="389002" y="1012883"/>
                </a:cubicBezTo>
                <a:close/>
                <a:moveTo>
                  <a:pt x="316447" y="1012883"/>
                </a:moveTo>
                <a:cubicBezTo>
                  <a:pt x="333216" y="1012883"/>
                  <a:pt x="346810" y="1026477"/>
                  <a:pt x="346810" y="1043246"/>
                </a:cubicBezTo>
                <a:cubicBezTo>
                  <a:pt x="346810" y="1060016"/>
                  <a:pt x="333216" y="1073610"/>
                  <a:pt x="316447" y="1073610"/>
                </a:cubicBezTo>
                <a:cubicBezTo>
                  <a:pt x="299677" y="1073610"/>
                  <a:pt x="286084" y="1060016"/>
                  <a:pt x="286084" y="1043246"/>
                </a:cubicBezTo>
                <a:cubicBezTo>
                  <a:pt x="286084" y="1026477"/>
                  <a:pt x="299677" y="1012883"/>
                  <a:pt x="316447" y="1012883"/>
                </a:cubicBezTo>
                <a:close/>
                <a:moveTo>
                  <a:pt x="243892" y="1012883"/>
                </a:moveTo>
                <a:cubicBezTo>
                  <a:pt x="260662" y="1012883"/>
                  <a:pt x="274256" y="1026477"/>
                  <a:pt x="274256" y="1043246"/>
                </a:cubicBezTo>
                <a:cubicBezTo>
                  <a:pt x="274256" y="1060016"/>
                  <a:pt x="260662" y="1073610"/>
                  <a:pt x="243892" y="1073610"/>
                </a:cubicBezTo>
                <a:cubicBezTo>
                  <a:pt x="227123" y="1073610"/>
                  <a:pt x="213529" y="1060016"/>
                  <a:pt x="213529" y="1043246"/>
                </a:cubicBezTo>
                <a:cubicBezTo>
                  <a:pt x="213529" y="1026477"/>
                  <a:pt x="227123" y="1012883"/>
                  <a:pt x="243892" y="1012883"/>
                </a:cubicBezTo>
                <a:close/>
                <a:moveTo>
                  <a:pt x="171339" y="1012883"/>
                </a:moveTo>
                <a:cubicBezTo>
                  <a:pt x="188107" y="1012883"/>
                  <a:pt x="201701" y="1026477"/>
                  <a:pt x="201701" y="1043246"/>
                </a:cubicBezTo>
                <a:cubicBezTo>
                  <a:pt x="201701" y="1060016"/>
                  <a:pt x="188107" y="1073610"/>
                  <a:pt x="171339" y="1073610"/>
                </a:cubicBezTo>
                <a:cubicBezTo>
                  <a:pt x="154639" y="1073610"/>
                  <a:pt x="141045" y="1060016"/>
                  <a:pt x="141045" y="1043246"/>
                </a:cubicBezTo>
                <a:cubicBezTo>
                  <a:pt x="141045" y="1026477"/>
                  <a:pt x="154639" y="1012883"/>
                  <a:pt x="171339" y="1012883"/>
                </a:cubicBezTo>
                <a:close/>
                <a:moveTo>
                  <a:pt x="98865" y="1012883"/>
                </a:moveTo>
                <a:cubicBezTo>
                  <a:pt x="115628" y="1012883"/>
                  <a:pt x="129222" y="1026477"/>
                  <a:pt x="129222" y="1043246"/>
                </a:cubicBezTo>
                <a:cubicBezTo>
                  <a:pt x="129222" y="1060016"/>
                  <a:pt x="115628" y="1073610"/>
                  <a:pt x="98865" y="1073610"/>
                </a:cubicBezTo>
                <a:cubicBezTo>
                  <a:pt x="82093" y="1073610"/>
                  <a:pt x="68498" y="1060016"/>
                  <a:pt x="68498" y="1043246"/>
                </a:cubicBezTo>
                <a:cubicBezTo>
                  <a:pt x="68498" y="1026477"/>
                  <a:pt x="82093" y="1012883"/>
                  <a:pt x="98865" y="1012883"/>
                </a:cubicBezTo>
                <a:close/>
                <a:moveTo>
                  <a:pt x="26309" y="1012883"/>
                </a:moveTo>
                <a:cubicBezTo>
                  <a:pt x="43075" y="1012883"/>
                  <a:pt x="56670" y="1026477"/>
                  <a:pt x="56670" y="1043246"/>
                </a:cubicBezTo>
                <a:cubicBezTo>
                  <a:pt x="56670" y="1060016"/>
                  <a:pt x="43075" y="1073610"/>
                  <a:pt x="26309" y="1073610"/>
                </a:cubicBezTo>
                <a:cubicBezTo>
                  <a:pt x="17924" y="1073610"/>
                  <a:pt x="10333" y="1070212"/>
                  <a:pt x="4838" y="1064717"/>
                </a:cubicBezTo>
                <a:lnTo>
                  <a:pt x="0" y="1053036"/>
                </a:lnTo>
                <a:lnTo>
                  <a:pt x="0" y="1033457"/>
                </a:lnTo>
                <a:lnTo>
                  <a:pt x="4838" y="1021776"/>
                </a:lnTo>
                <a:cubicBezTo>
                  <a:pt x="10333" y="1016282"/>
                  <a:pt x="17924" y="1012883"/>
                  <a:pt x="26309" y="1012883"/>
                </a:cubicBezTo>
                <a:close/>
                <a:moveTo>
                  <a:pt x="1549874" y="932431"/>
                </a:moveTo>
                <a:cubicBezTo>
                  <a:pt x="1558259" y="932431"/>
                  <a:pt x="1565850" y="935830"/>
                  <a:pt x="1571345" y="941324"/>
                </a:cubicBezTo>
                <a:lnTo>
                  <a:pt x="1577296" y="955693"/>
                </a:lnTo>
                <a:lnTo>
                  <a:pt x="1565363" y="988298"/>
                </a:lnTo>
                <a:lnTo>
                  <a:pt x="1561694" y="990772"/>
                </a:lnTo>
                <a:cubicBezTo>
                  <a:pt x="1558061" y="992309"/>
                  <a:pt x="1554067" y="993158"/>
                  <a:pt x="1549874" y="993158"/>
                </a:cubicBezTo>
                <a:cubicBezTo>
                  <a:pt x="1533105" y="993158"/>
                  <a:pt x="1519511" y="979564"/>
                  <a:pt x="1519511" y="962795"/>
                </a:cubicBezTo>
                <a:cubicBezTo>
                  <a:pt x="1519511" y="946025"/>
                  <a:pt x="1533105" y="932431"/>
                  <a:pt x="1549874" y="932431"/>
                </a:cubicBezTo>
                <a:close/>
                <a:moveTo>
                  <a:pt x="1477320" y="932431"/>
                </a:moveTo>
                <a:cubicBezTo>
                  <a:pt x="1494089" y="932431"/>
                  <a:pt x="1507683" y="946025"/>
                  <a:pt x="1507683" y="962795"/>
                </a:cubicBezTo>
                <a:cubicBezTo>
                  <a:pt x="1507683" y="979564"/>
                  <a:pt x="1494089" y="993158"/>
                  <a:pt x="1477320" y="993158"/>
                </a:cubicBezTo>
                <a:cubicBezTo>
                  <a:pt x="1460550" y="993158"/>
                  <a:pt x="1446956" y="979564"/>
                  <a:pt x="1446956" y="962795"/>
                </a:cubicBezTo>
                <a:cubicBezTo>
                  <a:pt x="1446956" y="946025"/>
                  <a:pt x="1460550" y="932431"/>
                  <a:pt x="1477320" y="932431"/>
                </a:cubicBezTo>
                <a:close/>
                <a:moveTo>
                  <a:pt x="1404765" y="932431"/>
                </a:moveTo>
                <a:cubicBezTo>
                  <a:pt x="1421535" y="932431"/>
                  <a:pt x="1435129" y="946025"/>
                  <a:pt x="1435129" y="962795"/>
                </a:cubicBezTo>
                <a:cubicBezTo>
                  <a:pt x="1435129" y="979564"/>
                  <a:pt x="1421535" y="993158"/>
                  <a:pt x="1404765" y="993158"/>
                </a:cubicBezTo>
                <a:cubicBezTo>
                  <a:pt x="1387996" y="993158"/>
                  <a:pt x="1374402" y="979564"/>
                  <a:pt x="1374402" y="962795"/>
                </a:cubicBezTo>
                <a:cubicBezTo>
                  <a:pt x="1374402" y="946025"/>
                  <a:pt x="1387996" y="932431"/>
                  <a:pt x="1404765" y="932431"/>
                </a:cubicBezTo>
                <a:close/>
                <a:moveTo>
                  <a:pt x="1332211" y="932431"/>
                </a:moveTo>
                <a:cubicBezTo>
                  <a:pt x="1348980" y="932431"/>
                  <a:pt x="1362574" y="946025"/>
                  <a:pt x="1362574" y="962795"/>
                </a:cubicBezTo>
                <a:cubicBezTo>
                  <a:pt x="1362574" y="979564"/>
                  <a:pt x="1348980" y="993158"/>
                  <a:pt x="1332211" y="993158"/>
                </a:cubicBezTo>
                <a:cubicBezTo>
                  <a:pt x="1315441" y="993158"/>
                  <a:pt x="1301847" y="979564"/>
                  <a:pt x="1301847" y="962795"/>
                </a:cubicBezTo>
                <a:cubicBezTo>
                  <a:pt x="1301847" y="946025"/>
                  <a:pt x="1315441" y="932431"/>
                  <a:pt x="1332211" y="932431"/>
                </a:cubicBezTo>
                <a:close/>
                <a:moveTo>
                  <a:pt x="1259656" y="932431"/>
                </a:moveTo>
                <a:cubicBezTo>
                  <a:pt x="1276426" y="932431"/>
                  <a:pt x="1290020" y="946025"/>
                  <a:pt x="1290020" y="962795"/>
                </a:cubicBezTo>
                <a:cubicBezTo>
                  <a:pt x="1290020" y="979564"/>
                  <a:pt x="1276426" y="993158"/>
                  <a:pt x="1259656" y="993158"/>
                </a:cubicBezTo>
                <a:cubicBezTo>
                  <a:pt x="1242887" y="993158"/>
                  <a:pt x="1229293" y="979564"/>
                  <a:pt x="1229293" y="962795"/>
                </a:cubicBezTo>
                <a:cubicBezTo>
                  <a:pt x="1229293" y="946025"/>
                  <a:pt x="1242887" y="932431"/>
                  <a:pt x="1259656" y="932431"/>
                </a:cubicBezTo>
                <a:close/>
                <a:moveTo>
                  <a:pt x="1187102" y="932431"/>
                </a:moveTo>
                <a:cubicBezTo>
                  <a:pt x="1203871" y="932431"/>
                  <a:pt x="1217465" y="946025"/>
                  <a:pt x="1217465" y="962795"/>
                </a:cubicBezTo>
                <a:cubicBezTo>
                  <a:pt x="1217465" y="979564"/>
                  <a:pt x="1203871" y="993158"/>
                  <a:pt x="1187102" y="993158"/>
                </a:cubicBezTo>
                <a:cubicBezTo>
                  <a:pt x="1170332" y="993158"/>
                  <a:pt x="1156738" y="979564"/>
                  <a:pt x="1156738" y="962795"/>
                </a:cubicBezTo>
                <a:cubicBezTo>
                  <a:pt x="1156738" y="946025"/>
                  <a:pt x="1170332" y="932431"/>
                  <a:pt x="1187102" y="932431"/>
                </a:cubicBezTo>
                <a:close/>
                <a:moveTo>
                  <a:pt x="1114547" y="932431"/>
                </a:moveTo>
                <a:cubicBezTo>
                  <a:pt x="1131317" y="932431"/>
                  <a:pt x="1144911" y="946025"/>
                  <a:pt x="1144911" y="962795"/>
                </a:cubicBezTo>
                <a:cubicBezTo>
                  <a:pt x="1144911" y="979564"/>
                  <a:pt x="1131317" y="993158"/>
                  <a:pt x="1114547" y="993158"/>
                </a:cubicBezTo>
                <a:cubicBezTo>
                  <a:pt x="1097778" y="993158"/>
                  <a:pt x="1084184" y="979564"/>
                  <a:pt x="1084184" y="962795"/>
                </a:cubicBezTo>
                <a:cubicBezTo>
                  <a:pt x="1084184" y="946025"/>
                  <a:pt x="1097778" y="932431"/>
                  <a:pt x="1114547" y="932431"/>
                </a:cubicBezTo>
                <a:close/>
                <a:moveTo>
                  <a:pt x="1041993" y="932431"/>
                </a:moveTo>
                <a:cubicBezTo>
                  <a:pt x="1058762" y="932431"/>
                  <a:pt x="1072356" y="946025"/>
                  <a:pt x="1072356" y="962795"/>
                </a:cubicBezTo>
                <a:cubicBezTo>
                  <a:pt x="1072356" y="979564"/>
                  <a:pt x="1058762" y="993158"/>
                  <a:pt x="1041993" y="993158"/>
                </a:cubicBezTo>
                <a:cubicBezTo>
                  <a:pt x="1025223" y="993158"/>
                  <a:pt x="1011629" y="979564"/>
                  <a:pt x="1011629" y="962795"/>
                </a:cubicBezTo>
                <a:cubicBezTo>
                  <a:pt x="1011629" y="946025"/>
                  <a:pt x="1025223" y="932431"/>
                  <a:pt x="1041993" y="932431"/>
                </a:cubicBezTo>
                <a:close/>
                <a:moveTo>
                  <a:pt x="969438" y="932431"/>
                </a:moveTo>
                <a:cubicBezTo>
                  <a:pt x="986208" y="932431"/>
                  <a:pt x="999801" y="946025"/>
                  <a:pt x="999801" y="962795"/>
                </a:cubicBezTo>
                <a:cubicBezTo>
                  <a:pt x="999801" y="979564"/>
                  <a:pt x="986208" y="993158"/>
                  <a:pt x="969438" y="993158"/>
                </a:cubicBezTo>
                <a:cubicBezTo>
                  <a:pt x="952669" y="993158"/>
                  <a:pt x="939075" y="979564"/>
                  <a:pt x="939075" y="962795"/>
                </a:cubicBezTo>
                <a:cubicBezTo>
                  <a:pt x="939075" y="946025"/>
                  <a:pt x="952669" y="932431"/>
                  <a:pt x="969438" y="932431"/>
                </a:cubicBezTo>
                <a:close/>
                <a:moveTo>
                  <a:pt x="896883" y="932431"/>
                </a:moveTo>
                <a:cubicBezTo>
                  <a:pt x="913653" y="932431"/>
                  <a:pt x="927247" y="946025"/>
                  <a:pt x="927247" y="962795"/>
                </a:cubicBezTo>
                <a:cubicBezTo>
                  <a:pt x="927247" y="979564"/>
                  <a:pt x="913653" y="993158"/>
                  <a:pt x="896883" y="993158"/>
                </a:cubicBezTo>
                <a:cubicBezTo>
                  <a:pt x="880114" y="993158"/>
                  <a:pt x="866520" y="979564"/>
                  <a:pt x="866520" y="962795"/>
                </a:cubicBezTo>
                <a:cubicBezTo>
                  <a:pt x="866520" y="946025"/>
                  <a:pt x="880114" y="932431"/>
                  <a:pt x="896883" y="932431"/>
                </a:cubicBezTo>
                <a:close/>
                <a:moveTo>
                  <a:pt x="824329" y="932431"/>
                </a:moveTo>
                <a:cubicBezTo>
                  <a:pt x="841098" y="932431"/>
                  <a:pt x="854692" y="946025"/>
                  <a:pt x="854692" y="962795"/>
                </a:cubicBezTo>
                <a:cubicBezTo>
                  <a:pt x="854692" y="979564"/>
                  <a:pt x="841098" y="993158"/>
                  <a:pt x="824329" y="993158"/>
                </a:cubicBezTo>
                <a:cubicBezTo>
                  <a:pt x="807559" y="993158"/>
                  <a:pt x="793965" y="979564"/>
                  <a:pt x="793965" y="962795"/>
                </a:cubicBezTo>
                <a:cubicBezTo>
                  <a:pt x="793965" y="946025"/>
                  <a:pt x="807559" y="932431"/>
                  <a:pt x="824329" y="932431"/>
                </a:cubicBezTo>
                <a:close/>
                <a:moveTo>
                  <a:pt x="751774" y="932431"/>
                </a:moveTo>
                <a:cubicBezTo>
                  <a:pt x="768544" y="932431"/>
                  <a:pt x="782138" y="946025"/>
                  <a:pt x="782138" y="962795"/>
                </a:cubicBezTo>
                <a:cubicBezTo>
                  <a:pt x="782138" y="979564"/>
                  <a:pt x="768544" y="993158"/>
                  <a:pt x="751774" y="993158"/>
                </a:cubicBezTo>
                <a:cubicBezTo>
                  <a:pt x="735005" y="993158"/>
                  <a:pt x="721411" y="979564"/>
                  <a:pt x="721411" y="962795"/>
                </a:cubicBezTo>
                <a:cubicBezTo>
                  <a:pt x="721411" y="946025"/>
                  <a:pt x="735005" y="932431"/>
                  <a:pt x="751774" y="932431"/>
                </a:cubicBezTo>
                <a:close/>
                <a:moveTo>
                  <a:pt x="679220" y="932431"/>
                </a:moveTo>
                <a:cubicBezTo>
                  <a:pt x="695989" y="932431"/>
                  <a:pt x="709583" y="946025"/>
                  <a:pt x="709583" y="962795"/>
                </a:cubicBezTo>
                <a:cubicBezTo>
                  <a:pt x="709583" y="979564"/>
                  <a:pt x="695989" y="993158"/>
                  <a:pt x="679220" y="993158"/>
                </a:cubicBezTo>
                <a:cubicBezTo>
                  <a:pt x="662450" y="993158"/>
                  <a:pt x="648856" y="979564"/>
                  <a:pt x="648856" y="962795"/>
                </a:cubicBezTo>
                <a:cubicBezTo>
                  <a:pt x="648856" y="946025"/>
                  <a:pt x="662450" y="932431"/>
                  <a:pt x="679220" y="932431"/>
                </a:cubicBezTo>
                <a:close/>
                <a:moveTo>
                  <a:pt x="606665" y="932431"/>
                </a:moveTo>
                <a:cubicBezTo>
                  <a:pt x="623435" y="932431"/>
                  <a:pt x="637029" y="946025"/>
                  <a:pt x="637029" y="962795"/>
                </a:cubicBezTo>
                <a:cubicBezTo>
                  <a:pt x="637029" y="979564"/>
                  <a:pt x="623435" y="993158"/>
                  <a:pt x="606665" y="993158"/>
                </a:cubicBezTo>
                <a:cubicBezTo>
                  <a:pt x="589896" y="993158"/>
                  <a:pt x="576302" y="979564"/>
                  <a:pt x="576302" y="962795"/>
                </a:cubicBezTo>
                <a:cubicBezTo>
                  <a:pt x="576302" y="946025"/>
                  <a:pt x="589896" y="932431"/>
                  <a:pt x="606665" y="932431"/>
                </a:cubicBezTo>
                <a:close/>
                <a:moveTo>
                  <a:pt x="534111" y="932431"/>
                </a:moveTo>
                <a:cubicBezTo>
                  <a:pt x="550880" y="932431"/>
                  <a:pt x="564474" y="946025"/>
                  <a:pt x="564474" y="962795"/>
                </a:cubicBezTo>
                <a:cubicBezTo>
                  <a:pt x="564474" y="979564"/>
                  <a:pt x="550880" y="993158"/>
                  <a:pt x="534111" y="993158"/>
                </a:cubicBezTo>
                <a:cubicBezTo>
                  <a:pt x="517341" y="993158"/>
                  <a:pt x="503747" y="979564"/>
                  <a:pt x="503747" y="962795"/>
                </a:cubicBezTo>
                <a:cubicBezTo>
                  <a:pt x="503747" y="946025"/>
                  <a:pt x="517341" y="932431"/>
                  <a:pt x="534111" y="932431"/>
                </a:cubicBezTo>
                <a:close/>
                <a:moveTo>
                  <a:pt x="461556" y="932431"/>
                </a:moveTo>
                <a:cubicBezTo>
                  <a:pt x="478326" y="932431"/>
                  <a:pt x="491920" y="946025"/>
                  <a:pt x="491920" y="962795"/>
                </a:cubicBezTo>
                <a:cubicBezTo>
                  <a:pt x="491920" y="979564"/>
                  <a:pt x="478326" y="993158"/>
                  <a:pt x="461556" y="993158"/>
                </a:cubicBezTo>
                <a:cubicBezTo>
                  <a:pt x="444787" y="993158"/>
                  <a:pt x="431192" y="979564"/>
                  <a:pt x="431192" y="962795"/>
                </a:cubicBezTo>
                <a:cubicBezTo>
                  <a:pt x="431192" y="946025"/>
                  <a:pt x="444787" y="932431"/>
                  <a:pt x="461556" y="932431"/>
                </a:cubicBezTo>
                <a:close/>
                <a:moveTo>
                  <a:pt x="389002" y="932431"/>
                </a:moveTo>
                <a:cubicBezTo>
                  <a:pt x="405771" y="932431"/>
                  <a:pt x="419365" y="946025"/>
                  <a:pt x="419365" y="962795"/>
                </a:cubicBezTo>
                <a:cubicBezTo>
                  <a:pt x="419365" y="979564"/>
                  <a:pt x="405771" y="993158"/>
                  <a:pt x="389002" y="993158"/>
                </a:cubicBezTo>
                <a:cubicBezTo>
                  <a:pt x="372232" y="993158"/>
                  <a:pt x="358638" y="979564"/>
                  <a:pt x="358638" y="962795"/>
                </a:cubicBezTo>
                <a:cubicBezTo>
                  <a:pt x="358638" y="946025"/>
                  <a:pt x="372232" y="932431"/>
                  <a:pt x="389002" y="932431"/>
                </a:cubicBezTo>
                <a:close/>
                <a:moveTo>
                  <a:pt x="316447" y="932431"/>
                </a:moveTo>
                <a:cubicBezTo>
                  <a:pt x="333216" y="932431"/>
                  <a:pt x="346810" y="946025"/>
                  <a:pt x="346810" y="962795"/>
                </a:cubicBezTo>
                <a:cubicBezTo>
                  <a:pt x="346810" y="979564"/>
                  <a:pt x="333216" y="993158"/>
                  <a:pt x="316447" y="993158"/>
                </a:cubicBezTo>
                <a:cubicBezTo>
                  <a:pt x="299677" y="993158"/>
                  <a:pt x="286084" y="979564"/>
                  <a:pt x="286084" y="962795"/>
                </a:cubicBezTo>
                <a:cubicBezTo>
                  <a:pt x="286084" y="946025"/>
                  <a:pt x="299677" y="932431"/>
                  <a:pt x="316447" y="932431"/>
                </a:cubicBezTo>
                <a:close/>
                <a:moveTo>
                  <a:pt x="243892" y="932431"/>
                </a:moveTo>
                <a:cubicBezTo>
                  <a:pt x="260662" y="932431"/>
                  <a:pt x="274256" y="946025"/>
                  <a:pt x="274256" y="962795"/>
                </a:cubicBezTo>
                <a:cubicBezTo>
                  <a:pt x="274256" y="979564"/>
                  <a:pt x="260662" y="993158"/>
                  <a:pt x="243892" y="993158"/>
                </a:cubicBezTo>
                <a:cubicBezTo>
                  <a:pt x="227123" y="993158"/>
                  <a:pt x="213529" y="979564"/>
                  <a:pt x="213529" y="962795"/>
                </a:cubicBezTo>
                <a:cubicBezTo>
                  <a:pt x="213529" y="946025"/>
                  <a:pt x="227123" y="932431"/>
                  <a:pt x="243892" y="932431"/>
                </a:cubicBezTo>
                <a:close/>
                <a:moveTo>
                  <a:pt x="171339" y="932431"/>
                </a:moveTo>
                <a:cubicBezTo>
                  <a:pt x="188107" y="932431"/>
                  <a:pt x="201701" y="946025"/>
                  <a:pt x="201701" y="962795"/>
                </a:cubicBezTo>
                <a:cubicBezTo>
                  <a:pt x="201701" y="979564"/>
                  <a:pt x="188107" y="993158"/>
                  <a:pt x="171339" y="993158"/>
                </a:cubicBezTo>
                <a:cubicBezTo>
                  <a:pt x="154645" y="993158"/>
                  <a:pt x="141051" y="979564"/>
                  <a:pt x="141051" y="962795"/>
                </a:cubicBezTo>
                <a:cubicBezTo>
                  <a:pt x="141051" y="946025"/>
                  <a:pt x="154645" y="932431"/>
                  <a:pt x="171339" y="932431"/>
                </a:cubicBezTo>
                <a:close/>
                <a:moveTo>
                  <a:pt x="98870" y="932431"/>
                </a:moveTo>
                <a:cubicBezTo>
                  <a:pt x="115634" y="932431"/>
                  <a:pt x="129228" y="946025"/>
                  <a:pt x="129228" y="962795"/>
                </a:cubicBezTo>
                <a:cubicBezTo>
                  <a:pt x="129228" y="979564"/>
                  <a:pt x="115634" y="993158"/>
                  <a:pt x="98870" y="993158"/>
                </a:cubicBezTo>
                <a:cubicBezTo>
                  <a:pt x="82099" y="993158"/>
                  <a:pt x="68505" y="979564"/>
                  <a:pt x="68505" y="962795"/>
                </a:cubicBezTo>
                <a:cubicBezTo>
                  <a:pt x="68505" y="946025"/>
                  <a:pt x="82099" y="932431"/>
                  <a:pt x="98870" y="932431"/>
                </a:cubicBezTo>
                <a:close/>
                <a:moveTo>
                  <a:pt x="26316" y="932431"/>
                </a:moveTo>
                <a:cubicBezTo>
                  <a:pt x="43081" y="932431"/>
                  <a:pt x="56676" y="946025"/>
                  <a:pt x="56676" y="962795"/>
                </a:cubicBezTo>
                <a:cubicBezTo>
                  <a:pt x="56676" y="979564"/>
                  <a:pt x="43081" y="993158"/>
                  <a:pt x="26316" y="993158"/>
                </a:cubicBezTo>
                <a:cubicBezTo>
                  <a:pt x="17931" y="993158"/>
                  <a:pt x="10340" y="989760"/>
                  <a:pt x="4845" y="984265"/>
                </a:cubicBezTo>
                <a:lnTo>
                  <a:pt x="0" y="972570"/>
                </a:lnTo>
                <a:lnTo>
                  <a:pt x="0" y="953020"/>
                </a:lnTo>
                <a:lnTo>
                  <a:pt x="4845" y="941324"/>
                </a:lnTo>
                <a:cubicBezTo>
                  <a:pt x="10340" y="935830"/>
                  <a:pt x="17931" y="932431"/>
                  <a:pt x="26316" y="932431"/>
                </a:cubicBezTo>
                <a:close/>
                <a:moveTo>
                  <a:pt x="1612513" y="853981"/>
                </a:moveTo>
                <a:lnTo>
                  <a:pt x="1607766" y="872445"/>
                </a:lnTo>
                <a:lnTo>
                  <a:pt x="1598477" y="897823"/>
                </a:lnTo>
                <a:lnTo>
                  <a:pt x="1592066" y="882343"/>
                </a:lnTo>
                <a:cubicBezTo>
                  <a:pt x="1592066" y="869766"/>
                  <a:pt x="1599712" y="858975"/>
                  <a:pt x="1610610" y="854366"/>
                </a:cubicBezTo>
                <a:close/>
                <a:moveTo>
                  <a:pt x="1549874" y="851979"/>
                </a:moveTo>
                <a:cubicBezTo>
                  <a:pt x="1566644" y="851979"/>
                  <a:pt x="1580238" y="865573"/>
                  <a:pt x="1580238" y="882343"/>
                </a:cubicBezTo>
                <a:cubicBezTo>
                  <a:pt x="1580238" y="899112"/>
                  <a:pt x="1566644" y="912706"/>
                  <a:pt x="1549874" y="912706"/>
                </a:cubicBezTo>
                <a:cubicBezTo>
                  <a:pt x="1533105" y="912706"/>
                  <a:pt x="1519511" y="899112"/>
                  <a:pt x="1519511" y="882343"/>
                </a:cubicBezTo>
                <a:cubicBezTo>
                  <a:pt x="1519511" y="865573"/>
                  <a:pt x="1533105" y="851979"/>
                  <a:pt x="1549874" y="851979"/>
                </a:cubicBezTo>
                <a:close/>
                <a:moveTo>
                  <a:pt x="1477320" y="851979"/>
                </a:moveTo>
                <a:cubicBezTo>
                  <a:pt x="1494089" y="851979"/>
                  <a:pt x="1507683" y="865573"/>
                  <a:pt x="1507683" y="882343"/>
                </a:cubicBezTo>
                <a:cubicBezTo>
                  <a:pt x="1507683" y="899112"/>
                  <a:pt x="1494089" y="912706"/>
                  <a:pt x="1477320" y="912706"/>
                </a:cubicBezTo>
                <a:cubicBezTo>
                  <a:pt x="1460550" y="912706"/>
                  <a:pt x="1446956" y="899112"/>
                  <a:pt x="1446956" y="882343"/>
                </a:cubicBezTo>
                <a:cubicBezTo>
                  <a:pt x="1446956" y="865573"/>
                  <a:pt x="1460550" y="851979"/>
                  <a:pt x="1477320" y="851979"/>
                </a:cubicBezTo>
                <a:close/>
                <a:moveTo>
                  <a:pt x="1404765" y="851979"/>
                </a:moveTo>
                <a:cubicBezTo>
                  <a:pt x="1421535" y="851979"/>
                  <a:pt x="1435129" y="865573"/>
                  <a:pt x="1435129" y="882343"/>
                </a:cubicBezTo>
                <a:cubicBezTo>
                  <a:pt x="1435129" y="899112"/>
                  <a:pt x="1421535" y="912706"/>
                  <a:pt x="1404765" y="912706"/>
                </a:cubicBezTo>
                <a:cubicBezTo>
                  <a:pt x="1387996" y="912706"/>
                  <a:pt x="1374402" y="899112"/>
                  <a:pt x="1374402" y="882343"/>
                </a:cubicBezTo>
                <a:cubicBezTo>
                  <a:pt x="1374402" y="865573"/>
                  <a:pt x="1387996" y="851979"/>
                  <a:pt x="1404765" y="851979"/>
                </a:cubicBezTo>
                <a:close/>
                <a:moveTo>
                  <a:pt x="1332211" y="851979"/>
                </a:moveTo>
                <a:cubicBezTo>
                  <a:pt x="1348980" y="851979"/>
                  <a:pt x="1362574" y="865573"/>
                  <a:pt x="1362574" y="882343"/>
                </a:cubicBezTo>
                <a:cubicBezTo>
                  <a:pt x="1362574" y="899112"/>
                  <a:pt x="1348980" y="912706"/>
                  <a:pt x="1332211" y="912706"/>
                </a:cubicBezTo>
                <a:cubicBezTo>
                  <a:pt x="1315441" y="912706"/>
                  <a:pt x="1301847" y="899112"/>
                  <a:pt x="1301847" y="882343"/>
                </a:cubicBezTo>
                <a:cubicBezTo>
                  <a:pt x="1301847" y="865573"/>
                  <a:pt x="1315441" y="851979"/>
                  <a:pt x="1332211" y="851979"/>
                </a:cubicBezTo>
                <a:close/>
                <a:moveTo>
                  <a:pt x="1259656" y="851979"/>
                </a:moveTo>
                <a:cubicBezTo>
                  <a:pt x="1276426" y="851979"/>
                  <a:pt x="1290020" y="865573"/>
                  <a:pt x="1290020" y="882343"/>
                </a:cubicBezTo>
                <a:cubicBezTo>
                  <a:pt x="1290020" y="899112"/>
                  <a:pt x="1276426" y="912706"/>
                  <a:pt x="1259656" y="912706"/>
                </a:cubicBezTo>
                <a:cubicBezTo>
                  <a:pt x="1242887" y="912706"/>
                  <a:pt x="1229293" y="899112"/>
                  <a:pt x="1229293" y="882343"/>
                </a:cubicBezTo>
                <a:cubicBezTo>
                  <a:pt x="1229293" y="865573"/>
                  <a:pt x="1242887" y="851979"/>
                  <a:pt x="1259656" y="851979"/>
                </a:cubicBezTo>
                <a:close/>
                <a:moveTo>
                  <a:pt x="1187102" y="851979"/>
                </a:moveTo>
                <a:cubicBezTo>
                  <a:pt x="1203871" y="851979"/>
                  <a:pt x="1217465" y="865573"/>
                  <a:pt x="1217465" y="882343"/>
                </a:cubicBezTo>
                <a:cubicBezTo>
                  <a:pt x="1217465" y="899112"/>
                  <a:pt x="1203871" y="912706"/>
                  <a:pt x="1187102" y="912706"/>
                </a:cubicBezTo>
                <a:cubicBezTo>
                  <a:pt x="1170332" y="912706"/>
                  <a:pt x="1156738" y="899112"/>
                  <a:pt x="1156738" y="882343"/>
                </a:cubicBezTo>
                <a:cubicBezTo>
                  <a:pt x="1156738" y="865573"/>
                  <a:pt x="1170332" y="851979"/>
                  <a:pt x="1187102" y="851979"/>
                </a:cubicBezTo>
                <a:close/>
                <a:moveTo>
                  <a:pt x="1114547" y="851979"/>
                </a:moveTo>
                <a:cubicBezTo>
                  <a:pt x="1131317" y="851979"/>
                  <a:pt x="1144911" y="865573"/>
                  <a:pt x="1144911" y="882343"/>
                </a:cubicBezTo>
                <a:cubicBezTo>
                  <a:pt x="1144911" y="899112"/>
                  <a:pt x="1131317" y="912706"/>
                  <a:pt x="1114547" y="912706"/>
                </a:cubicBezTo>
                <a:cubicBezTo>
                  <a:pt x="1097778" y="912706"/>
                  <a:pt x="1084184" y="899112"/>
                  <a:pt x="1084184" y="882343"/>
                </a:cubicBezTo>
                <a:cubicBezTo>
                  <a:pt x="1084184" y="865573"/>
                  <a:pt x="1097778" y="851979"/>
                  <a:pt x="1114547" y="851979"/>
                </a:cubicBezTo>
                <a:close/>
                <a:moveTo>
                  <a:pt x="1041993" y="851979"/>
                </a:moveTo>
                <a:cubicBezTo>
                  <a:pt x="1058762" y="851979"/>
                  <a:pt x="1072356" y="865573"/>
                  <a:pt x="1072356" y="882343"/>
                </a:cubicBezTo>
                <a:cubicBezTo>
                  <a:pt x="1072356" y="899112"/>
                  <a:pt x="1058762" y="912706"/>
                  <a:pt x="1041993" y="912706"/>
                </a:cubicBezTo>
                <a:cubicBezTo>
                  <a:pt x="1025223" y="912706"/>
                  <a:pt x="1011629" y="899112"/>
                  <a:pt x="1011629" y="882343"/>
                </a:cubicBezTo>
                <a:cubicBezTo>
                  <a:pt x="1011629" y="865573"/>
                  <a:pt x="1025223" y="851979"/>
                  <a:pt x="1041993" y="851979"/>
                </a:cubicBezTo>
                <a:close/>
                <a:moveTo>
                  <a:pt x="969438" y="851979"/>
                </a:moveTo>
                <a:cubicBezTo>
                  <a:pt x="986208" y="851979"/>
                  <a:pt x="999801" y="865573"/>
                  <a:pt x="999801" y="882343"/>
                </a:cubicBezTo>
                <a:cubicBezTo>
                  <a:pt x="999801" y="899112"/>
                  <a:pt x="986208" y="912706"/>
                  <a:pt x="969438" y="912706"/>
                </a:cubicBezTo>
                <a:cubicBezTo>
                  <a:pt x="952669" y="912706"/>
                  <a:pt x="939075" y="899112"/>
                  <a:pt x="939075" y="882343"/>
                </a:cubicBezTo>
                <a:cubicBezTo>
                  <a:pt x="939075" y="865573"/>
                  <a:pt x="952669" y="851979"/>
                  <a:pt x="969438" y="851979"/>
                </a:cubicBezTo>
                <a:close/>
                <a:moveTo>
                  <a:pt x="896883" y="851979"/>
                </a:moveTo>
                <a:cubicBezTo>
                  <a:pt x="913653" y="851979"/>
                  <a:pt x="927247" y="865573"/>
                  <a:pt x="927247" y="882343"/>
                </a:cubicBezTo>
                <a:cubicBezTo>
                  <a:pt x="927247" y="899112"/>
                  <a:pt x="913653" y="912706"/>
                  <a:pt x="896883" y="912706"/>
                </a:cubicBezTo>
                <a:cubicBezTo>
                  <a:pt x="880114" y="912706"/>
                  <a:pt x="866520" y="899112"/>
                  <a:pt x="866520" y="882343"/>
                </a:cubicBezTo>
                <a:cubicBezTo>
                  <a:pt x="866520" y="865573"/>
                  <a:pt x="880114" y="851979"/>
                  <a:pt x="896883" y="851979"/>
                </a:cubicBezTo>
                <a:close/>
                <a:moveTo>
                  <a:pt x="824329" y="851979"/>
                </a:moveTo>
                <a:cubicBezTo>
                  <a:pt x="841098" y="851979"/>
                  <a:pt x="854692" y="865573"/>
                  <a:pt x="854692" y="882343"/>
                </a:cubicBezTo>
                <a:cubicBezTo>
                  <a:pt x="854692" y="899112"/>
                  <a:pt x="841098" y="912706"/>
                  <a:pt x="824329" y="912706"/>
                </a:cubicBezTo>
                <a:cubicBezTo>
                  <a:pt x="807559" y="912706"/>
                  <a:pt x="793965" y="899112"/>
                  <a:pt x="793965" y="882343"/>
                </a:cubicBezTo>
                <a:cubicBezTo>
                  <a:pt x="793965" y="865573"/>
                  <a:pt x="807559" y="851979"/>
                  <a:pt x="824329" y="851979"/>
                </a:cubicBezTo>
                <a:close/>
                <a:moveTo>
                  <a:pt x="751774" y="851979"/>
                </a:moveTo>
                <a:cubicBezTo>
                  <a:pt x="768544" y="851979"/>
                  <a:pt x="782138" y="865573"/>
                  <a:pt x="782138" y="882343"/>
                </a:cubicBezTo>
                <a:cubicBezTo>
                  <a:pt x="782138" y="899112"/>
                  <a:pt x="768544" y="912706"/>
                  <a:pt x="751774" y="912706"/>
                </a:cubicBezTo>
                <a:cubicBezTo>
                  <a:pt x="735005" y="912706"/>
                  <a:pt x="721411" y="899112"/>
                  <a:pt x="721411" y="882343"/>
                </a:cubicBezTo>
                <a:cubicBezTo>
                  <a:pt x="721411" y="865573"/>
                  <a:pt x="735005" y="851979"/>
                  <a:pt x="751774" y="851979"/>
                </a:cubicBezTo>
                <a:close/>
                <a:moveTo>
                  <a:pt x="679220" y="851979"/>
                </a:moveTo>
                <a:cubicBezTo>
                  <a:pt x="695989" y="851979"/>
                  <a:pt x="709583" y="865573"/>
                  <a:pt x="709583" y="882343"/>
                </a:cubicBezTo>
                <a:cubicBezTo>
                  <a:pt x="709583" y="899112"/>
                  <a:pt x="695989" y="912706"/>
                  <a:pt x="679220" y="912706"/>
                </a:cubicBezTo>
                <a:cubicBezTo>
                  <a:pt x="662450" y="912706"/>
                  <a:pt x="648856" y="899112"/>
                  <a:pt x="648856" y="882343"/>
                </a:cubicBezTo>
                <a:cubicBezTo>
                  <a:pt x="648856" y="865573"/>
                  <a:pt x="662450" y="851979"/>
                  <a:pt x="679220" y="851979"/>
                </a:cubicBezTo>
                <a:close/>
                <a:moveTo>
                  <a:pt x="606665" y="851979"/>
                </a:moveTo>
                <a:cubicBezTo>
                  <a:pt x="623435" y="851979"/>
                  <a:pt x="637029" y="865573"/>
                  <a:pt x="637029" y="882343"/>
                </a:cubicBezTo>
                <a:cubicBezTo>
                  <a:pt x="637029" y="899112"/>
                  <a:pt x="623435" y="912706"/>
                  <a:pt x="606665" y="912706"/>
                </a:cubicBezTo>
                <a:cubicBezTo>
                  <a:pt x="589896" y="912706"/>
                  <a:pt x="576302" y="899112"/>
                  <a:pt x="576302" y="882343"/>
                </a:cubicBezTo>
                <a:cubicBezTo>
                  <a:pt x="576302" y="865573"/>
                  <a:pt x="589896" y="851979"/>
                  <a:pt x="606665" y="851979"/>
                </a:cubicBezTo>
                <a:close/>
                <a:moveTo>
                  <a:pt x="534111" y="851979"/>
                </a:moveTo>
                <a:cubicBezTo>
                  <a:pt x="550880" y="851979"/>
                  <a:pt x="564474" y="865573"/>
                  <a:pt x="564474" y="882343"/>
                </a:cubicBezTo>
                <a:cubicBezTo>
                  <a:pt x="564474" y="899112"/>
                  <a:pt x="550880" y="912706"/>
                  <a:pt x="534111" y="912706"/>
                </a:cubicBezTo>
                <a:cubicBezTo>
                  <a:pt x="517341" y="912706"/>
                  <a:pt x="503747" y="899112"/>
                  <a:pt x="503747" y="882343"/>
                </a:cubicBezTo>
                <a:cubicBezTo>
                  <a:pt x="503747" y="865573"/>
                  <a:pt x="517341" y="851979"/>
                  <a:pt x="534111" y="851979"/>
                </a:cubicBezTo>
                <a:close/>
                <a:moveTo>
                  <a:pt x="461556" y="851979"/>
                </a:moveTo>
                <a:cubicBezTo>
                  <a:pt x="478326" y="851979"/>
                  <a:pt x="491920" y="865573"/>
                  <a:pt x="491920" y="882343"/>
                </a:cubicBezTo>
                <a:cubicBezTo>
                  <a:pt x="491920" y="899112"/>
                  <a:pt x="478326" y="912706"/>
                  <a:pt x="461556" y="912706"/>
                </a:cubicBezTo>
                <a:cubicBezTo>
                  <a:pt x="444787" y="912706"/>
                  <a:pt x="431192" y="899112"/>
                  <a:pt x="431192" y="882343"/>
                </a:cubicBezTo>
                <a:cubicBezTo>
                  <a:pt x="431192" y="865573"/>
                  <a:pt x="444787" y="851979"/>
                  <a:pt x="461556" y="851979"/>
                </a:cubicBezTo>
                <a:close/>
                <a:moveTo>
                  <a:pt x="389002" y="851979"/>
                </a:moveTo>
                <a:cubicBezTo>
                  <a:pt x="405771" y="851979"/>
                  <a:pt x="419365" y="865573"/>
                  <a:pt x="419365" y="882343"/>
                </a:cubicBezTo>
                <a:cubicBezTo>
                  <a:pt x="419365" y="899112"/>
                  <a:pt x="405771" y="912706"/>
                  <a:pt x="389002" y="912706"/>
                </a:cubicBezTo>
                <a:cubicBezTo>
                  <a:pt x="372232" y="912706"/>
                  <a:pt x="358638" y="899112"/>
                  <a:pt x="358638" y="882343"/>
                </a:cubicBezTo>
                <a:cubicBezTo>
                  <a:pt x="358638" y="865573"/>
                  <a:pt x="372232" y="851979"/>
                  <a:pt x="389002" y="851979"/>
                </a:cubicBezTo>
                <a:close/>
                <a:moveTo>
                  <a:pt x="316447" y="851979"/>
                </a:moveTo>
                <a:cubicBezTo>
                  <a:pt x="333216" y="851979"/>
                  <a:pt x="346810" y="865573"/>
                  <a:pt x="346810" y="882343"/>
                </a:cubicBezTo>
                <a:cubicBezTo>
                  <a:pt x="346810" y="899112"/>
                  <a:pt x="333216" y="912706"/>
                  <a:pt x="316447" y="912706"/>
                </a:cubicBezTo>
                <a:cubicBezTo>
                  <a:pt x="299677" y="912706"/>
                  <a:pt x="286084" y="899112"/>
                  <a:pt x="286084" y="882343"/>
                </a:cubicBezTo>
                <a:cubicBezTo>
                  <a:pt x="286084" y="865573"/>
                  <a:pt x="299677" y="851979"/>
                  <a:pt x="316447" y="851979"/>
                </a:cubicBezTo>
                <a:close/>
                <a:moveTo>
                  <a:pt x="243892" y="851979"/>
                </a:moveTo>
                <a:cubicBezTo>
                  <a:pt x="260662" y="851979"/>
                  <a:pt x="274256" y="865573"/>
                  <a:pt x="274256" y="882343"/>
                </a:cubicBezTo>
                <a:cubicBezTo>
                  <a:pt x="274256" y="899112"/>
                  <a:pt x="260662" y="912706"/>
                  <a:pt x="243892" y="912706"/>
                </a:cubicBezTo>
                <a:cubicBezTo>
                  <a:pt x="227123" y="912706"/>
                  <a:pt x="213529" y="899112"/>
                  <a:pt x="213529" y="882343"/>
                </a:cubicBezTo>
                <a:cubicBezTo>
                  <a:pt x="213529" y="865573"/>
                  <a:pt x="227123" y="851979"/>
                  <a:pt x="243892" y="851979"/>
                </a:cubicBezTo>
                <a:close/>
                <a:moveTo>
                  <a:pt x="171339" y="851979"/>
                </a:moveTo>
                <a:cubicBezTo>
                  <a:pt x="188107" y="851979"/>
                  <a:pt x="201701" y="865573"/>
                  <a:pt x="201701" y="882343"/>
                </a:cubicBezTo>
                <a:cubicBezTo>
                  <a:pt x="201701" y="899112"/>
                  <a:pt x="188107" y="912706"/>
                  <a:pt x="171339" y="912706"/>
                </a:cubicBezTo>
                <a:cubicBezTo>
                  <a:pt x="154651" y="912706"/>
                  <a:pt x="141056" y="899112"/>
                  <a:pt x="141056" y="882343"/>
                </a:cubicBezTo>
                <a:cubicBezTo>
                  <a:pt x="141056" y="865573"/>
                  <a:pt x="154651" y="851979"/>
                  <a:pt x="171339" y="851979"/>
                </a:cubicBezTo>
                <a:close/>
                <a:moveTo>
                  <a:pt x="98877" y="851979"/>
                </a:moveTo>
                <a:cubicBezTo>
                  <a:pt x="115640" y="851979"/>
                  <a:pt x="129234" y="865573"/>
                  <a:pt x="129234" y="882343"/>
                </a:cubicBezTo>
                <a:cubicBezTo>
                  <a:pt x="129234" y="899112"/>
                  <a:pt x="115640" y="912706"/>
                  <a:pt x="98877" y="912706"/>
                </a:cubicBezTo>
                <a:cubicBezTo>
                  <a:pt x="82106" y="912706"/>
                  <a:pt x="68511" y="899112"/>
                  <a:pt x="68511" y="882343"/>
                </a:cubicBezTo>
                <a:cubicBezTo>
                  <a:pt x="68511" y="865573"/>
                  <a:pt x="82106" y="851979"/>
                  <a:pt x="98877" y="851979"/>
                </a:cubicBezTo>
                <a:close/>
                <a:moveTo>
                  <a:pt x="26322" y="851979"/>
                </a:moveTo>
                <a:cubicBezTo>
                  <a:pt x="43087" y="851979"/>
                  <a:pt x="56682" y="865573"/>
                  <a:pt x="56682" y="882343"/>
                </a:cubicBezTo>
                <a:cubicBezTo>
                  <a:pt x="56682" y="899112"/>
                  <a:pt x="43087" y="912706"/>
                  <a:pt x="26322" y="912706"/>
                </a:cubicBezTo>
                <a:cubicBezTo>
                  <a:pt x="17937" y="912706"/>
                  <a:pt x="10346" y="909308"/>
                  <a:pt x="4851" y="903813"/>
                </a:cubicBezTo>
                <a:lnTo>
                  <a:pt x="0" y="892101"/>
                </a:lnTo>
                <a:lnTo>
                  <a:pt x="0" y="872585"/>
                </a:lnTo>
                <a:lnTo>
                  <a:pt x="4851" y="860872"/>
                </a:lnTo>
                <a:cubicBezTo>
                  <a:pt x="10346" y="855378"/>
                  <a:pt x="17937" y="851979"/>
                  <a:pt x="26322" y="851979"/>
                </a:cubicBezTo>
                <a:close/>
                <a:moveTo>
                  <a:pt x="1622429" y="771528"/>
                </a:moveTo>
                <a:lnTo>
                  <a:pt x="1633158" y="773694"/>
                </a:lnTo>
                <a:lnTo>
                  <a:pt x="1618313" y="831424"/>
                </a:lnTo>
                <a:lnTo>
                  <a:pt x="1610610" y="829868"/>
                </a:lnTo>
                <a:cubicBezTo>
                  <a:pt x="1599712" y="825259"/>
                  <a:pt x="1592066" y="814469"/>
                  <a:pt x="1592066" y="801891"/>
                </a:cubicBezTo>
                <a:cubicBezTo>
                  <a:pt x="1592066" y="785122"/>
                  <a:pt x="1605659" y="771528"/>
                  <a:pt x="1622429" y="771528"/>
                </a:cubicBezTo>
                <a:close/>
                <a:moveTo>
                  <a:pt x="1549874" y="771528"/>
                </a:moveTo>
                <a:cubicBezTo>
                  <a:pt x="1566644" y="771528"/>
                  <a:pt x="1580238" y="785122"/>
                  <a:pt x="1580238" y="801891"/>
                </a:cubicBezTo>
                <a:cubicBezTo>
                  <a:pt x="1580238" y="818661"/>
                  <a:pt x="1566644" y="832255"/>
                  <a:pt x="1549874" y="832255"/>
                </a:cubicBezTo>
                <a:cubicBezTo>
                  <a:pt x="1533105" y="832255"/>
                  <a:pt x="1519511" y="818661"/>
                  <a:pt x="1519511" y="801891"/>
                </a:cubicBezTo>
                <a:cubicBezTo>
                  <a:pt x="1519511" y="785122"/>
                  <a:pt x="1533105" y="771528"/>
                  <a:pt x="1549874" y="771528"/>
                </a:cubicBezTo>
                <a:close/>
                <a:moveTo>
                  <a:pt x="1477320" y="771528"/>
                </a:moveTo>
                <a:cubicBezTo>
                  <a:pt x="1494089" y="771528"/>
                  <a:pt x="1507683" y="785122"/>
                  <a:pt x="1507683" y="801891"/>
                </a:cubicBezTo>
                <a:cubicBezTo>
                  <a:pt x="1507683" y="818661"/>
                  <a:pt x="1494089" y="832255"/>
                  <a:pt x="1477320" y="832255"/>
                </a:cubicBezTo>
                <a:cubicBezTo>
                  <a:pt x="1460550" y="832255"/>
                  <a:pt x="1446956" y="818661"/>
                  <a:pt x="1446956" y="801891"/>
                </a:cubicBezTo>
                <a:cubicBezTo>
                  <a:pt x="1446956" y="785122"/>
                  <a:pt x="1460550" y="771528"/>
                  <a:pt x="1477320" y="771528"/>
                </a:cubicBezTo>
                <a:close/>
                <a:moveTo>
                  <a:pt x="1404765" y="771528"/>
                </a:moveTo>
                <a:cubicBezTo>
                  <a:pt x="1421535" y="771528"/>
                  <a:pt x="1435129" y="785122"/>
                  <a:pt x="1435129" y="801891"/>
                </a:cubicBezTo>
                <a:cubicBezTo>
                  <a:pt x="1435129" y="818661"/>
                  <a:pt x="1421535" y="832255"/>
                  <a:pt x="1404765" y="832255"/>
                </a:cubicBezTo>
                <a:cubicBezTo>
                  <a:pt x="1387996" y="832255"/>
                  <a:pt x="1374402" y="818661"/>
                  <a:pt x="1374402" y="801891"/>
                </a:cubicBezTo>
                <a:cubicBezTo>
                  <a:pt x="1374402" y="785122"/>
                  <a:pt x="1387996" y="771528"/>
                  <a:pt x="1404765" y="771528"/>
                </a:cubicBezTo>
                <a:close/>
                <a:moveTo>
                  <a:pt x="1332211" y="771528"/>
                </a:moveTo>
                <a:cubicBezTo>
                  <a:pt x="1348980" y="771528"/>
                  <a:pt x="1362574" y="785122"/>
                  <a:pt x="1362574" y="801891"/>
                </a:cubicBezTo>
                <a:cubicBezTo>
                  <a:pt x="1362574" y="818661"/>
                  <a:pt x="1348980" y="832255"/>
                  <a:pt x="1332211" y="832255"/>
                </a:cubicBezTo>
                <a:cubicBezTo>
                  <a:pt x="1315441" y="832255"/>
                  <a:pt x="1301847" y="818661"/>
                  <a:pt x="1301847" y="801891"/>
                </a:cubicBezTo>
                <a:cubicBezTo>
                  <a:pt x="1301847" y="785122"/>
                  <a:pt x="1315441" y="771528"/>
                  <a:pt x="1332211" y="771528"/>
                </a:cubicBezTo>
                <a:close/>
                <a:moveTo>
                  <a:pt x="1259656" y="771528"/>
                </a:moveTo>
                <a:cubicBezTo>
                  <a:pt x="1276426" y="771528"/>
                  <a:pt x="1290020" y="785122"/>
                  <a:pt x="1290020" y="801891"/>
                </a:cubicBezTo>
                <a:cubicBezTo>
                  <a:pt x="1290020" y="818661"/>
                  <a:pt x="1276426" y="832255"/>
                  <a:pt x="1259656" y="832255"/>
                </a:cubicBezTo>
                <a:cubicBezTo>
                  <a:pt x="1242887" y="832255"/>
                  <a:pt x="1229293" y="818661"/>
                  <a:pt x="1229293" y="801891"/>
                </a:cubicBezTo>
                <a:cubicBezTo>
                  <a:pt x="1229293" y="785122"/>
                  <a:pt x="1242887" y="771528"/>
                  <a:pt x="1259656" y="771528"/>
                </a:cubicBezTo>
                <a:close/>
                <a:moveTo>
                  <a:pt x="1187102" y="771528"/>
                </a:moveTo>
                <a:cubicBezTo>
                  <a:pt x="1203871" y="771528"/>
                  <a:pt x="1217465" y="785122"/>
                  <a:pt x="1217465" y="801891"/>
                </a:cubicBezTo>
                <a:cubicBezTo>
                  <a:pt x="1217465" y="818661"/>
                  <a:pt x="1203871" y="832255"/>
                  <a:pt x="1187102" y="832255"/>
                </a:cubicBezTo>
                <a:cubicBezTo>
                  <a:pt x="1170332" y="832255"/>
                  <a:pt x="1156738" y="818661"/>
                  <a:pt x="1156738" y="801891"/>
                </a:cubicBezTo>
                <a:cubicBezTo>
                  <a:pt x="1156738" y="785122"/>
                  <a:pt x="1170332" y="771528"/>
                  <a:pt x="1187102" y="771528"/>
                </a:cubicBezTo>
                <a:close/>
                <a:moveTo>
                  <a:pt x="1114547" y="771528"/>
                </a:moveTo>
                <a:cubicBezTo>
                  <a:pt x="1131317" y="771528"/>
                  <a:pt x="1144911" y="785122"/>
                  <a:pt x="1144911" y="801891"/>
                </a:cubicBezTo>
                <a:cubicBezTo>
                  <a:pt x="1144911" y="818661"/>
                  <a:pt x="1131317" y="832255"/>
                  <a:pt x="1114547" y="832255"/>
                </a:cubicBezTo>
                <a:cubicBezTo>
                  <a:pt x="1097778" y="832255"/>
                  <a:pt x="1084184" y="818661"/>
                  <a:pt x="1084184" y="801891"/>
                </a:cubicBezTo>
                <a:cubicBezTo>
                  <a:pt x="1084184" y="785122"/>
                  <a:pt x="1097778" y="771528"/>
                  <a:pt x="1114547" y="771528"/>
                </a:cubicBezTo>
                <a:close/>
                <a:moveTo>
                  <a:pt x="1041993" y="771528"/>
                </a:moveTo>
                <a:cubicBezTo>
                  <a:pt x="1058762" y="771528"/>
                  <a:pt x="1072356" y="785122"/>
                  <a:pt x="1072356" y="801891"/>
                </a:cubicBezTo>
                <a:cubicBezTo>
                  <a:pt x="1072356" y="818661"/>
                  <a:pt x="1058762" y="832255"/>
                  <a:pt x="1041993" y="832255"/>
                </a:cubicBezTo>
                <a:cubicBezTo>
                  <a:pt x="1025223" y="832255"/>
                  <a:pt x="1011629" y="818661"/>
                  <a:pt x="1011629" y="801891"/>
                </a:cubicBezTo>
                <a:cubicBezTo>
                  <a:pt x="1011629" y="785122"/>
                  <a:pt x="1025223" y="771528"/>
                  <a:pt x="1041993" y="771528"/>
                </a:cubicBezTo>
                <a:close/>
                <a:moveTo>
                  <a:pt x="969438" y="771528"/>
                </a:moveTo>
                <a:cubicBezTo>
                  <a:pt x="986208" y="771528"/>
                  <a:pt x="999801" y="785122"/>
                  <a:pt x="999801" y="801891"/>
                </a:cubicBezTo>
                <a:cubicBezTo>
                  <a:pt x="999801" y="818661"/>
                  <a:pt x="986208" y="832255"/>
                  <a:pt x="969438" y="832255"/>
                </a:cubicBezTo>
                <a:cubicBezTo>
                  <a:pt x="952669" y="832255"/>
                  <a:pt x="939075" y="818661"/>
                  <a:pt x="939075" y="801891"/>
                </a:cubicBezTo>
                <a:cubicBezTo>
                  <a:pt x="939075" y="785122"/>
                  <a:pt x="952669" y="771528"/>
                  <a:pt x="969438" y="771528"/>
                </a:cubicBezTo>
                <a:close/>
                <a:moveTo>
                  <a:pt x="896883" y="771528"/>
                </a:moveTo>
                <a:cubicBezTo>
                  <a:pt x="913653" y="771528"/>
                  <a:pt x="927247" y="785122"/>
                  <a:pt x="927247" y="801891"/>
                </a:cubicBezTo>
                <a:cubicBezTo>
                  <a:pt x="927247" y="818661"/>
                  <a:pt x="913653" y="832255"/>
                  <a:pt x="896883" y="832255"/>
                </a:cubicBezTo>
                <a:cubicBezTo>
                  <a:pt x="880114" y="832255"/>
                  <a:pt x="866520" y="818661"/>
                  <a:pt x="866520" y="801891"/>
                </a:cubicBezTo>
                <a:cubicBezTo>
                  <a:pt x="866520" y="785122"/>
                  <a:pt x="880114" y="771528"/>
                  <a:pt x="896883" y="771528"/>
                </a:cubicBezTo>
                <a:close/>
                <a:moveTo>
                  <a:pt x="824329" y="771528"/>
                </a:moveTo>
                <a:cubicBezTo>
                  <a:pt x="841098" y="771528"/>
                  <a:pt x="854692" y="785122"/>
                  <a:pt x="854692" y="801891"/>
                </a:cubicBezTo>
                <a:cubicBezTo>
                  <a:pt x="854692" y="818661"/>
                  <a:pt x="841098" y="832255"/>
                  <a:pt x="824329" y="832255"/>
                </a:cubicBezTo>
                <a:cubicBezTo>
                  <a:pt x="807559" y="832255"/>
                  <a:pt x="793965" y="818661"/>
                  <a:pt x="793965" y="801891"/>
                </a:cubicBezTo>
                <a:cubicBezTo>
                  <a:pt x="793965" y="785122"/>
                  <a:pt x="807559" y="771528"/>
                  <a:pt x="824329" y="771528"/>
                </a:cubicBezTo>
                <a:close/>
                <a:moveTo>
                  <a:pt x="751774" y="771528"/>
                </a:moveTo>
                <a:cubicBezTo>
                  <a:pt x="768544" y="771528"/>
                  <a:pt x="782138" y="785122"/>
                  <a:pt x="782138" y="801891"/>
                </a:cubicBezTo>
                <a:cubicBezTo>
                  <a:pt x="782138" y="818661"/>
                  <a:pt x="768544" y="832255"/>
                  <a:pt x="751774" y="832255"/>
                </a:cubicBezTo>
                <a:cubicBezTo>
                  <a:pt x="735005" y="832255"/>
                  <a:pt x="721411" y="818661"/>
                  <a:pt x="721411" y="801891"/>
                </a:cubicBezTo>
                <a:cubicBezTo>
                  <a:pt x="721411" y="785122"/>
                  <a:pt x="735005" y="771528"/>
                  <a:pt x="751774" y="771528"/>
                </a:cubicBezTo>
                <a:close/>
                <a:moveTo>
                  <a:pt x="679220" y="771528"/>
                </a:moveTo>
                <a:cubicBezTo>
                  <a:pt x="695989" y="771528"/>
                  <a:pt x="709583" y="785122"/>
                  <a:pt x="709583" y="801891"/>
                </a:cubicBezTo>
                <a:cubicBezTo>
                  <a:pt x="709583" y="818661"/>
                  <a:pt x="695989" y="832255"/>
                  <a:pt x="679220" y="832255"/>
                </a:cubicBezTo>
                <a:cubicBezTo>
                  <a:pt x="662450" y="832255"/>
                  <a:pt x="648856" y="818661"/>
                  <a:pt x="648856" y="801891"/>
                </a:cubicBezTo>
                <a:cubicBezTo>
                  <a:pt x="648856" y="785122"/>
                  <a:pt x="662450" y="771528"/>
                  <a:pt x="679220" y="771528"/>
                </a:cubicBezTo>
                <a:close/>
                <a:moveTo>
                  <a:pt x="606665" y="771528"/>
                </a:moveTo>
                <a:cubicBezTo>
                  <a:pt x="623435" y="771528"/>
                  <a:pt x="637029" y="785122"/>
                  <a:pt x="637029" y="801891"/>
                </a:cubicBezTo>
                <a:cubicBezTo>
                  <a:pt x="637029" y="818661"/>
                  <a:pt x="623435" y="832255"/>
                  <a:pt x="606665" y="832255"/>
                </a:cubicBezTo>
                <a:cubicBezTo>
                  <a:pt x="589896" y="832255"/>
                  <a:pt x="576302" y="818661"/>
                  <a:pt x="576302" y="801891"/>
                </a:cubicBezTo>
                <a:cubicBezTo>
                  <a:pt x="576302" y="785122"/>
                  <a:pt x="589896" y="771528"/>
                  <a:pt x="606665" y="771528"/>
                </a:cubicBezTo>
                <a:close/>
                <a:moveTo>
                  <a:pt x="534111" y="771528"/>
                </a:moveTo>
                <a:cubicBezTo>
                  <a:pt x="550880" y="771528"/>
                  <a:pt x="564474" y="785122"/>
                  <a:pt x="564474" y="801891"/>
                </a:cubicBezTo>
                <a:cubicBezTo>
                  <a:pt x="564474" y="818661"/>
                  <a:pt x="550880" y="832255"/>
                  <a:pt x="534111" y="832255"/>
                </a:cubicBezTo>
                <a:cubicBezTo>
                  <a:pt x="517341" y="832255"/>
                  <a:pt x="503747" y="818661"/>
                  <a:pt x="503747" y="801891"/>
                </a:cubicBezTo>
                <a:cubicBezTo>
                  <a:pt x="503747" y="785122"/>
                  <a:pt x="517341" y="771528"/>
                  <a:pt x="534111" y="771528"/>
                </a:cubicBezTo>
                <a:close/>
                <a:moveTo>
                  <a:pt x="461556" y="771528"/>
                </a:moveTo>
                <a:cubicBezTo>
                  <a:pt x="478326" y="771528"/>
                  <a:pt x="491920" y="785122"/>
                  <a:pt x="491920" y="801891"/>
                </a:cubicBezTo>
                <a:cubicBezTo>
                  <a:pt x="491920" y="818661"/>
                  <a:pt x="478326" y="832255"/>
                  <a:pt x="461556" y="832255"/>
                </a:cubicBezTo>
                <a:cubicBezTo>
                  <a:pt x="444787" y="832255"/>
                  <a:pt x="431192" y="818661"/>
                  <a:pt x="431192" y="801891"/>
                </a:cubicBezTo>
                <a:cubicBezTo>
                  <a:pt x="431192" y="785122"/>
                  <a:pt x="444787" y="771528"/>
                  <a:pt x="461556" y="771528"/>
                </a:cubicBezTo>
                <a:close/>
                <a:moveTo>
                  <a:pt x="389002" y="771528"/>
                </a:moveTo>
                <a:cubicBezTo>
                  <a:pt x="405771" y="771528"/>
                  <a:pt x="419365" y="785122"/>
                  <a:pt x="419365" y="801891"/>
                </a:cubicBezTo>
                <a:cubicBezTo>
                  <a:pt x="419365" y="818661"/>
                  <a:pt x="405771" y="832255"/>
                  <a:pt x="389002" y="832255"/>
                </a:cubicBezTo>
                <a:cubicBezTo>
                  <a:pt x="372232" y="832255"/>
                  <a:pt x="358638" y="818661"/>
                  <a:pt x="358638" y="801891"/>
                </a:cubicBezTo>
                <a:cubicBezTo>
                  <a:pt x="358638" y="785122"/>
                  <a:pt x="372232" y="771528"/>
                  <a:pt x="389002" y="771528"/>
                </a:cubicBezTo>
                <a:close/>
                <a:moveTo>
                  <a:pt x="316447" y="771528"/>
                </a:moveTo>
                <a:cubicBezTo>
                  <a:pt x="333216" y="771528"/>
                  <a:pt x="346810" y="785122"/>
                  <a:pt x="346810" y="801891"/>
                </a:cubicBezTo>
                <a:cubicBezTo>
                  <a:pt x="346810" y="818661"/>
                  <a:pt x="333216" y="832255"/>
                  <a:pt x="316447" y="832255"/>
                </a:cubicBezTo>
                <a:cubicBezTo>
                  <a:pt x="299677" y="832255"/>
                  <a:pt x="286084" y="818661"/>
                  <a:pt x="286084" y="801891"/>
                </a:cubicBezTo>
                <a:cubicBezTo>
                  <a:pt x="286084" y="785122"/>
                  <a:pt x="299677" y="771528"/>
                  <a:pt x="316447" y="771528"/>
                </a:cubicBezTo>
                <a:close/>
                <a:moveTo>
                  <a:pt x="243892" y="771528"/>
                </a:moveTo>
                <a:cubicBezTo>
                  <a:pt x="260662" y="771528"/>
                  <a:pt x="274256" y="785122"/>
                  <a:pt x="274256" y="801891"/>
                </a:cubicBezTo>
                <a:cubicBezTo>
                  <a:pt x="274256" y="818661"/>
                  <a:pt x="260662" y="832255"/>
                  <a:pt x="243892" y="832255"/>
                </a:cubicBezTo>
                <a:cubicBezTo>
                  <a:pt x="227123" y="832255"/>
                  <a:pt x="213529" y="818661"/>
                  <a:pt x="213529" y="801891"/>
                </a:cubicBezTo>
                <a:cubicBezTo>
                  <a:pt x="213529" y="785122"/>
                  <a:pt x="227123" y="771528"/>
                  <a:pt x="243892" y="771528"/>
                </a:cubicBezTo>
                <a:close/>
                <a:moveTo>
                  <a:pt x="171339" y="771528"/>
                </a:moveTo>
                <a:cubicBezTo>
                  <a:pt x="188107" y="771528"/>
                  <a:pt x="201701" y="785122"/>
                  <a:pt x="201701" y="801891"/>
                </a:cubicBezTo>
                <a:cubicBezTo>
                  <a:pt x="201701" y="818661"/>
                  <a:pt x="188107" y="832255"/>
                  <a:pt x="171339" y="832255"/>
                </a:cubicBezTo>
                <a:cubicBezTo>
                  <a:pt x="154656" y="832255"/>
                  <a:pt x="141062" y="818661"/>
                  <a:pt x="141062" y="801891"/>
                </a:cubicBezTo>
                <a:cubicBezTo>
                  <a:pt x="141062" y="785122"/>
                  <a:pt x="154656" y="771528"/>
                  <a:pt x="171339" y="771528"/>
                </a:cubicBezTo>
                <a:close/>
                <a:moveTo>
                  <a:pt x="98884" y="771528"/>
                </a:moveTo>
                <a:cubicBezTo>
                  <a:pt x="115646" y="771528"/>
                  <a:pt x="129240" y="785122"/>
                  <a:pt x="129240" y="801891"/>
                </a:cubicBezTo>
                <a:cubicBezTo>
                  <a:pt x="129240" y="818661"/>
                  <a:pt x="115646" y="832255"/>
                  <a:pt x="98884" y="832255"/>
                </a:cubicBezTo>
                <a:cubicBezTo>
                  <a:pt x="82112" y="832255"/>
                  <a:pt x="68517" y="818661"/>
                  <a:pt x="68517" y="801891"/>
                </a:cubicBezTo>
                <a:cubicBezTo>
                  <a:pt x="68517" y="785122"/>
                  <a:pt x="82112" y="771528"/>
                  <a:pt x="98884" y="771528"/>
                </a:cubicBezTo>
                <a:close/>
                <a:moveTo>
                  <a:pt x="26329" y="771528"/>
                </a:moveTo>
                <a:cubicBezTo>
                  <a:pt x="43093" y="771528"/>
                  <a:pt x="56688" y="785122"/>
                  <a:pt x="56688" y="801891"/>
                </a:cubicBezTo>
                <a:cubicBezTo>
                  <a:pt x="56688" y="818661"/>
                  <a:pt x="43093" y="832255"/>
                  <a:pt x="26329" y="832255"/>
                </a:cubicBezTo>
                <a:cubicBezTo>
                  <a:pt x="17944" y="832255"/>
                  <a:pt x="10353" y="828857"/>
                  <a:pt x="4858" y="823362"/>
                </a:cubicBezTo>
                <a:lnTo>
                  <a:pt x="0" y="811633"/>
                </a:lnTo>
                <a:lnTo>
                  <a:pt x="0" y="792150"/>
                </a:lnTo>
                <a:lnTo>
                  <a:pt x="4858" y="780421"/>
                </a:lnTo>
                <a:cubicBezTo>
                  <a:pt x="10353" y="774927"/>
                  <a:pt x="17944" y="771528"/>
                  <a:pt x="26329" y="771528"/>
                </a:cubicBezTo>
                <a:close/>
                <a:moveTo>
                  <a:pt x="1622429" y="691076"/>
                </a:moveTo>
                <a:cubicBezTo>
                  <a:pt x="1630814" y="691076"/>
                  <a:pt x="1638404" y="694475"/>
                  <a:pt x="1643899" y="699969"/>
                </a:cubicBezTo>
                <a:lnTo>
                  <a:pt x="1647739" y="709237"/>
                </a:lnTo>
                <a:lnTo>
                  <a:pt x="1644828" y="728305"/>
                </a:lnTo>
                <a:lnTo>
                  <a:pt x="1640480" y="745215"/>
                </a:lnTo>
                <a:lnTo>
                  <a:pt x="1634248" y="749417"/>
                </a:lnTo>
                <a:cubicBezTo>
                  <a:pt x="1630615" y="750953"/>
                  <a:pt x="1626621" y="751803"/>
                  <a:pt x="1622429" y="751803"/>
                </a:cubicBezTo>
                <a:cubicBezTo>
                  <a:pt x="1605659" y="751803"/>
                  <a:pt x="1592066" y="738209"/>
                  <a:pt x="1592066" y="721440"/>
                </a:cubicBezTo>
                <a:cubicBezTo>
                  <a:pt x="1592066" y="704670"/>
                  <a:pt x="1605659" y="691076"/>
                  <a:pt x="1622429" y="691076"/>
                </a:cubicBezTo>
                <a:close/>
                <a:moveTo>
                  <a:pt x="1549874" y="691076"/>
                </a:moveTo>
                <a:cubicBezTo>
                  <a:pt x="1566644" y="691076"/>
                  <a:pt x="1580238" y="704670"/>
                  <a:pt x="1580238" y="721440"/>
                </a:cubicBezTo>
                <a:cubicBezTo>
                  <a:pt x="1580238" y="738209"/>
                  <a:pt x="1566644" y="751803"/>
                  <a:pt x="1549874" y="751803"/>
                </a:cubicBezTo>
                <a:cubicBezTo>
                  <a:pt x="1533105" y="751803"/>
                  <a:pt x="1519511" y="738209"/>
                  <a:pt x="1519511" y="721440"/>
                </a:cubicBezTo>
                <a:cubicBezTo>
                  <a:pt x="1519511" y="704670"/>
                  <a:pt x="1533105" y="691076"/>
                  <a:pt x="1549874" y="691076"/>
                </a:cubicBezTo>
                <a:close/>
                <a:moveTo>
                  <a:pt x="1477320" y="691076"/>
                </a:moveTo>
                <a:cubicBezTo>
                  <a:pt x="1494089" y="691076"/>
                  <a:pt x="1507683" y="704670"/>
                  <a:pt x="1507683" y="721440"/>
                </a:cubicBezTo>
                <a:cubicBezTo>
                  <a:pt x="1507683" y="738209"/>
                  <a:pt x="1494089" y="751803"/>
                  <a:pt x="1477320" y="751803"/>
                </a:cubicBezTo>
                <a:cubicBezTo>
                  <a:pt x="1460550" y="751803"/>
                  <a:pt x="1446956" y="738209"/>
                  <a:pt x="1446956" y="721440"/>
                </a:cubicBezTo>
                <a:cubicBezTo>
                  <a:pt x="1446956" y="704670"/>
                  <a:pt x="1460550" y="691076"/>
                  <a:pt x="1477320" y="691076"/>
                </a:cubicBezTo>
                <a:close/>
                <a:moveTo>
                  <a:pt x="1404765" y="691076"/>
                </a:moveTo>
                <a:cubicBezTo>
                  <a:pt x="1421535" y="691076"/>
                  <a:pt x="1435129" y="704670"/>
                  <a:pt x="1435129" y="721440"/>
                </a:cubicBezTo>
                <a:cubicBezTo>
                  <a:pt x="1435129" y="738209"/>
                  <a:pt x="1421535" y="751803"/>
                  <a:pt x="1404765" y="751803"/>
                </a:cubicBezTo>
                <a:cubicBezTo>
                  <a:pt x="1387996" y="751803"/>
                  <a:pt x="1374402" y="738209"/>
                  <a:pt x="1374402" y="721440"/>
                </a:cubicBezTo>
                <a:cubicBezTo>
                  <a:pt x="1374402" y="704670"/>
                  <a:pt x="1387996" y="691076"/>
                  <a:pt x="1404765" y="691076"/>
                </a:cubicBezTo>
                <a:close/>
                <a:moveTo>
                  <a:pt x="1332211" y="691076"/>
                </a:moveTo>
                <a:cubicBezTo>
                  <a:pt x="1348980" y="691076"/>
                  <a:pt x="1362574" y="704670"/>
                  <a:pt x="1362574" y="721440"/>
                </a:cubicBezTo>
                <a:cubicBezTo>
                  <a:pt x="1362574" y="738209"/>
                  <a:pt x="1348980" y="751803"/>
                  <a:pt x="1332211" y="751803"/>
                </a:cubicBezTo>
                <a:cubicBezTo>
                  <a:pt x="1315441" y="751803"/>
                  <a:pt x="1301847" y="738209"/>
                  <a:pt x="1301847" y="721440"/>
                </a:cubicBezTo>
                <a:cubicBezTo>
                  <a:pt x="1301847" y="704670"/>
                  <a:pt x="1315441" y="691076"/>
                  <a:pt x="1332211" y="691076"/>
                </a:cubicBezTo>
                <a:close/>
                <a:moveTo>
                  <a:pt x="1259656" y="691076"/>
                </a:moveTo>
                <a:cubicBezTo>
                  <a:pt x="1276426" y="691076"/>
                  <a:pt x="1290020" y="704670"/>
                  <a:pt x="1290020" y="721440"/>
                </a:cubicBezTo>
                <a:cubicBezTo>
                  <a:pt x="1290020" y="738209"/>
                  <a:pt x="1276426" y="751803"/>
                  <a:pt x="1259656" y="751803"/>
                </a:cubicBezTo>
                <a:cubicBezTo>
                  <a:pt x="1242887" y="751803"/>
                  <a:pt x="1229293" y="738209"/>
                  <a:pt x="1229293" y="721440"/>
                </a:cubicBezTo>
                <a:cubicBezTo>
                  <a:pt x="1229293" y="704670"/>
                  <a:pt x="1242887" y="691076"/>
                  <a:pt x="1259656" y="691076"/>
                </a:cubicBezTo>
                <a:close/>
                <a:moveTo>
                  <a:pt x="1187102" y="691076"/>
                </a:moveTo>
                <a:cubicBezTo>
                  <a:pt x="1203871" y="691076"/>
                  <a:pt x="1217465" y="704670"/>
                  <a:pt x="1217465" y="721440"/>
                </a:cubicBezTo>
                <a:cubicBezTo>
                  <a:pt x="1217465" y="738209"/>
                  <a:pt x="1203871" y="751803"/>
                  <a:pt x="1187102" y="751803"/>
                </a:cubicBezTo>
                <a:cubicBezTo>
                  <a:pt x="1170332" y="751803"/>
                  <a:pt x="1156738" y="738209"/>
                  <a:pt x="1156738" y="721440"/>
                </a:cubicBezTo>
                <a:cubicBezTo>
                  <a:pt x="1156738" y="704670"/>
                  <a:pt x="1170332" y="691076"/>
                  <a:pt x="1187102" y="691076"/>
                </a:cubicBezTo>
                <a:close/>
                <a:moveTo>
                  <a:pt x="1114547" y="691076"/>
                </a:moveTo>
                <a:cubicBezTo>
                  <a:pt x="1131317" y="691076"/>
                  <a:pt x="1144911" y="704670"/>
                  <a:pt x="1144911" y="721440"/>
                </a:cubicBezTo>
                <a:cubicBezTo>
                  <a:pt x="1144911" y="738209"/>
                  <a:pt x="1131317" y="751803"/>
                  <a:pt x="1114547" y="751803"/>
                </a:cubicBezTo>
                <a:cubicBezTo>
                  <a:pt x="1097778" y="751803"/>
                  <a:pt x="1084184" y="738209"/>
                  <a:pt x="1084184" y="721440"/>
                </a:cubicBezTo>
                <a:cubicBezTo>
                  <a:pt x="1084184" y="704670"/>
                  <a:pt x="1097778" y="691076"/>
                  <a:pt x="1114547" y="691076"/>
                </a:cubicBezTo>
                <a:close/>
                <a:moveTo>
                  <a:pt x="1041993" y="691076"/>
                </a:moveTo>
                <a:cubicBezTo>
                  <a:pt x="1058762" y="691076"/>
                  <a:pt x="1072356" y="704670"/>
                  <a:pt x="1072356" y="721440"/>
                </a:cubicBezTo>
                <a:cubicBezTo>
                  <a:pt x="1072356" y="738209"/>
                  <a:pt x="1058762" y="751803"/>
                  <a:pt x="1041993" y="751803"/>
                </a:cubicBezTo>
                <a:cubicBezTo>
                  <a:pt x="1025223" y="751803"/>
                  <a:pt x="1011629" y="738209"/>
                  <a:pt x="1011629" y="721440"/>
                </a:cubicBezTo>
                <a:cubicBezTo>
                  <a:pt x="1011629" y="704670"/>
                  <a:pt x="1025223" y="691076"/>
                  <a:pt x="1041993" y="691076"/>
                </a:cubicBezTo>
                <a:close/>
                <a:moveTo>
                  <a:pt x="969438" y="691076"/>
                </a:moveTo>
                <a:cubicBezTo>
                  <a:pt x="986208" y="691076"/>
                  <a:pt x="999801" y="704670"/>
                  <a:pt x="999801" y="721440"/>
                </a:cubicBezTo>
                <a:cubicBezTo>
                  <a:pt x="999801" y="738209"/>
                  <a:pt x="986208" y="751803"/>
                  <a:pt x="969438" y="751803"/>
                </a:cubicBezTo>
                <a:cubicBezTo>
                  <a:pt x="952669" y="751803"/>
                  <a:pt x="939075" y="738209"/>
                  <a:pt x="939075" y="721440"/>
                </a:cubicBezTo>
                <a:cubicBezTo>
                  <a:pt x="939075" y="704670"/>
                  <a:pt x="952669" y="691076"/>
                  <a:pt x="969438" y="691076"/>
                </a:cubicBezTo>
                <a:close/>
                <a:moveTo>
                  <a:pt x="896883" y="691076"/>
                </a:moveTo>
                <a:cubicBezTo>
                  <a:pt x="913653" y="691076"/>
                  <a:pt x="927247" y="704670"/>
                  <a:pt x="927247" y="721440"/>
                </a:cubicBezTo>
                <a:cubicBezTo>
                  <a:pt x="927247" y="738209"/>
                  <a:pt x="913653" y="751803"/>
                  <a:pt x="896883" y="751803"/>
                </a:cubicBezTo>
                <a:cubicBezTo>
                  <a:pt x="880114" y="751803"/>
                  <a:pt x="866520" y="738209"/>
                  <a:pt x="866520" y="721440"/>
                </a:cubicBezTo>
                <a:cubicBezTo>
                  <a:pt x="866520" y="704670"/>
                  <a:pt x="880114" y="691076"/>
                  <a:pt x="896883" y="691076"/>
                </a:cubicBezTo>
                <a:close/>
                <a:moveTo>
                  <a:pt x="824329" y="691076"/>
                </a:moveTo>
                <a:cubicBezTo>
                  <a:pt x="841098" y="691076"/>
                  <a:pt x="854692" y="704670"/>
                  <a:pt x="854692" y="721440"/>
                </a:cubicBezTo>
                <a:cubicBezTo>
                  <a:pt x="854692" y="738209"/>
                  <a:pt x="841098" y="751803"/>
                  <a:pt x="824329" y="751803"/>
                </a:cubicBezTo>
                <a:cubicBezTo>
                  <a:pt x="807559" y="751803"/>
                  <a:pt x="793965" y="738209"/>
                  <a:pt x="793965" y="721440"/>
                </a:cubicBezTo>
                <a:cubicBezTo>
                  <a:pt x="793965" y="704670"/>
                  <a:pt x="807559" y="691076"/>
                  <a:pt x="824329" y="691076"/>
                </a:cubicBezTo>
                <a:close/>
                <a:moveTo>
                  <a:pt x="751774" y="691076"/>
                </a:moveTo>
                <a:cubicBezTo>
                  <a:pt x="768544" y="691076"/>
                  <a:pt x="782138" y="704670"/>
                  <a:pt x="782138" y="721440"/>
                </a:cubicBezTo>
                <a:cubicBezTo>
                  <a:pt x="782138" y="738209"/>
                  <a:pt x="768544" y="751803"/>
                  <a:pt x="751774" y="751803"/>
                </a:cubicBezTo>
                <a:cubicBezTo>
                  <a:pt x="735005" y="751803"/>
                  <a:pt x="721411" y="738209"/>
                  <a:pt x="721411" y="721440"/>
                </a:cubicBezTo>
                <a:cubicBezTo>
                  <a:pt x="721411" y="704670"/>
                  <a:pt x="735005" y="691076"/>
                  <a:pt x="751774" y="691076"/>
                </a:cubicBezTo>
                <a:close/>
                <a:moveTo>
                  <a:pt x="679220" y="691076"/>
                </a:moveTo>
                <a:cubicBezTo>
                  <a:pt x="695989" y="691076"/>
                  <a:pt x="709583" y="704670"/>
                  <a:pt x="709583" y="721440"/>
                </a:cubicBezTo>
                <a:cubicBezTo>
                  <a:pt x="709583" y="738209"/>
                  <a:pt x="695989" y="751803"/>
                  <a:pt x="679220" y="751803"/>
                </a:cubicBezTo>
                <a:cubicBezTo>
                  <a:pt x="662450" y="751803"/>
                  <a:pt x="648856" y="738209"/>
                  <a:pt x="648856" y="721440"/>
                </a:cubicBezTo>
                <a:cubicBezTo>
                  <a:pt x="648856" y="704670"/>
                  <a:pt x="662450" y="691076"/>
                  <a:pt x="679220" y="691076"/>
                </a:cubicBezTo>
                <a:close/>
                <a:moveTo>
                  <a:pt x="606665" y="691076"/>
                </a:moveTo>
                <a:cubicBezTo>
                  <a:pt x="623435" y="691076"/>
                  <a:pt x="637029" y="704670"/>
                  <a:pt x="637029" y="721440"/>
                </a:cubicBezTo>
                <a:cubicBezTo>
                  <a:pt x="637029" y="738209"/>
                  <a:pt x="623435" y="751803"/>
                  <a:pt x="606665" y="751803"/>
                </a:cubicBezTo>
                <a:cubicBezTo>
                  <a:pt x="589896" y="751803"/>
                  <a:pt x="576302" y="738209"/>
                  <a:pt x="576302" y="721440"/>
                </a:cubicBezTo>
                <a:cubicBezTo>
                  <a:pt x="576302" y="704670"/>
                  <a:pt x="589896" y="691076"/>
                  <a:pt x="606665" y="691076"/>
                </a:cubicBezTo>
                <a:close/>
                <a:moveTo>
                  <a:pt x="534111" y="691076"/>
                </a:moveTo>
                <a:cubicBezTo>
                  <a:pt x="550880" y="691076"/>
                  <a:pt x="564474" y="704670"/>
                  <a:pt x="564474" y="721440"/>
                </a:cubicBezTo>
                <a:cubicBezTo>
                  <a:pt x="564474" y="738209"/>
                  <a:pt x="550880" y="751803"/>
                  <a:pt x="534111" y="751803"/>
                </a:cubicBezTo>
                <a:cubicBezTo>
                  <a:pt x="517341" y="751803"/>
                  <a:pt x="503747" y="738209"/>
                  <a:pt x="503747" y="721440"/>
                </a:cubicBezTo>
                <a:cubicBezTo>
                  <a:pt x="503747" y="704670"/>
                  <a:pt x="517341" y="691076"/>
                  <a:pt x="534111" y="691076"/>
                </a:cubicBezTo>
                <a:close/>
                <a:moveTo>
                  <a:pt x="461556" y="691076"/>
                </a:moveTo>
                <a:cubicBezTo>
                  <a:pt x="478326" y="691076"/>
                  <a:pt x="491920" y="704670"/>
                  <a:pt x="491920" y="721440"/>
                </a:cubicBezTo>
                <a:cubicBezTo>
                  <a:pt x="491920" y="738209"/>
                  <a:pt x="478326" y="751803"/>
                  <a:pt x="461556" y="751803"/>
                </a:cubicBezTo>
                <a:cubicBezTo>
                  <a:pt x="444787" y="751803"/>
                  <a:pt x="431192" y="738209"/>
                  <a:pt x="431192" y="721440"/>
                </a:cubicBezTo>
                <a:cubicBezTo>
                  <a:pt x="431192" y="704670"/>
                  <a:pt x="444787" y="691076"/>
                  <a:pt x="461556" y="691076"/>
                </a:cubicBezTo>
                <a:close/>
                <a:moveTo>
                  <a:pt x="389002" y="691076"/>
                </a:moveTo>
                <a:cubicBezTo>
                  <a:pt x="405771" y="691076"/>
                  <a:pt x="419365" y="704670"/>
                  <a:pt x="419365" y="721440"/>
                </a:cubicBezTo>
                <a:cubicBezTo>
                  <a:pt x="419365" y="738209"/>
                  <a:pt x="405771" y="751803"/>
                  <a:pt x="389002" y="751803"/>
                </a:cubicBezTo>
                <a:cubicBezTo>
                  <a:pt x="372232" y="751803"/>
                  <a:pt x="358638" y="738209"/>
                  <a:pt x="358638" y="721440"/>
                </a:cubicBezTo>
                <a:cubicBezTo>
                  <a:pt x="358638" y="704670"/>
                  <a:pt x="372232" y="691076"/>
                  <a:pt x="389002" y="691076"/>
                </a:cubicBezTo>
                <a:close/>
                <a:moveTo>
                  <a:pt x="316447" y="691076"/>
                </a:moveTo>
                <a:cubicBezTo>
                  <a:pt x="333216" y="691076"/>
                  <a:pt x="346810" y="704670"/>
                  <a:pt x="346810" y="721440"/>
                </a:cubicBezTo>
                <a:cubicBezTo>
                  <a:pt x="346810" y="738209"/>
                  <a:pt x="333216" y="751803"/>
                  <a:pt x="316447" y="751803"/>
                </a:cubicBezTo>
                <a:cubicBezTo>
                  <a:pt x="299677" y="751803"/>
                  <a:pt x="286084" y="738209"/>
                  <a:pt x="286084" y="721440"/>
                </a:cubicBezTo>
                <a:cubicBezTo>
                  <a:pt x="286084" y="704670"/>
                  <a:pt x="299677" y="691076"/>
                  <a:pt x="316447" y="691076"/>
                </a:cubicBezTo>
                <a:close/>
                <a:moveTo>
                  <a:pt x="243892" y="691076"/>
                </a:moveTo>
                <a:cubicBezTo>
                  <a:pt x="260662" y="691076"/>
                  <a:pt x="274256" y="704670"/>
                  <a:pt x="274256" y="721440"/>
                </a:cubicBezTo>
                <a:cubicBezTo>
                  <a:pt x="274256" y="738209"/>
                  <a:pt x="260662" y="751803"/>
                  <a:pt x="243892" y="751803"/>
                </a:cubicBezTo>
                <a:cubicBezTo>
                  <a:pt x="227123" y="751803"/>
                  <a:pt x="213529" y="738209"/>
                  <a:pt x="213529" y="721440"/>
                </a:cubicBezTo>
                <a:cubicBezTo>
                  <a:pt x="213529" y="704670"/>
                  <a:pt x="227123" y="691076"/>
                  <a:pt x="243892" y="691076"/>
                </a:cubicBezTo>
                <a:close/>
                <a:moveTo>
                  <a:pt x="171339" y="691076"/>
                </a:moveTo>
                <a:cubicBezTo>
                  <a:pt x="188107" y="691076"/>
                  <a:pt x="201701" y="704670"/>
                  <a:pt x="201701" y="721440"/>
                </a:cubicBezTo>
                <a:cubicBezTo>
                  <a:pt x="201701" y="738209"/>
                  <a:pt x="188107" y="751803"/>
                  <a:pt x="171339" y="751803"/>
                </a:cubicBezTo>
                <a:cubicBezTo>
                  <a:pt x="154662" y="751803"/>
                  <a:pt x="141067" y="738209"/>
                  <a:pt x="141067" y="721440"/>
                </a:cubicBezTo>
                <a:cubicBezTo>
                  <a:pt x="141067" y="704670"/>
                  <a:pt x="154662" y="691076"/>
                  <a:pt x="171339" y="691076"/>
                </a:cubicBezTo>
                <a:close/>
                <a:moveTo>
                  <a:pt x="98890" y="691076"/>
                </a:moveTo>
                <a:cubicBezTo>
                  <a:pt x="115653" y="691076"/>
                  <a:pt x="129246" y="704670"/>
                  <a:pt x="129246" y="721440"/>
                </a:cubicBezTo>
                <a:cubicBezTo>
                  <a:pt x="129246" y="738209"/>
                  <a:pt x="115653" y="751803"/>
                  <a:pt x="98890" y="751803"/>
                </a:cubicBezTo>
                <a:cubicBezTo>
                  <a:pt x="82117" y="751803"/>
                  <a:pt x="68523" y="738209"/>
                  <a:pt x="68523" y="721440"/>
                </a:cubicBezTo>
                <a:cubicBezTo>
                  <a:pt x="68523" y="704670"/>
                  <a:pt x="82117" y="691076"/>
                  <a:pt x="98890" y="691076"/>
                </a:cubicBezTo>
                <a:close/>
                <a:moveTo>
                  <a:pt x="26336" y="691076"/>
                </a:moveTo>
                <a:cubicBezTo>
                  <a:pt x="43099" y="691076"/>
                  <a:pt x="56694" y="704670"/>
                  <a:pt x="56694" y="721440"/>
                </a:cubicBezTo>
                <a:cubicBezTo>
                  <a:pt x="56694" y="738209"/>
                  <a:pt x="43099" y="751803"/>
                  <a:pt x="26336" y="751803"/>
                </a:cubicBezTo>
                <a:cubicBezTo>
                  <a:pt x="17950" y="751803"/>
                  <a:pt x="10359" y="748405"/>
                  <a:pt x="4864" y="742910"/>
                </a:cubicBezTo>
                <a:lnTo>
                  <a:pt x="0" y="731167"/>
                </a:lnTo>
                <a:lnTo>
                  <a:pt x="0" y="711713"/>
                </a:lnTo>
                <a:lnTo>
                  <a:pt x="4864" y="699969"/>
                </a:lnTo>
                <a:cubicBezTo>
                  <a:pt x="10359" y="694475"/>
                  <a:pt x="17950" y="691076"/>
                  <a:pt x="26336" y="691076"/>
                </a:cubicBezTo>
                <a:close/>
                <a:moveTo>
                  <a:pt x="1622429" y="610624"/>
                </a:moveTo>
                <a:cubicBezTo>
                  <a:pt x="1639199" y="610624"/>
                  <a:pt x="1652792" y="624218"/>
                  <a:pt x="1652792" y="640988"/>
                </a:cubicBezTo>
                <a:cubicBezTo>
                  <a:pt x="1652792" y="657757"/>
                  <a:pt x="1639199" y="671351"/>
                  <a:pt x="1622429" y="671351"/>
                </a:cubicBezTo>
                <a:cubicBezTo>
                  <a:pt x="1605659" y="671351"/>
                  <a:pt x="1592066" y="657757"/>
                  <a:pt x="1592066" y="640988"/>
                </a:cubicBezTo>
                <a:cubicBezTo>
                  <a:pt x="1592066" y="624218"/>
                  <a:pt x="1605659" y="610624"/>
                  <a:pt x="1622429" y="610624"/>
                </a:cubicBezTo>
                <a:close/>
                <a:moveTo>
                  <a:pt x="1549874" y="610624"/>
                </a:moveTo>
                <a:cubicBezTo>
                  <a:pt x="1566644" y="610624"/>
                  <a:pt x="1580238" y="624218"/>
                  <a:pt x="1580238" y="640988"/>
                </a:cubicBezTo>
                <a:cubicBezTo>
                  <a:pt x="1580238" y="657757"/>
                  <a:pt x="1566644" y="671351"/>
                  <a:pt x="1549874" y="671351"/>
                </a:cubicBezTo>
                <a:cubicBezTo>
                  <a:pt x="1533105" y="671351"/>
                  <a:pt x="1519511" y="657757"/>
                  <a:pt x="1519511" y="640988"/>
                </a:cubicBezTo>
                <a:cubicBezTo>
                  <a:pt x="1519511" y="624218"/>
                  <a:pt x="1533105" y="610624"/>
                  <a:pt x="1549874" y="610624"/>
                </a:cubicBezTo>
                <a:close/>
                <a:moveTo>
                  <a:pt x="1477320" y="610624"/>
                </a:moveTo>
                <a:cubicBezTo>
                  <a:pt x="1494089" y="610624"/>
                  <a:pt x="1507683" y="624218"/>
                  <a:pt x="1507683" y="640988"/>
                </a:cubicBezTo>
                <a:cubicBezTo>
                  <a:pt x="1507683" y="657757"/>
                  <a:pt x="1494089" y="671351"/>
                  <a:pt x="1477320" y="671351"/>
                </a:cubicBezTo>
                <a:cubicBezTo>
                  <a:pt x="1460550" y="671351"/>
                  <a:pt x="1446956" y="657757"/>
                  <a:pt x="1446956" y="640988"/>
                </a:cubicBezTo>
                <a:cubicBezTo>
                  <a:pt x="1446956" y="624218"/>
                  <a:pt x="1460550" y="610624"/>
                  <a:pt x="1477320" y="610624"/>
                </a:cubicBezTo>
                <a:close/>
                <a:moveTo>
                  <a:pt x="1404765" y="610624"/>
                </a:moveTo>
                <a:cubicBezTo>
                  <a:pt x="1421535" y="610624"/>
                  <a:pt x="1435129" y="624218"/>
                  <a:pt x="1435129" y="640988"/>
                </a:cubicBezTo>
                <a:cubicBezTo>
                  <a:pt x="1435129" y="657757"/>
                  <a:pt x="1421535" y="671351"/>
                  <a:pt x="1404765" y="671351"/>
                </a:cubicBezTo>
                <a:cubicBezTo>
                  <a:pt x="1387996" y="671351"/>
                  <a:pt x="1374402" y="657757"/>
                  <a:pt x="1374402" y="640988"/>
                </a:cubicBezTo>
                <a:cubicBezTo>
                  <a:pt x="1374402" y="624218"/>
                  <a:pt x="1387996" y="610624"/>
                  <a:pt x="1404765" y="610624"/>
                </a:cubicBezTo>
                <a:close/>
                <a:moveTo>
                  <a:pt x="1332211" y="610624"/>
                </a:moveTo>
                <a:cubicBezTo>
                  <a:pt x="1348980" y="610624"/>
                  <a:pt x="1362574" y="624218"/>
                  <a:pt x="1362574" y="640988"/>
                </a:cubicBezTo>
                <a:cubicBezTo>
                  <a:pt x="1362574" y="657757"/>
                  <a:pt x="1348980" y="671351"/>
                  <a:pt x="1332211" y="671351"/>
                </a:cubicBezTo>
                <a:cubicBezTo>
                  <a:pt x="1315441" y="671351"/>
                  <a:pt x="1301847" y="657757"/>
                  <a:pt x="1301847" y="640988"/>
                </a:cubicBezTo>
                <a:cubicBezTo>
                  <a:pt x="1301847" y="624218"/>
                  <a:pt x="1315441" y="610624"/>
                  <a:pt x="1332211" y="610624"/>
                </a:cubicBezTo>
                <a:close/>
                <a:moveTo>
                  <a:pt x="1259656" y="610624"/>
                </a:moveTo>
                <a:cubicBezTo>
                  <a:pt x="1276426" y="610624"/>
                  <a:pt x="1290020" y="624218"/>
                  <a:pt x="1290020" y="640988"/>
                </a:cubicBezTo>
                <a:cubicBezTo>
                  <a:pt x="1290020" y="657757"/>
                  <a:pt x="1276426" y="671351"/>
                  <a:pt x="1259656" y="671351"/>
                </a:cubicBezTo>
                <a:cubicBezTo>
                  <a:pt x="1242887" y="671351"/>
                  <a:pt x="1229293" y="657757"/>
                  <a:pt x="1229293" y="640988"/>
                </a:cubicBezTo>
                <a:cubicBezTo>
                  <a:pt x="1229293" y="624218"/>
                  <a:pt x="1242887" y="610624"/>
                  <a:pt x="1259656" y="610624"/>
                </a:cubicBezTo>
                <a:close/>
                <a:moveTo>
                  <a:pt x="1187102" y="610624"/>
                </a:moveTo>
                <a:cubicBezTo>
                  <a:pt x="1203871" y="610624"/>
                  <a:pt x="1217465" y="624218"/>
                  <a:pt x="1217465" y="640988"/>
                </a:cubicBezTo>
                <a:cubicBezTo>
                  <a:pt x="1217465" y="657757"/>
                  <a:pt x="1203871" y="671351"/>
                  <a:pt x="1187102" y="671351"/>
                </a:cubicBezTo>
                <a:cubicBezTo>
                  <a:pt x="1170332" y="671351"/>
                  <a:pt x="1156738" y="657757"/>
                  <a:pt x="1156738" y="640988"/>
                </a:cubicBezTo>
                <a:cubicBezTo>
                  <a:pt x="1156738" y="624218"/>
                  <a:pt x="1170332" y="610624"/>
                  <a:pt x="1187102" y="610624"/>
                </a:cubicBezTo>
                <a:close/>
                <a:moveTo>
                  <a:pt x="1114547" y="610624"/>
                </a:moveTo>
                <a:cubicBezTo>
                  <a:pt x="1131317" y="610624"/>
                  <a:pt x="1144911" y="624218"/>
                  <a:pt x="1144911" y="640988"/>
                </a:cubicBezTo>
                <a:cubicBezTo>
                  <a:pt x="1144911" y="657757"/>
                  <a:pt x="1131317" y="671351"/>
                  <a:pt x="1114547" y="671351"/>
                </a:cubicBezTo>
                <a:cubicBezTo>
                  <a:pt x="1097778" y="671351"/>
                  <a:pt x="1084184" y="657757"/>
                  <a:pt x="1084184" y="640988"/>
                </a:cubicBezTo>
                <a:cubicBezTo>
                  <a:pt x="1084184" y="624218"/>
                  <a:pt x="1097778" y="610624"/>
                  <a:pt x="1114547" y="610624"/>
                </a:cubicBezTo>
                <a:close/>
                <a:moveTo>
                  <a:pt x="1041993" y="610624"/>
                </a:moveTo>
                <a:cubicBezTo>
                  <a:pt x="1058762" y="610624"/>
                  <a:pt x="1072356" y="624218"/>
                  <a:pt x="1072356" y="640988"/>
                </a:cubicBezTo>
                <a:cubicBezTo>
                  <a:pt x="1072356" y="657757"/>
                  <a:pt x="1058762" y="671351"/>
                  <a:pt x="1041993" y="671351"/>
                </a:cubicBezTo>
                <a:cubicBezTo>
                  <a:pt x="1025223" y="671351"/>
                  <a:pt x="1011629" y="657757"/>
                  <a:pt x="1011629" y="640988"/>
                </a:cubicBezTo>
                <a:cubicBezTo>
                  <a:pt x="1011629" y="624218"/>
                  <a:pt x="1025223" y="610624"/>
                  <a:pt x="1041993" y="610624"/>
                </a:cubicBezTo>
                <a:close/>
                <a:moveTo>
                  <a:pt x="969438" y="610624"/>
                </a:moveTo>
                <a:cubicBezTo>
                  <a:pt x="986208" y="610624"/>
                  <a:pt x="999801" y="624218"/>
                  <a:pt x="999801" y="640988"/>
                </a:cubicBezTo>
                <a:cubicBezTo>
                  <a:pt x="999801" y="657757"/>
                  <a:pt x="986208" y="671351"/>
                  <a:pt x="969438" y="671351"/>
                </a:cubicBezTo>
                <a:cubicBezTo>
                  <a:pt x="952669" y="671351"/>
                  <a:pt x="939075" y="657757"/>
                  <a:pt x="939075" y="640988"/>
                </a:cubicBezTo>
                <a:cubicBezTo>
                  <a:pt x="939075" y="624218"/>
                  <a:pt x="952669" y="610624"/>
                  <a:pt x="969438" y="610624"/>
                </a:cubicBezTo>
                <a:close/>
                <a:moveTo>
                  <a:pt x="896883" y="610624"/>
                </a:moveTo>
                <a:cubicBezTo>
                  <a:pt x="913653" y="610624"/>
                  <a:pt x="927247" y="624218"/>
                  <a:pt x="927247" y="640988"/>
                </a:cubicBezTo>
                <a:cubicBezTo>
                  <a:pt x="927247" y="657757"/>
                  <a:pt x="913653" y="671351"/>
                  <a:pt x="896883" y="671351"/>
                </a:cubicBezTo>
                <a:cubicBezTo>
                  <a:pt x="880114" y="671351"/>
                  <a:pt x="866520" y="657757"/>
                  <a:pt x="866520" y="640988"/>
                </a:cubicBezTo>
                <a:cubicBezTo>
                  <a:pt x="866520" y="624218"/>
                  <a:pt x="880114" y="610624"/>
                  <a:pt x="896883" y="610624"/>
                </a:cubicBezTo>
                <a:close/>
                <a:moveTo>
                  <a:pt x="824329" y="610624"/>
                </a:moveTo>
                <a:cubicBezTo>
                  <a:pt x="841098" y="610624"/>
                  <a:pt x="854692" y="624218"/>
                  <a:pt x="854692" y="640988"/>
                </a:cubicBezTo>
                <a:cubicBezTo>
                  <a:pt x="854692" y="657757"/>
                  <a:pt x="841098" y="671351"/>
                  <a:pt x="824329" y="671351"/>
                </a:cubicBezTo>
                <a:cubicBezTo>
                  <a:pt x="807559" y="671351"/>
                  <a:pt x="793965" y="657757"/>
                  <a:pt x="793965" y="640988"/>
                </a:cubicBezTo>
                <a:cubicBezTo>
                  <a:pt x="793965" y="624218"/>
                  <a:pt x="807559" y="610624"/>
                  <a:pt x="824329" y="610624"/>
                </a:cubicBezTo>
                <a:close/>
                <a:moveTo>
                  <a:pt x="751774" y="610624"/>
                </a:moveTo>
                <a:cubicBezTo>
                  <a:pt x="768544" y="610624"/>
                  <a:pt x="782138" y="624218"/>
                  <a:pt x="782138" y="640988"/>
                </a:cubicBezTo>
                <a:cubicBezTo>
                  <a:pt x="782138" y="657757"/>
                  <a:pt x="768544" y="671351"/>
                  <a:pt x="751774" y="671351"/>
                </a:cubicBezTo>
                <a:cubicBezTo>
                  <a:pt x="735005" y="671351"/>
                  <a:pt x="721411" y="657757"/>
                  <a:pt x="721411" y="640988"/>
                </a:cubicBezTo>
                <a:cubicBezTo>
                  <a:pt x="721411" y="624218"/>
                  <a:pt x="735005" y="610624"/>
                  <a:pt x="751774" y="610624"/>
                </a:cubicBezTo>
                <a:close/>
                <a:moveTo>
                  <a:pt x="679220" y="610624"/>
                </a:moveTo>
                <a:cubicBezTo>
                  <a:pt x="695989" y="610624"/>
                  <a:pt x="709583" y="624218"/>
                  <a:pt x="709583" y="640988"/>
                </a:cubicBezTo>
                <a:cubicBezTo>
                  <a:pt x="709583" y="657757"/>
                  <a:pt x="695989" y="671351"/>
                  <a:pt x="679220" y="671351"/>
                </a:cubicBezTo>
                <a:cubicBezTo>
                  <a:pt x="662450" y="671351"/>
                  <a:pt x="648856" y="657757"/>
                  <a:pt x="648856" y="640988"/>
                </a:cubicBezTo>
                <a:cubicBezTo>
                  <a:pt x="648856" y="624218"/>
                  <a:pt x="662450" y="610624"/>
                  <a:pt x="679220" y="610624"/>
                </a:cubicBezTo>
                <a:close/>
                <a:moveTo>
                  <a:pt x="606665" y="610624"/>
                </a:moveTo>
                <a:cubicBezTo>
                  <a:pt x="623435" y="610624"/>
                  <a:pt x="637029" y="624218"/>
                  <a:pt x="637029" y="640988"/>
                </a:cubicBezTo>
                <a:cubicBezTo>
                  <a:pt x="637029" y="657757"/>
                  <a:pt x="623435" y="671351"/>
                  <a:pt x="606665" y="671351"/>
                </a:cubicBezTo>
                <a:cubicBezTo>
                  <a:pt x="589896" y="671351"/>
                  <a:pt x="576302" y="657757"/>
                  <a:pt x="576302" y="640988"/>
                </a:cubicBezTo>
                <a:cubicBezTo>
                  <a:pt x="576302" y="624218"/>
                  <a:pt x="589896" y="610624"/>
                  <a:pt x="606665" y="610624"/>
                </a:cubicBezTo>
                <a:close/>
                <a:moveTo>
                  <a:pt x="534111" y="610624"/>
                </a:moveTo>
                <a:cubicBezTo>
                  <a:pt x="550880" y="610624"/>
                  <a:pt x="564474" y="624218"/>
                  <a:pt x="564474" y="640988"/>
                </a:cubicBezTo>
                <a:cubicBezTo>
                  <a:pt x="564474" y="657757"/>
                  <a:pt x="550880" y="671351"/>
                  <a:pt x="534111" y="671351"/>
                </a:cubicBezTo>
                <a:cubicBezTo>
                  <a:pt x="517341" y="671351"/>
                  <a:pt x="503747" y="657757"/>
                  <a:pt x="503747" y="640988"/>
                </a:cubicBezTo>
                <a:cubicBezTo>
                  <a:pt x="503747" y="624218"/>
                  <a:pt x="517341" y="610624"/>
                  <a:pt x="534111" y="610624"/>
                </a:cubicBezTo>
                <a:close/>
                <a:moveTo>
                  <a:pt x="461556" y="610624"/>
                </a:moveTo>
                <a:cubicBezTo>
                  <a:pt x="478326" y="610624"/>
                  <a:pt x="491920" y="624218"/>
                  <a:pt x="491920" y="640988"/>
                </a:cubicBezTo>
                <a:cubicBezTo>
                  <a:pt x="491920" y="657757"/>
                  <a:pt x="478326" y="671351"/>
                  <a:pt x="461556" y="671351"/>
                </a:cubicBezTo>
                <a:cubicBezTo>
                  <a:pt x="444787" y="671351"/>
                  <a:pt x="431192" y="657757"/>
                  <a:pt x="431192" y="640988"/>
                </a:cubicBezTo>
                <a:cubicBezTo>
                  <a:pt x="431192" y="624218"/>
                  <a:pt x="444787" y="610624"/>
                  <a:pt x="461556" y="610624"/>
                </a:cubicBezTo>
                <a:close/>
                <a:moveTo>
                  <a:pt x="389002" y="610624"/>
                </a:moveTo>
                <a:cubicBezTo>
                  <a:pt x="405771" y="610624"/>
                  <a:pt x="419365" y="624218"/>
                  <a:pt x="419365" y="640988"/>
                </a:cubicBezTo>
                <a:cubicBezTo>
                  <a:pt x="419365" y="657757"/>
                  <a:pt x="405771" y="671351"/>
                  <a:pt x="389002" y="671351"/>
                </a:cubicBezTo>
                <a:cubicBezTo>
                  <a:pt x="372232" y="671351"/>
                  <a:pt x="358638" y="657757"/>
                  <a:pt x="358638" y="640988"/>
                </a:cubicBezTo>
                <a:cubicBezTo>
                  <a:pt x="358638" y="624218"/>
                  <a:pt x="372232" y="610624"/>
                  <a:pt x="389002" y="610624"/>
                </a:cubicBezTo>
                <a:close/>
                <a:moveTo>
                  <a:pt x="316447" y="610624"/>
                </a:moveTo>
                <a:cubicBezTo>
                  <a:pt x="333216" y="610624"/>
                  <a:pt x="346810" y="624218"/>
                  <a:pt x="346810" y="640988"/>
                </a:cubicBezTo>
                <a:cubicBezTo>
                  <a:pt x="346810" y="657757"/>
                  <a:pt x="333216" y="671351"/>
                  <a:pt x="316447" y="671351"/>
                </a:cubicBezTo>
                <a:cubicBezTo>
                  <a:pt x="299677" y="671351"/>
                  <a:pt x="286084" y="657757"/>
                  <a:pt x="286084" y="640988"/>
                </a:cubicBezTo>
                <a:cubicBezTo>
                  <a:pt x="286084" y="624218"/>
                  <a:pt x="299677" y="610624"/>
                  <a:pt x="316447" y="610624"/>
                </a:cubicBezTo>
                <a:close/>
                <a:moveTo>
                  <a:pt x="243892" y="610624"/>
                </a:moveTo>
                <a:cubicBezTo>
                  <a:pt x="260662" y="610624"/>
                  <a:pt x="274256" y="624218"/>
                  <a:pt x="274256" y="640988"/>
                </a:cubicBezTo>
                <a:cubicBezTo>
                  <a:pt x="274256" y="657757"/>
                  <a:pt x="260662" y="671351"/>
                  <a:pt x="243892" y="671351"/>
                </a:cubicBezTo>
                <a:cubicBezTo>
                  <a:pt x="227123" y="671351"/>
                  <a:pt x="213529" y="657757"/>
                  <a:pt x="213529" y="640988"/>
                </a:cubicBezTo>
                <a:cubicBezTo>
                  <a:pt x="213529" y="624218"/>
                  <a:pt x="227123" y="610624"/>
                  <a:pt x="243892" y="610624"/>
                </a:cubicBezTo>
                <a:close/>
                <a:moveTo>
                  <a:pt x="171339" y="610624"/>
                </a:moveTo>
                <a:cubicBezTo>
                  <a:pt x="188107" y="610624"/>
                  <a:pt x="201701" y="624218"/>
                  <a:pt x="201701" y="640988"/>
                </a:cubicBezTo>
                <a:cubicBezTo>
                  <a:pt x="201701" y="657757"/>
                  <a:pt x="188107" y="671351"/>
                  <a:pt x="171339" y="671351"/>
                </a:cubicBezTo>
                <a:cubicBezTo>
                  <a:pt x="154667" y="671351"/>
                  <a:pt x="141073" y="657757"/>
                  <a:pt x="141073" y="640988"/>
                </a:cubicBezTo>
                <a:cubicBezTo>
                  <a:pt x="141073" y="624218"/>
                  <a:pt x="154667" y="610624"/>
                  <a:pt x="171339" y="610624"/>
                </a:cubicBezTo>
                <a:close/>
                <a:moveTo>
                  <a:pt x="98897" y="610624"/>
                </a:moveTo>
                <a:cubicBezTo>
                  <a:pt x="115658" y="610624"/>
                  <a:pt x="129252" y="624218"/>
                  <a:pt x="129252" y="640988"/>
                </a:cubicBezTo>
                <a:cubicBezTo>
                  <a:pt x="129252" y="657757"/>
                  <a:pt x="115658" y="671351"/>
                  <a:pt x="98897" y="671351"/>
                </a:cubicBezTo>
                <a:cubicBezTo>
                  <a:pt x="82124" y="671351"/>
                  <a:pt x="68530" y="657757"/>
                  <a:pt x="68530" y="640988"/>
                </a:cubicBezTo>
                <a:cubicBezTo>
                  <a:pt x="68530" y="624218"/>
                  <a:pt x="82124" y="610624"/>
                  <a:pt x="98897" y="610624"/>
                </a:cubicBezTo>
                <a:close/>
                <a:moveTo>
                  <a:pt x="26342" y="610624"/>
                </a:moveTo>
                <a:cubicBezTo>
                  <a:pt x="43106" y="610624"/>
                  <a:pt x="56701" y="624218"/>
                  <a:pt x="56701" y="640988"/>
                </a:cubicBezTo>
                <a:cubicBezTo>
                  <a:pt x="56701" y="657757"/>
                  <a:pt x="43106" y="671351"/>
                  <a:pt x="26342" y="671351"/>
                </a:cubicBezTo>
                <a:cubicBezTo>
                  <a:pt x="17956" y="671351"/>
                  <a:pt x="10365" y="667953"/>
                  <a:pt x="4871" y="662458"/>
                </a:cubicBezTo>
                <a:lnTo>
                  <a:pt x="0" y="650698"/>
                </a:lnTo>
                <a:lnTo>
                  <a:pt x="0" y="631277"/>
                </a:lnTo>
                <a:lnTo>
                  <a:pt x="4871" y="619517"/>
                </a:lnTo>
                <a:cubicBezTo>
                  <a:pt x="10365" y="614023"/>
                  <a:pt x="17956" y="610624"/>
                  <a:pt x="26342" y="610624"/>
                </a:cubicBezTo>
                <a:close/>
                <a:moveTo>
                  <a:pt x="1669096" y="549730"/>
                </a:moveTo>
                <a:lnTo>
                  <a:pt x="1668124" y="568994"/>
                </a:lnTo>
                <a:lnTo>
                  <a:pt x="1664620" y="560536"/>
                </a:lnTo>
                <a:close/>
                <a:moveTo>
                  <a:pt x="1622429" y="530173"/>
                </a:moveTo>
                <a:cubicBezTo>
                  <a:pt x="1639199" y="530173"/>
                  <a:pt x="1652792" y="543767"/>
                  <a:pt x="1652792" y="560536"/>
                </a:cubicBezTo>
                <a:cubicBezTo>
                  <a:pt x="1652792" y="577306"/>
                  <a:pt x="1639199" y="590900"/>
                  <a:pt x="1622429" y="590900"/>
                </a:cubicBezTo>
                <a:cubicBezTo>
                  <a:pt x="1605659" y="590900"/>
                  <a:pt x="1592066" y="577306"/>
                  <a:pt x="1592066" y="560536"/>
                </a:cubicBezTo>
                <a:cubicBezTo>
                  <a:pt x="1592066" y="543767"/>
                  <a:pt x="1605659" y="530173"/>
                  <a:pt x="1622429" y="530173"/>
                </a:cubicBezTo>
                <a:close/>
                <a:moveTo>
                  <a:pt x="1549874" y="530173"/>
                </a:moveTo>
                <a:cubicBezTo>
                  <a:pt x="1566644" y="530173"/>
                  <a:pt x="1580238" y="543767"/>
                  <a:pt x="1580238" y="560536"/>
                </a:cubicBezTo>
                <a:cubicBezTo>
                  <a:pt x="1580238" y="577306"/>
                  <a:pt x="1566644" y="590900"/>
                  <a:pt x="1549874" y="590900"/>
                </a:cubicBezTo>
                <a:cubicBezTo>
                  <a:pt x="1533105" y="590900"/>
                  <a:pt x="1519511" y="577306"/>
                  <a:pt x="1519511" y="560536"/>
                </a:cubicBezTo>
                <a:cubicBezTo>
                  <a:pt x="1519511" y="543767"/>
                  <a:pt x="1533105" y="530173"/>
                  <a:pt x="1549874" y="530173"/>
                </a:cubicBezTo>
                <a:close/>
                <a:moveTo>
                  <a:pt x="1477320" y="530173"/>
                </a:moveTo>
                <a:cubicBezTo>
                  <a:pt x="1494089" y="530173"/>
                  <a:pt x="1507683" y="543767"/>
                  <a:pt x="1507683" y="560536"/>
                </a:cubicBezTo>
                <a:cubicBezTo>
                  <a:pt x="1507683" y="577306"/>
                  <a:pt x="1494089" y="590900"/>
                  <a:pt x="1477320" y="590900"/>
                </a:cubicBezTo>
                <a:cubicBezTo>
                  <a:pt x="1460550" y="590900"/>
                  <a:pt x="1446956" y="577306"/>
                  <a:pt x="1446956" y="560536"/>
                </a:cubicBezTo>
                <a:cubicBezTo>
                  <a:pt x="1446956" y="543767"/>
                  <a:pt x="1460550" y="530173"/>
                  <a:pt x="1477320" y="530173"/>
                </a:cubicBezTo>
                <a:close/>
                <a:moveTo>
                  <a:pt x="1404765" y="530173"/>
                </a:moveTo>
                <a:cubicBezTo>
                  <a:pt x="1421535" y="530173"/>
                  <a:pt x="1435129" y="543767"/>
                  <a:pt x="1435129" y="560536"/>
                </a:cubicBezTo>
                <a:cubicBezTo>
                  <a:pt x="1435129" y="577306"/>
                  <a:pt x="1421535" y="590900"/>
                  <a:pt x="1404765" y="590900"/>
                </a:cubicBezTo>
                <a:cubicBezTo>
                  <a:pt x="1387996" y="590900"/>
                  <a:pt x="1374402" y="577306"/>
                  <a:pt x="1374402" y="560536"/>
                </a:cubicBezTo>
                <a:cubicBezTo>
                  <a:pt x="1374402" y="543767"/>
                  <a:pt x="1387996" y="530173"/>
                  <a:pt x="1404765" y="530173"/>
                </a:cubicBezTo>
                <a:close/>
                <a:moveTo>
                  <a:pt x="1332211" y="530173"/>
                </a:moveTo>
                <a:cubicBezTo>
                  <a:pt x="1348980" y="530173"/>
                  <a:pt x="1362574" y="543767"/>
                  <a:pt x="1362574" y="560536"/>
                </a:cubicBezTo>
                <a:cubicBezTo>
                  <a:pt x="1362574" y="577306"/>
                  <a:pt x="1348980" y="590900"/>
                  <a:pt x="1332211" y="590900"/>
                </a:cubicBezTo>
                <a:cubicBezTo>
                  <a:pt x="1315441" y="590900"/>
                  <a:pt x="1301847" y="577306"/>
                  <a:pt x="1301847" y="560536"/>
                </a:cubicBezTo>
                <a:cubicBezTo>
                  <a:pt x="1301847" y="543767"/>
                  <a:pt x="1315441" y="530173"/>
                  <a:pt x="1332211" y="530173"/>
                </a:cubicBezTo>
                <a:close/>
                <a:moveTo>
                  <a:pt x="1259656" y="530173"/>
                </a:moveTo>
                <a:cubicBezTo>
                  <a:pt x="1276426" y="530173"/>
                  <a:pt x="1290020" y="543767"/>
                  <a:pt x="1290020" y="560536"/>
                </a:cubicBezTo>
                <a:cubicBezTo>
                  <a:pt x="1290020" y="577306"/>
                  <a:pt x="1276426" y="590900"/>
                  <a:pt x="1259656" y="590900"/>
                </a:cubicBezTo>
                <a:cubicBezTo>
                  <a:pt x="1242887" y="590900"/>
                  <a:pt x="1229293" y="577306"/>
                  <a:pt x="1229293" y="560536"/>
                </a:cubicBezTo>
                <a:cubicBezTo>
                  <a:pt x="1229293" y="543767"/>
                  <a:pt x="1242887" y="530173"/>
                  <a:pt x="1259656" y="530173"/>
                </a:cubicBezTo>
                <a:close/>
                <a:moveTo>
                  <a:pt x="1187102" y="530173"/>
                </a:moveTo>
                <a:cubicBezTo>
                  <a:pt x="1203871" y="530173"/>
                  <a:pt x="1217465" y="543767"/>
                  <a:pt x="1217465" y="560536"/>
                </a:cubicBezTo>
                <a:cubicBezTo>
                  <a:pt x="1217465" y="577306"/>
                  <a:pt x="1203871" y="590900"/>
                  <a:pt x="1187102" y="590900"/>
                </a:cubicBezTo>
                <a:cubicBezTo>
                  <a:pt x="1170332" y="590900"/>
                  <a:pt x="1156738" y="577306"/>
                  <a:pt x="1156738" y="560536"/>
                </a:cubicBezTo>
                <a:cubicBezTo>
                  <a:pt x="1156738" y="543767"/>
                  <a:pt x="1170332" y="530173"/>
                  <a:pt x="1187102" y="530173"/>
                </a:cubicBezTo>
                <a:close/>
                <a:moveTo>
                  <a:pt x="1114547" y="530173"/>
                </a:moveTo>
                <a:cubicBezTo>
                  <a:pt x="1131317" y="530173"/>
                  <a:pt x="1144911" y="543767"/>
                  <a:pt x="1144911" y="560536"/>
                </a:cubicBezTo>
                <a:cubicBezTo>
                  <a:pt x="1144911" y="577306"/>
                  <a:pt x="1131317" y="590900"/>
                  <a:pt x="1114547" y="590900"/>
                </a:cubicBezTo>
                <a:cubicBezTo>
                  <a:pt x="1097778" y="590900"/>
                  <a:pt x="1084184" y="577306"/>
                  <a:pt x="1084184" y="560536"/>
                </a:cubicBezTo>
                <a:cubicBezTo>
                  <a:pt x="1084184" y="543767"/>
                  <a:pt x="1097778" y="530173"/>
                  <a:pt x="1114547" y="530173"/>
                </a:cubicBezTo>
                <a:close/>
                <a:moveTo>
                  <a:pt x="1041993" y="530173"/>
                </a:moveTo>
                <a:cubicBezTo>
                  <a:pt x="1058762" y="530173"/>
                  <a:pt x="1072356" y="543767"/>
                  <a:pt x="1072356" y="560536"/>
                </a:cubicBezTo>
                <a:cubicBezTo>
                  <a:pt x="1072356" y="577306"/>
                  <a:pt x="1058762" y="590900"/>
                  <a:pt x="1041993" y="590900"/>
                </a:cubicBezTo>
                <a:cubicBezTo>
                  <a:pt x="1025223" y="590900"/>
                  <a:pt x="1011629" y="577306"/>
                  <a:pt x="1011629" y="560536"/>
                </a:cubicBezTo>
                <a:cubicBezTo>
                  <a:pt x="1011629" y="543767"/>
                  <a:pt x="1025223" y="530173"/>
                  <a:pt x="1041993" y="530173"/>
                </a:cubicBezTo>
                <a:close/>
                <a:moveTo>
                  <a:pt x="969438" y="530173"/>
                </a:moveTo>
                <a:cubicBezTo>
                  <a:pt x="986208" y="530173"/>
                  <a:pt x="999801" y="543767"/>
                  <a:pt x="999801" y="560536"/>
                </a:cubicBezTo>
                <a:cubicBezTo>
                  <a:pt x="999801" y="577306"/>
                  <a:pt x="986208" y="590900"/>
                  <a:pt x="969438" y="590900"/>
                </a:cubicBezTo>
                <a:cubicBezTo>
                  <a:pt x="952669" y="590900"/>
                  <a:pt x="939075" y="577306"/>
                  <a:pt x="939075" y="560536"/>
                </a:cubicBezTo>
                <a:cubicBezTo>
                  <a:pt x="939075" y="543767"/>
                  <a:pt x="952669" y="530173"/>
                  <a:pt x="969438" y="530173"/>
                </a:cubicBezTo>
                <a:close/>
                <a:moveTo>
                  <a:pt x="896883" y="530173"/>
                </a:moveTo>
                <a:cubicBezTo>
                  <a:pt x="913653" y="530173"/>
                  <a:pt x="927247" y="543767"/>
                  <a:pt x="927247" y="560536"/>
                </a:cubicBezTo>
                <a:cubicBezTo>
                  <a:pt x="927247" y="577306"/>
                  <a:pt x="913653" y="590900"/>
                  <a:pt x="896883" y="590900"/>
                </a:cubicBezTo>
                <a:cubicBezTo>
                  <a:pt x="880114" y="590900"/>
                  <a:pt x="866520" y="577306"/>
                  <a:pt x="866520" y="560536"/>
                </a:cubicBezTo>
                <a:cubicBezTo>
                  <a:pt x="866520" y="543767"/>
                  <a:pt x="880114" y="530173"/>
                  <a:pt x="896883" y="530173"/>
                </a:cubicBezTo>
                <a:close/>
                <a:moveTo>
                  <a:pt x="824329" y="530173"/>
                </a:moveTo>
                <a:cubicBezTo>
                  <a:pt x="841098" y="530173"/>
                  <a:pt x="854692" y="543767"/>
                  <a:pt x="854692" y="560536"/>
                </a:cubicBezTo>
                <a:cubicBezTo>
                  <a:pt x="854692" y="577306"/>
                  <a:pt x="841098" y="590900"/>
                  <a:pt x="824329" y="590900"/>
                </a:cubicBezTo>
                <a:cubicBezTo>
                  <a:pt x="807559" y="590900"/>
                  <a:pt x="793965" y="577306"/>
                  <a:pt x="793965" y="560536"/>
                </a:cubicBezTo>
                <a:cubicBezTo>
                  <a:pt x="793965" y="543767"/>
                  <a:pt x="807559" y="530173"/>
                  <a:pt x="824329" y="530173"/>
                </a:cubicBezTo>
                <a:close/>
                <a:moveTo>
                  <a:pt x="751774" y="530173"/>
                </a:moveTo>
                <a:cubicBezTo>
                  <a:pt x="768544" y="530173"/>
                  <a:pt x="782138" y="543767"/>
                  <a:pt x="782138" y="560536"/>
                </a:cubicBezTo>
                <a:cubicBezTo>
                  <a:pt x="782138" y="577306"/>
                  <a:pt x="768544" y="590900"/>
                  <a:pt x="751774" y="590900"/>
                </a:cubicBezTo>
                <a:cubicBezTo>
                  <a:pt x="735005" y="590900"/>
                  <a:pt x="721411" y="577306"/>
                  <a:pt x="721411" y="560536"/>
                </a:cubicBezTo>
                <a:cubicBezTo>
                  <a:pt x="721411" y="543767"/>
                  <a:pt x="735005" y="530173"/>
                  <a:pt x="751774" y="530173"/>
                </a:cubicBezTo>
                <a:close/>
                <a:moveTo>
                  <a:pt x="679220" y="530173"/>
                </a:moveTo>
                <a:cubicBezTo>
                  <a:pt x="695989" y="530173"/>
                  <a:pt x="709583" y="543767"/>
                  <a:pt x="709583" y="560536"/>
                </a:cubicBezTo>
                <a:cubicBezTo>
                  <a:pt x="709583" y="577306"/>
                  <a:pt x="695989" y="590900"/>
                  <a:pt x="679220" y="590900"/>
                </a:cubicBezTo>
                <a:cubicBezTo>
                  <a:pt x="662450" y="590900"/>
                  <a:pt x="648856" y="577306"/>
                  <a:pt x="648856" y="560536"/>
                </a:cubicBezTo>
                <a:cubicBezTo>
                  <a:pt x="648856" y="543767"/>
                  <a:pt x="662450" y="530173"/>
                  <a:pt x="679220" y="530173"/>
                </a:cubicBezTo>
                <a:close/>
                <a:moveTo>
                  <a:pt x="606665" y="530173"/>
                </a:moveTo>
                <a:cubicBezTo>
                  <a:pt x="623435" y="530173"/>
                  <a:pt x="637029" y="543767"/>
                  <a:pt x="637029" y="560536"/>
                </a:cubicBezTo>
                <a:cubicBezTo>
                  <a:pt x="637029" y="577306"/>
                  <a:pt x="623435" y="590900"/>
                  <a:pt x="606665" y="590900"/>
                </a:cubicBezTo>
                <a:cubicBezTo>
                  <a:pt x="589896" y="590900"/>
                  <a:pt x="576302" y="577306"/>
                  <a:pt x="576302" y="560536"/>
                </a:cubicBezTo>
                <a:cubicBezTo>
                  <a:pt x="576302" y="543767"/>
                  <a:pt x="589896" y="530173"/>
                  <a:pt x="606665" y="530173"/>
                </a:cubicBezTo>
                <a:close/>
                <a:moveTo>
                  <a:pt x="534111" y="530173"/>
                </a:moveTo>
                <a:cubicBezTo>
                  <a:pt x="550880" y="530173"/>
                  <a:pt x="564474" y="543767"/>
                  <a:pt x="564474" y="560536"/>
                </a:cubicBezTo>
                <a:cubicBezTo>
                  <a:pt x="564474" y="577306"/>
                  <a:pt x="550880" y="590900"/>
                  <a:pt x="534111" y="590900"/>
                </a:cubicBezTo>
                <a:cubicBezTo>
                  <a:pt x="517341" y="590900"/>
                  <a:pt x="503747" y="577306"/>
                  <a:pt x="503747" y="560536"/>
                </a:cubicBezTo>
                <a:cubicBezTo>
                  <a:pt x="503747" y="543767"/>
                  <a:pt x="517341" y="530173"/>
                  <a:pt x="534111" y="530173"/>
                </a:cubicBezTo>
                <a:close/>
                <a:moveTo>
                  <a:pt x="461556" y="530173"/>
                </a:moveTo>
                <a:cubicBezTo>
                  <a:pt x="478326" y="530173"/>
                  <a:pt x="491920" y="543767"/>
                  <a:pt x="491920" y="560536"/>
                </a:cubicBezTo>
                <a:cubicBezTo>
                  <a:pt x="491920" y="577306"/>
                  <a:pt x="478326" y="590900"/>
                  <a:pt x="461556" y="590900"/>
                </a:cubicBezTo>
                <a:cubicBezTo>
                  <a:pt x="444787" y="590900"/>
                  <a:pt x="431192" y="577306"/>
                  <a:pt x="431192" y="560536"/>
                </a:cubicBezTo>
                <a:cubicBezTo>
                  <a:pt x="431192" y="543767"/>
                  <a:pt x="444787" y="530173"/>
                  <a:pt x="461556" y="530173"/>
                </a:cubicBezTo>
                <a:close/>
                <a:moveTo>
                  <a:pt x="389002" y="530173"/>
                </a:moveTo>
                <a:cubicBezTo>
                  <a:pt x="405771" y="530173"/>
                  <a:pt x="419365" y="543767"/>
                  <a:pt x="419365" y="560536"/>
                </a:cubicBezTo>
                <a:cubicBezTo>
                  <a:pt x="419365" y="577306"/>
                  <a:pt x="405771" y="590900"/>
                  <a:pt x="389002" y="590900"/>
                </a:cubicBezTo>
                <a:cubicBezTo>
                  <a:pt x="372232" y="590900"/>
                  <a:pt x="358638" y="577306"/>
                  <a:pt x="358638" y="560536"/>
                </a:cubicBezTo>
                <a:cubicBezTo>
                  <a:pt x="358638" y="543767"/>
                  <a:pt x="372232" y="530173"/>
                  <a:pt x="389002" y="530173"/>
                </a:cubicBezTo>
                <a:close/>
                <a:moveTo>
                  <a:pt x="316447" y="530173"/>
                </a:moveTo>
                <a:cubicBezTo>
                  <a:pt x="333216" y="530173"/>
                  <a:pt x="346810" y="543767"/>
                  <a:pt x="346810" y="560536"/>
                </a:cubicBezTo>
                <a:cubicBezTo>
                  <a:pt x="346810" y="577306"/>
                  <a:pt x="333216" y="590900"/>
                  <a:pt x="316447" y="590900"/>
                </a:cubicBezTo>
                <a:cubicBezTo>
                  <a:pt x="299677" y="590900"/>
                  <a:pt x="286084" y="577306"/>
                  <a:pt x="286084" y="560536"/>
                </a:cubicBezTo>
                <a:cubicBezTo>
                  <a:pt x="286084" y="543767"/>
                  <a:pt x="299677" y="530173"/>
                  <a:pt x="316447" y="530173"/>
                </a:cubicBezTo>
                <a:close/>
                <a:moveTo>
                  <a:pt x="243892" y="530173"/>
                </a:moveTo>
                <a:cubicBezTo>
                  <a:pt x="260662" y="530173"/>
                  <a:pt x="274256" y="543767"/>
                  <a:pt x="274256" y="560536"/>
                </a:cubicBezTo>
                <a:cubicBezTo>
                  <a:pt x="274256" y="577306"/>
                  <a:pt x="260662" y="590900"/>
                  <a:pt x="243892" y="590900"/>
                </a:cubicBezTo>
                <a:cubicBezTo>
                  <a:pt x="227123" y="590900"/>
                  <a:pt x="213529" y="577306"/>
                  <a:pt x="213529" y="560536"/>
                </a:cubicBezTo>
                <a:cubicBezTo>
                  <a:pt x="213529" y="543767"/>
                  <a:pt x="227123" y="530173"/>
                  <a:pt x="243892" y="530173"/>
                </a:cubicBezTo>
                <a:close/>
                <a:moveTo>
                  <a:pt x="171339" y="530173"/>
                </a:moveTo>
                <a:cubicBezTo>
                  <a:pt x="188107" y="530173"/>
                  <a:pt x="201701" y="543767"/>
                  <a:pt x="201701" y="560536"/>
                </a:cubicBezTo>
                <a:cubicBezTo>
                  <a:pt x="201701" y="577306"/>
                  <a:pt x="188107" y="590900"/>
                  <a:pt x="171339" y="590900"/>
                </a:cubicBezTo>
                <a:cubicBezTo>
                  <a:pt x="154673" y="590900"/>
                  <a:pt x="141079" y="577306"/>
                  <a:pt x="141079" y="560536"/>
                </a:cubicBezTo>
                <a:cubicBezTo>
                  <a:pt x="141079" y="543767"/>
                  <a:pt x="154673" y="530173"/>
                  <a:pt x="171339" y="530173"/>
                </a:cubicBezTo>
                <a:close/>
                <a:moveTo>
                  <a:pt x="98904" y="530173"/>
                </a:moveTo>
                <a:cubicBezTo>
                  <a:pt x="115664" y="530173"/>
                  <a:pt x="129258" y="543767"/>
                  <a:pt x="129258" y="560536"/>
                </a:cubicBezTo>
                <a:cubicBezTo>
                  <a:pt x="129258" y="577306"/>
                  <a:pt x="115664" y="590900"/>
                  <a:pt x="98904" y="590900"/>
                </a:cubicBezTo>
                <a:cubicBezTo>
                  <a:pt x="82130" y="590900"/>
                  <a:pt x="68536" y="577306"/>
                  <a:pt x="68536" y="560536"/>
                </a:cubicBezTo>
                <a:cubicBezTo>
                  <a:pt x="68536" y="543767"/>
                  <a:pt x="82130" y="530173"/>
                  <a:pt x="98904" y="530173"/>
                </a:cubicBezTo>
                <a:close/>
                <a:moveTo>
                  <a:pt x="26349" y="530173"/>
                </a:moveTo>
                <a:cubicBezTo>
                  <a:pt x="43112" y="530173"/>
                  <a:pt x="56707" y="543767"/>
                  <a:pt x="56707" y="560536"/>
                </a:cubicBezTo>
                <a:cubicBezTo>
                  <a:pt x="56707" y="577306"/>
                  <a:pt x="43112" y="590900"/>
                  <a:pt x="26349" y="590900"/>
                </a:cubicBezTo>
                <a:cubicBezTo>
                  <a:pt x="17963" y="590900"/>
                  <a:pt x="10372" y="587502"/>
                  <a:pt x="4877" y="582007"/>
                </a:cubicBezTo>
                <a:lnTo>
                  <a:pt x="0" y="570232"/>
                </a:lnTo>
                <a:lnTo>
                  <a:pt x="0" y="550840"/>
                </a:lnTo>
                <a:lnTo>
                  <a:pt x="4877" y="539066"/>
                </a:lnTo>
                <a:cubicBezTo>
                  <a:pt x="10372" y="533572"/>
                  <a:pt x="17963" y="530173"/>
                  <a:pt x="26349" y="530173"/>
                </a:cubicBezTo>
                <a:close/>
                <a:moveTo>
                  <a:pt x="1673704" y="458486"/>
                </a:moveTo>
                <a:lnTo>
                  <a:pt x="1671744" y="497284"/>
                </a:lnTo>
                <a:lnTo>
                  <a:pt x="1664620" y="480084"/>
                </a:lnTo>
                <a:cubicBezTo>
                  <a:pt x="1664620" y="471700"/>
                  <a:pt x="1668019" y="464109"/>
                  <a:pt x="1673514" y="458614"/>
                </a:cubicBezTo>
                <a:close/>
                <a:moveTo>
                  <a:pt x="1622429" y="449721"/>
                </a:moveTo>
                <a:cubicBezTo>
                  <a:pt x="1639199" y="449721"/>
                  <a:pt x="1652792" y="463315"/>
                  <a:pt x="1652792" y="480084"/>
                </a:cubicBezTo>
                <a:cubicBezTo>
                  <a:pt x="1652792" y="496854"/>
                  <a:pt x="1639199" y="510448"/>
                  <a:pt x="1622429" y="510448"/>
                </a:cubicBezTo>
                <a:cubicBezTo>
                  <a:pt x="1605659" y="510448"/>
                  <a:pt x="1592066" y="496854"/>
                  <a:pt x="1592066" y="480084"/>
                </a:cubicBezTo>
                <a:cubicBezTo>
                  <a:pt x="1592066" y="463315"/>
                  <a:pt x="1605659" y="449721"/>
                  <a:pt x="1622429" y="449721"/>
                </a:cubicBezTo>
                <a:close/>
                <a:moveTo>
                  <a:pt x="1549874" y="449721"/>
                </a:moveTo>
                <a:cubicBezTo>
                  <a:pt x="1566644" y="449721"/>
                  <a:pt x="1580238" y="463315"/>
                  <a:pt x="1580238" y="480084"/>
                </a:cubicBezTo>
                <a:cubicBezTo>
                  <a:pt x="1580238" y="496854"/>
                  <a:pt x="1566644" y="510448"/>
                  <a:pt x="1549874" y="510448"/>
                </a:cubicBezTo>
                <a:cubicBezTo>
                  <a:pt x="1533105" y="510448"/>
                  <a:pt x="1519511" y="496854"/>
                  <a:pt x="1519511" y="480084"/>
                </a:cubicBezTo>
                <a:cubicBezTo>
                  <a:pt x="1519511" y="463315"/>
                  <a:pt x="1533105" y="449721"/>
                  <a:pt x="1549874" y="449721"/>
                </a:cubicBezTo>
                <a:close/>
                <a:moveTo>
                  <a:pt x="1477320" y="449721"/>
                </a:moveTo>
                <a:cubicBezTo>
                  <a:pt x="1494089" y="449721"/>
                  <a:pt x="1507683" y="463315"/>
                  <a:pt x="1507683" y="480084"/>
                </a:cubicBezTo>
                <a:cubicBezTo>
                  <a:pt x="1507683" y="496854"/>
                  <a:pt x="1494089" y="510448"/>
                  <a:pt x="1477320" y="510448"/>
                </a:cubicBezTo>
                <a:cubicBezTo>
                  <a:pt x="1460550" y="510448"/>
                  <a:pt x="1446956" y="496854"/>
                  <a:pt x="1446956" y="480084"/>
                </a:cubicBezTo>
                <a:cubicBezTo>
                  <a:pt x="1446956" y="463315"/>
                  <a:pt x="1460550" y="449721"/>
                  <a:pt x="1477320" y="449721"/>
                </a:cubicBezTo>
                <a:close/>
                <a:moveTo>
                  <a:pt x="1404765" y="449721"/>
                </a:moveTo>
                <a:cubicBezTo>
                  <a:pt x="1421535" y="449721"/>
                  <a:pt x="1435129" y="463315"/>
                  <a:pt x="1435129" y="480084"/>
                </a:cubicBezTo>
                <a:cubicBezTo>
                  <a:pt x="1435129" y="496854"/>
                  <a:pt x="1421535" y="510448"/>
                  <a:pt x="1404765" y="510448"/>
                </a:cubicBezTo>
                <a:cubicBezTo>
                  <a:pt x="1387996" y="510448"/>
                  <a:pt x="1374402" y="496854"/>
                  <a:pt x="1374402" y="480084"/>
                </a:cubicBezTo>
                <a:cubicBezTo>
                  <a:pt x="1374402" y="463315"/>
                  <a:pt x="1387996" y="449721"/>
                  <a:pt x="1404765" y="449721"/>
                </a:cubicBezTo>
                <a:close/>
                <a:moveTo>
                  <a:pt x="1332211" y="449721"/>
                </a:moveTo>
                <a:cubicBezTo>
                  <a:pt x="1348980" y="449721"/>
                  <a:pt x="1362574" y="463315"/>
                  <a:pt x="1362574" y="480084"/>
                </a:cubicBezTo>
                <a:cubicBezTo>
                  <a:pt x="1362574" y="496854"/>
                  <a:pt x="1348980" y="510448"/>
                  <a:pt x="1332211" y="510448"/>
                </a:cubicBezTo>
                <a:cubicBezTo>
                  <a:pt x="1315441" y="510448"/>
                  <a:pt x="1301847" y="496854"/>
                  <a:pt x="1301847" y="480084"/>
                </a:cubicBezTo>
                <a:cubicBezTo>
                  <a:pt x="1301847" y="463315"/>
                  <a:pt x="1315441" y="449721"/>
                  <a:pt x="1332211" y="449721"/>
                </a:cubicBezTo>
                <a:close/>
                <a:moveTo>
                  <a:pt x="1259656" y="449721"/>
                </a:moveTo>
                <a:cubicBezTo>
                  <a:pt x="1276426" y="449721"/>
                  <a:pt x="1290020" y="463315"/>
                  <a:pt x="1290020" y="480084"/>
                </a:cubicBezTo>
                <a:cubicBezTo>
                  <a:pt x="1290020" y="496854"/>
                  <a:pt x="1276426" y="510448"/>
                  <a:pt x="1259656" y="510448"/>
                </a:cubicBezTo>
                <a:cubicBezTo>
                  <a:pt x="1242887" y="510448"/>
                  <a:pt x="1229293" y="496854"/>
                  <a:pt x="1229293" y="480084"/>
                </a:cubicBezTo>
                <a:cubicBezTo>
                  <a:pt x="1229293" y="463315"/>
                  <a:pt x="1242887" y="449721"/>
                  <a:pt x="1259656" y="449721"/>
                </a:cubicBezTo>
                <a:close/>
                <a:moveTo>
                  <a:pt x="1187102" y="449721"/>
                </a:moveTo>
                <a:cubicBezTo>
                  <a:pt x="1203871" y="449721"/>
                  <a:pt x="1217465" y="463315"/>
                  <a:pt x="1217465" y="480084"/>
                </a:cubicBezTo>
                <a:cubicBezTo>
                  <a:pt x="1217465" y="496854"/>
                  <a:pt x="1203871" y="510448"/>
                  <a:pt x="1187102" y="510448"/>
                </a:cubicBezTo>
                <a:cubicBezTo>
                  <a:pt x="1170332" y="510448"/>
                  <a:pt x="1156738" y="496854"/>
                  <a:pt x="1156738" y="480084"/>
                </a:cubicBezTo>
                <a:cubicBezTo>
                  <a:pt x="1156738" y="463315"/>
                  <a:pt x="1170332" y="449721"/>
                  <a:pt x="1187102" y="449721"/>
                </a:cubicBezTo>
                <a:close/>
                <a:moveTo>
                  <a:pt x="1114547" y="449721"/>
                </a:moveTo>
                <a:cubicBezTo>
                  <a:pt x="1131317" y="449721"/>
                  <a:pt x="1144911" y="463315"/>
                  <a:pt x="1144911" y="480084"/>
                </a:cubicBezTo>
                <a:cubicBezTo>
                  <a:pt x="1144911" y="496854"/>
                  <a:pt x="1131317" y="510448"/>
                  <a:pt x="1114547" y="510448"/>
                </a:cubicBezTo>
                <a:cubicBezTo>
                  <a:pt x="1097778" y="510448"/>
                  <a:pt x="1084184" y="496854"/>
                  <a:pt x="1084184" y="480084"/>
                </a:cubicBezTo>
                <a:cubicBezTo>
                  <a:pt x="1084184" y="463315"/>
                  <a:pt x="1097778" y="449721"/>
                  <a:pt x="1114547" y="449721"/>
                </a:cubicBezTo>
                <a:close/>
                <a:moveTo>
                  <a:pt x="1041993" y="449721"/>
                </a:moveTo>
                <a:cubicBezTo>
                  <a:pt x="1058762" y="449721"/>
                  <a:pt x="1072356" y="463315"/>
                  <a:pt x="1072356" y="480084"/>
                </a:cubicBezTo>
                <a:cubicBezTo>
                  <a:pt x="1072356" y="496854"/>
                  <a:pt x="1058762" y="510448"/>
                  <a:pt x="1041993" y="510448"/>
                </a:cubicBezTo>
                <a:cubicBezTo>
                  <a:pt x="1025223" y="510448"/>
                  <a:pt x="1011629" y="496854"/>
                  <a:pt x="1011629" y="480084"/>
                </a:cubicBezTo>
                <a:cubicBezTo>
                  <a:pt x="1011629" y="463315"/>
                  <a:pt x="1025223" y="449721"/>
                  <a:pt x="1041993" y="449721"/>
                </a:cubicBezTo>
                <a:close/>
                <a:moveTo>
                  <a:pt x="969438" y="449721"/>
                </a:moveTo>
                <a:cubicBezTo>
                  <a:pt x="986208" y="449721"/>
                  <a:pt x="999801" y="463315"/>
                  <a:pt x="999801" y="480084"/>
                </a:cubicBezTo>
                <a:cubicBezTo>
                  <a:pt x="999801" y="496854"/>
                  <a:pt x="986208" y="510448"/>
                  <a:pt x="969438" y="510448"/>
                </a:cubicBezTo>
                <a:cubicBezTo>
                  <a:pt x="952669" y="510448"/>
                  <a:pt x="939075" y="496854"/>
                  <a:pt x="939075" y="480084"/>
                </a:cubicBezTo>
                <a:cubicBezTo>
                  <a:pt x="939075" y="463315"/>
                  <a:pt x="952669" y="449721"/>
                  <a:pt x="969438" y="449721"/>
                </a:cubicBezTo>
                <a:close/>
                <a:moveTo>
                  <a:pt x="896883" y="449721"/>
                </a:moveTo>
                <a:cubicBezTo>
                  <a:pt x="913653" y="449721"/>
                  <a:pt x="927247" y="463315"/>
                  <a:pt x="927247" y="480084"/>
                </a:cubicBezTo>
                <a:cubicBezTo>
                  <a:pt x="927247" y="496854"/>
                  <a:pt x="913653" y="510448"/>
                  <a:pt x="896883" y="510448"/>
                </a:cubicBezTo>
                <a:cubicBezTo>
                  <a:pt x="880114" y="510448"/>
                  <a:pt x="866520" y="496854"/>
                  <a:pt x="866520" y="480084"/>
                </a:cubicBezTo>
                <a:cubicBezTo>
                  <a:pt x="866520" y="463315"/>
                  <a:pt x="880114" y="449721"/>
                  <a:pt x="896883" y="449721"/>
                </a:cubicBezTo>
                <a:close/>
                <a:moveTo>
                  <a:pt x="824329" y="449721"/>
                </a:moveTo>
                <a:cubicBezTo>
                  <a:pt x="841098" y="449721"/>
                  <a:pt x="854692" y="463315"/>
                  <a:pt x="854692" y="480084"/>
                </a:cubicBezTo>
                <a:cubicBezTo>
                  <a:pt x="854692" y="496854"/>
                  <a:pt x="841098" y="510448"/>
                  <a:pt x="824329" y="510448"/>
                </a:cubicBezTo>
                <a:cubicBezTo>
                  <a:pt x="807559" y="510448"/>
                  <a:pt x="793965" y="496854"/>
                  <a:pt x="793965" y="480084"/>
                </a:cubicBezTo>
                <a:cubicBezTo>
                  <a:pt x="793965" y="463315"/>
                  <a:pt x="807559" y="449721"/>
                  <a:pt x="824329" y="449721"/>
                </a:cubicBezTo>
                <a:close/>
                <a:moveTo>
                  <a:pt x="751774" y="449721"/>
                </a:moveTo>
                <a:cubicBezTo>
                  <a:pt x="768544" y="449721"/>
                  <a:pt x="782138" y="463315"/>
                  <a:pt x="782138" y="480084"/>
                </a:cubicBezTo>
                <a:cubicBezTo>
                  <a:pt x="782138" y="496854"/>
                  <a:pt x="768544" y="510448"/>
                  <a:pt x="751774" y="510448"/>
                </a:cubicBezTo>
                <a:cubicBezTo>
                  <a:pt x="735005" y="510448"/>
                  <a:pt x="721411" y="496854"/>
                  <a:pt x="721411" y="480084"/>
                </a:cubicBezTo>
                <a:cubicBezTo>
                  <a:pt x="721411" y="463315"/>
                  <a:pt x="735005" y="449721"/>
                  <a:pt x="751774" y="449721"/>
                </a:cubicBezTo>
                <a:close/>
                <a:moveTo>
                  <a:pt x="679220" y="449721"/>
                </a:moveTo>
                <a:cubicBezTo>
                  <a:pt x="695989" y="449721"/>
                  <a:pt x="709583" y="463315"/>
                  <a:pt x="709583" y="480084"/>
                </a:cubicBezTo>
                <a:cubicBezTo>
                  <a:pt x="709583" y="496854"/>
                  <a:pt x="695989" y="510448"/>
                  <a:pt x="679220" y="510448"/>
                </a:cubicBezTo>
                <a:cubicBezTo>
                  <a:pt x="662450" y="510448"/>
                  <a:pt x="648856" y="496854"/>
                  <a:pt x="648856" y="480084"/>
                </a:cubicBezTo>
                <a:cubicBezTo>
                  <a:pt x="648856" y="463315"/>
                  <a:pt x="662450" y="449721"/>
                  <a:pt x="679220" y="449721"/>
                </a:cubicBezTo>
                <a:close/>
                <a:moveTo>
                  <a:pt x="606665" y="449721"/>
                </a:moveTo>
                <a:cubicBezTo>
                  <a:pt x="623435" y="449721"/>
                  <a:pt x="637029" y="463315"/>
                  <a:pt x="637029" y="480084"/>
                </a:cubicBezTo>
                <a:cubicBezTo>
                  <a:pt x="637029" y="496854"/>
                  <a:pt x="623435" y="510448"/>
                  <a:pt x="606665" y="510448"/>
                </a:cubicBezTo>
                <a:cubicBezTo>
                  <a:pt x="589896" y="510448"/>
                  <a:pt x="576302" y="496854"/>
                  <a:pt x="576302" y="480084"/>
                </a:cubicBezTo>
                <a:cubicBezTo>
                  <a:pt x="576302" y="463315"/>
                  <a:pt x="589896" y="449721"/>
                  <a:pt x="606665" y="449721"/>
                </a:cubicBezTo>
                <a:close/>
                <a:moveTo>
                  <a:pt x="534111" y="449721"/>
                </a:moveTo>
                <a:cubicBezTo>
                  <a:pt x="550880" y="449721"/>
                  <a:pt x="564474" y="463315"/>
                  <a:pt x="564474" y="480084"/>
                </a:cubicBezTo>
                <a:cubicBezTo>
                  <a:pt x="564474" y="496854"/>
                  <a:pt x="550880" y="510448"/>
                  <a:pt x="534111" y="510448"/>
                </a:cubicBezTo>
                <a:cubicBezTo>
                  <a:pt x="517341" y="510448"/>
                  <a:pt x="503747" y="496854"/>
                  <a:pt x="503747" y="480084"/>
                </a:cubicBezTo>
                <a:cubicBezTo>
                  <a:pt x="503747" y="463315"/>
                  <a:pt x="517341" y="449721"/>
                  <a:pt x="534111" y="449721"/>
                </a:cubicBezTo>
                <a:close/>
                <a:moveTo>
                  <a:pt x="461556" y="449721"/>
                </a:moveTo>
                <a:cubicBezTo>
                  <a:pt x="478326" y="449721"/>
                  <a:pt x="491920" y="463315"/>
                  <a:pt x="491920" y="480084"/>
                </a:cubicBezTo>
                <a:cubicBezTo>
                  <a:pt x="491920" y="496854"/>
                  <a:pt x="478326" y="510448"/>
                  <a:pt x="461556" y="510448"/>
                </a:cubicBezTo>
                <a:cubicBezTo>
                  <a:pt x="444787" y="510448"/>
                  <a:pt x="431192" y="496854"/>
                  <a:pt x="431192" y="480084"/>
                </a:cubicBezTo>
                <a:cubicBezTo>
                  <a:pt x="431192" y="463315"/>
                  <a:pt x="444787" y="449721"/>
                  <a:pt x="461556" y="449721"/>
                </a:cubicBezTo>
                <a:close/>
                <a:moveTo>
                  <a:pt x="389002" y="449721"/>
                </a:moveTo>
                <a:cubicBezTo>
                  <a:pt x="405771" y="449721"/>
                  <a:pt x="419365" y="463315"/>
                  <a:pt x="419365" y="480084"/>
                </a:cubicBezTo>
                <a:cubicBezTo>
                  <a:pt x="419365" y="496854"/>
                  <a:pt x="405771" y="510448"/>
                  <a:pt x="389002" y="510448"/>
                </a:cubicBezTo>
                <a:cubicBezTo>
                  <a:pt x="372232" y="510448"/>
                  <a:pt x="358638" y="496854"/>
                  <a:pt x="358638" y="480084"/>
                </a:cubicBezTo>
                <a:cubicBezTo>
                  <a:pt x="358638" y="463315"/>
                  <a:pt x="372232" y="449721"/>
                  <a:pt x="389002" y="449721"/>
                </a:cubicBezTo>
                <a:close/>
                <a:moveTo>
                  <a:pt x="316447" y="449721"/>
                </a:moveTo>
                <a:cubicBezTo>
                  <a:pt x="333216" y="449721"/>
                  <a:pt x="346810" y="463315"/>
                  <a:pt x="346810" y="480084"/>
                </a:cubicBezTo>
                <a:cubicBezTo>
                  <a:pt x="346810" y="496854"/>
                  <a:pt x="333216" y="510448"/>
                  <a:pt x="316447" y="510448"/>
                </a:cubicBezTo>
                <a:cubicBezTo>
                  <a:pt x="299677" y="510448"/>
                  <a:pt x="286084" y="496854"/>
                  <a:pt x="286084" y="480084"/>
                </a:cubicBezTo>
                <a:cubicBezTo>
                  <a:pt x="286084" y="463315"/>
                  <a:pt x="299677" y="449721"/>
                  <a:pt x="316447" y="449721"/>
                </a:cubicBezTo>
                <a:close/>
                <a:moveTo>
                  <a:pt x="243892" y="449721"/>
                </a:moveTo>
                <a:cubicBezTo>
                  <a:pt x="260662" y="449721"/>
                  <a:pt x="274256" y="463315"/>
                  <a:pt x="274256" y="480084"/>
                </a:cubicBezTo>
                <a:cubicBezTo>
                  <a:pt x="274256" y="496854"/>
                  <a:pt x="260662" y="510448"/>
                  <a:pt x="243892" y="510448"/>
                </a:cubicBezTo>
                <a:cubicBezTo>
                  <a:pt x="227123" y="510448"/>
                  <a:pt x="213529" y="496854"/>
                  <a:pt x="213529" y="480084"/>
                </a:cubicBezTo>
                <a:cubicBezTo>
                  <a:pt x="213529" y="463315"/>
                  <a:pt x="227123" y="449721"/>
                  <a:pt x="243892" y="449721"/>
                </a:cubicBezTo>
                <a:close/>
                <a:moveTo>
                  <a:pt x="171339" y="449721"/>
                </a:moveTo>
                <a:cubicBezTo>
                  <a:pt x="188107" y="449721"/>
                  <a:pt x="201701" y="463315"/>
                  <a:pt x="201701" y="480084"/>
                </a:cubicBezTo>
                <a:cubicBezTo>
                  <a:pt x="201701" y="496854"/>
                  <a:pt x="188107" y="510448"/>
                  <a:pt x="171339" y="510448"/>
                </a:cubicBezTo>
                <a:cubicBezTo>
                  <a:pt x="154679" y="510448"/>
                  <a:pt x="141085" y="496854"/>
                  <a:pt x="141085" y="480084"/>
                </a:cubicBezTo>
                <a:cubicBezTo>
                  <a:pt x="141085" y="463315"/>
                  <a:pt x="154679" y="449721"/>
                  <a:pt x="171339" y="449721"/>
                </a:cubicBezTo>
                <a:close/>
                <a:moveTo>
                  <a:pt x="98910" y="449721"/>
                </a:moveTo>
                <a:cubicBezTo>
                  <a:pt x="115670" y="449721"/>
                  <a:pt x="129264" y="463315"/>
                  <a:pt x="129264" y="480084"/>
                </a:cubicBezTo>
                <a:cubicBezTo>
                  <a:pt x="129264" y="496854"/>
                  <a:pt x="115670" y="510448"/>
                  <a:pt x="98910" y="510448"/>
                </a:cubicBezTo>
                <a:cubicBezTo>
                  <a:pt x="82136" y="510448"/>
                  <a:pt x="68542" y="496854"/>
                  <a:pt x="68542" y="480084"/>
                </a:cubicBezTo>
                <a:cubicBezTo>
                  <a:pt x="68542" y="463315"/>
                  <a:pt x="82136" y="449721"/>
                  <a:pt x="98910" y="449721"/>
                </a:cubicBezTo>
                <a:close/>
                <a:moveTo>
                  <a:pt x="26355" y="449721"/>
                </a:moveTo>
                <a:cubicBezTo>
                  <a:pt x="43118" y="449721"/>
                  <a:pt x="56713" y="463315"/>
                  <a:pt x="56713" y="480084"/>
                </a:cubicBezTo>
                <a:cubicBezTo>
                  <a:pt x="56713" y="496854"/>
                  <a:pt x="43118" y="510448"/>
                  <a:pt x="26355" y="510448"/>
                </a:cubicBezTo>
                <a:cubicBezTo>
                  <a:pt x="17970" y="510448"/>
                  <a:pt x="10379" y="507050"/>
                  <a:pt x="4884" y="501555"/>
                </a:cubicBezTo>
                <a:lnTo>
                  <a:pt x="0" y="489763"/>
                </a:lnTo>
                <a:lnTo>
                  <a:pt x="0" y="470405"/>
                </a:lnTo>
                <a:lnTo>
                  <a:pt x="4884" y="458614"/>
                </a:lnTo>
                <a:cubicBezTo>
                  <a:pt x="10379" y="453120"/>
                  <a:pt x="17970" y="449721"/>
                  <a:pt x="26355" y="449721"/>
                </a:cubicBezTo>
                <a:close/>
                <a:moveTo>
                  <a:pt x="1673066" y="379245"/>
                </a:moveTo>
                <a:lnTo>
                  <a:pt x="1675237" y="422266"/>
                </a:lnTo>
                <a:lnTo>
                  <a:pt x="1673514" y="421103"/>
                </a:lnTo>
                <a:cubicBezTo>
                  <a:pt x="1668019" y="415609"/>
                  <a:pt x="1664620" y="408017"/>
                  <a:pt x="1664620" y="399633"/>
                </a:cubicBezTo>
                <a:close/>
                <a:moveTo>
                  <a:pt x="1622429" y="369269"/>
                </a:moveTo>
                <a:cubicBezTo>
                  <a:pt x="1639199" y="369269"/>
                  <a:pt x="1652792" y="382864"/>
                  <a:pt x="1652792" y="399633"/>
                </a:cubicBezTo>
                <a:cubicBezTo>
                  <a:pt x="1652792" y="416402"/>
                  <a:pt x="1639199" y="429997"/>
                  <a:pt x="1622429" y="429997"/>
                </a:cubicBezTo>
                <a:cubicBezTo>
                  <a:pt x="1605659" y="429997"/>
                  <a:pt x="1592066" y="416402"/>
                  <a:pt x="1592066" y="399633"/>
                </a:cubicBezTo>
                <a:cubicBezTo>
                  <a:pt x="1592066" y="382864"/>
                  <a:pt x="1605659" y="369269"/>
                  <a:pt x="1622429" y="369269"/>
                </a:cubicBezTo>
                <a:close/>
                <a:moveTo>
                  <a:pt x="1549874" y="369269"/>
                </a:moveTo>
                <a:cubicBezTo>
                  <a:pt x="1566644" y="369269"/>
                  <a:pt x="1580238" y="382864"/>
                  <a:pt x="1580238" y="399633"/>
                </a:cubicBezTo>
                <a:cubicBezTo>
                  <a:pt x="1580238" y="416402"/>
                  <a:pt x="1566644" y="429997"/>
                  <a:pt x="1549874" y="429997"/>
                </a:cubicBezTo>
                <a:cubicBezTo>
                  <a:pt x="1533105" y="429997"/>
                  <a:pt x="1519511" y="416402"/>
                  <a:pt x="1519511" y="399633"/>
                </a:cubicBezTo>
                <a:cubicBezTo>
                  <a:pt x="1519511" y="382864"/>
                  <a:pt x="1533105" y="369269"/>
                  <a:pt x="1549874" y="369269"/>
                </a:cubicBezTo>
                <a:close/>
                <a:moveTo>
                  <a:pt x="1477320" y="369269"/>
                </a:moveTo>
                <a:cubicBezTo>
                  <a:pt x="1494089" y="369269"/>
                  <a:pt x="1507683" y="382864"/>
                  <a:pt x="1507683" y="399633"/>
                </a:cubicBezTo>
                <a:cubicBezTo>
                  <a:pt x="1507683" y="416402"/>
                  <a:pt x="1494089" y="429997"/>
                  <a:pt x="1477320" y="429997"/>
                </a:cubicBezTo>
                <a:cubicBezTo>
                  <a:pt x="1460550" y="429997"/>
                  <a:pt x="1446956" y="416402"/>
                  <a:pt x="1446956" y="399633"/>
                </a:cubicBezTo>
                <a:cubicBezTo>
                  <a:pt x="1446956" y="382864"/>
                  <a:pt x="1460550" y="369269"/>
                  <a:pt x="1477320" y="369269"/>
                </a:cubicBezTo>
                <a:close/>
                <a:moveTo>
                  <a:pt x="1404765" y="369269"/>
                </a:moveTo>
                <a:cubicBezTo>
                  <a:pt x="1421535" y="369269"/>
                  <a:pt x="1435129" y="382864"/>
                  <a:pt x="1435129" y="399633"/>
                </a:cubicBezTo>
                <a:cubicBezTo>
                  <a:pt x="1435129" y="416402"/>
                  <a:pt x="1421535" y="429997"/>
                  <a:pt x="1404765" y="429997"/>
                </a:cubicBezTo>
                <a:cubicBezTo>
                  <a:pt x="1387996" y="429997"/>
                  <a:pt x="1374402" y="416402"/>
                  <a:pt x="1374402" y="399633"/>
                </a:cubicBezTo>
                <a:cubicBezTo>
                  <a:pt x="1374402" y="382864"/>
                  <a:pt x="1387996" y="369269"/>
                  <a:pt x="1404765" y="369269"/>
                </a:cubicBezTo>
                <a:close/>
                <a:moveTo>
                  <a:pt x="1332211" y="369269"/>
                </a:moveTo>
                <a:cubicBezTo>
                  <a:pt x="1348980" y="369269"/>
                  <a:pt x="1362574" y="382864"/>
                  <a:pt x="1362574" y="399633"/>
                </a:cubicBezTo>
                <a:cubicBezTo>
                  <a:pt x="1362574" y="416402"/>
                  <a:pt x="1348980" y="429997"/>
                  <a:pt x="1332211" y="429997"/>
                </a:cubicBezTo>
                <a:cubicBezTo>
                  <a:pt x="1315441" y="429997"/>
                  <a:pt x="1301847" y="416402"/>
                  <a:pt x="1301847" y="399633"/>
                </a:cubicBezTo>
                <a:cubicBezTo>
                  <a:pt x="1301847" y="382864"/>
                  <a:pt x="1315441" y="369269"/>
                  <a:pt x="1332211" y="369269"/>
                </a:cubicBezTo>
                <a:close/>
                <a:moveTo>
                  <a:pt x="1259656" y="369269"/>
                </a:moveTo>
                <a:cubicBezTo>
                  <a:pt x="1276426" y="369269"/>
                  <a:pt x="1290020" y="382864"/>
                  <a:pt x="1290020" y="399633"/>
                </a:cubicBezTo>
                <a:cubicBezTo>
                  <a:pt x="1290020" y="416402"/>
                  <a:pt x="1276426" y="429997"/>
                  <a:pt x="1259656" y="429997"/>
                </a:cubicBezTo>
                <a:cubicBezTo>
                  <a:pt x="1242887" y="429997"/>
                  <a:pt x="1229293" y="416402"/>
                  <a:pt x="1229293" y="399633"/>
                </a:cubicBezTo>
                <a:cubicBezTo>
                  <a:pt x="1229293" y="382864"/>
                  <a:pt x="1242887" y="369269"/>
                  <a:pt x="1259656" y="369269"/>
                </a:cubicBezTo>
                <a:close/>
                <a:moveTo>
                  <a:pt x="1187102" y="369269"/>
                </a:moveTo>
                <a:cubicBezTo>
                  <a:pt x="1203871" y="369269"/>
                  <a:pt x="1217465" y="382864"/>
                  <a:pt x="1217465" y="399633"/>
                </a:cubicBezTo>
                <a:cubicBezTo>
                  <a:pt x="1217465" y="416402"/>
                  <a:pt x="1203871" y="429997"/>
                  <a:pt x="1187102" y="429997"/>
                </a:cubicBezTo>
                <a:cubicBezTo>
                  <a:pt x="1170332" y="429997"/>
                  <a:pt x="1156738" y="416402"/>
                  <a:pt x="1156738" y="399633"/>
                </a:cubicBezTo>
                <a:cubicBezTo>
                  <a:pt x="1156738" y="382864"/>
                  <a:pt x="1170332" y="369269"/>
                  <a:pt x="1187102" y="369269"/>
                </a:cubicBezTo>
                <a:close/>
                <a:moveTo>
                  <a:pt x="1114547" y="369269"/>
                </a:moveTo>
                <a:cubicBezTo>
                  <a:pt x="1131317" y="369269"/>
                  <a:pt x="1144911" y="382864"/>
                  <a:pt x="1144911" y="399633"/>
                </a:cubicBezTo>
                <a:cubicBezTo>
                  <a:pt x="1144911" y="416402"/>
                  <a:pt x="1131317" y="429997"/>
                  <a:pt x="1114547" y="429997"/>
                </a:cubicBezTo>
                <a:cubicBezTo>
                  <a:pt x="1097778" y="429997"/>
                  <a:pt x="1084184" y="416402"/>
                  <a:pt x="1084184" y="399633"/>
                </a:cubicBezTo>
                <a:cubicBezTo>
                  <a:pt x="1084184" y="382864"/>
                  <a:pt x="1097778" y="369269"/>
                  <a:pt x="1114547" y="369269"/>
                </a:cubicBezTo>
                <a:close/>
                <a:moveTo>
                  <a:pt x="1041993" y="369269"/>
                </a:moveTo>
                <a:cubicBezTo>
                  <a:pt x="1058762" y="369269"/>
                  <a:pt x="1072356" y="382864"/>
                  <a:pt x="1072356" y="399633"/>
                </a:cubicBezTo>
                <a:cubicBezTo>
                  <a:pt x="1072356" y="416402"/>
                  <a:pt x="1058762" y="429997"/>
                  <a:pt x="1041993" y="429997"/>
                </a:cubicBezTo>
                <a:cubicBezTo>
                  <a:pt x="1025223" y="429997"/>
                  <a:pt x="1011629" y="416402"/>
                  <a:pt x="1011629" y="399633"/>
                </a:cubicBezTo>
                <a:cubicBezTo>
                  <a:pt x="1011629" y="382864"/>
                  <a:pt x="1025223" y="369269"/>
                  <a:pt x="1041993" y="369269"/>
                </a:cubicBezTo>
                <a:close/>
                <a:moveTo>
                  <a:pt x="969438" y="369269"/>
                </a:moveTo>
                <a:cubicBezTo>
                  <a:pt x="986208" y="369269"/>
                  <a:pt x="999801" y="382864"/>
                  <a:pt x="999801" y="399633"/>
                </a:cubicBezTo>
                <a:cubicBezTo>
                  <a:pt x="999801" y="416402"/>
                  <a:pt x="986208" y="429997"/>
                  <a:pt x="969438" y="429997"/>
                </a:cubicBezTo>
                <a:cubicBezTo>
                  <a:pt x="952669" y="429997"/>
                  <a:pt x="939075" y="416402"/>
                  <a:pt x="939075" y="399633"/>
                </a:cubicBezTo>
                <a:cubicBezTo>
                  <a:pt x="939075" y="382864"/>
                  <a:pt x="952669" y="369269"/>
                  <a:pt x="969438" y="369269"/>
                </a:cubicBezTo>
                <a:close/>
                <a:moveTo>
                  <a:pt x="896883" y="369269"/>
                </a:moveTo>
                <a:cubicBezTo>
                  <a:pt x="913653" y="369269"/>
                  <a:pt x="927247" y="382864"/>
                  <a:pt x="927247" y="399633"/>
                </a:cubicBezTo>
                <a:cubicBezTo>
                  <a:pt x="927247" y="416402"/>
                  <a:pt x="913653" y="429997"/>
                  <a:pt x="896883" y="429997"/>
                </a:cubicBezTo>
                <a:cubicBezTo>
                  <a:pt x="880114" y="429997"/>
                  <a:pt x="866520" y="416402"/>
                  <a:pt x="866520" y="399633"/>
                </a:cubicBezTo>
                <a:cubicBezTo>
                  <a:pt x="866520" y="382864"/>
                  <a:pt x="880114" y="369269"/>
                  <a:pt x="896883" y="369269"/>
                </a:cubicBezTo>
                <a:close/>
                <a:moveTo>
                  <a:pt x="824329" y="369269"/>
                </a:moveTo>
                <a:cubicBezTo>
                  <a:pt x="841098" y="369269"/>
                  <a:pt x="854692" y="382864"/>
                  <a:pt x="854692" y="399633"/>
                </a:cubicBezTo>
                <a:cubicBezTo>
                  <a:pt x="854692" y="416402"/>
                  <a:pt x="841098" y="429997"/>
                  <a:pt x="824329" y="429997"/>
                </a:cubicBezTo>
                <a:cubicBezTo>
                  <a:pt x="807559" y="429997"/>
                  <a:pt x="793965" y="416402"/>
                  <a:pt x="793965" y="399633"/>
                </a:cubicBezTo>
                <a:cubicBezTo>
                  <a:pt x="793965" y="382864"/>
                  <a:pt x="807559" y="369269"/>
                  <a:pt x="824329" y="369269"/>
                </a:cubicBezTo>
                <a:close/>
                <a:moveTo>
                  <a:pt x="751774" y="369269"/>
                </a:moveTo>
                <a:cubicBezTo>
                  <a:pt x="768544" y="369269"/>
                  <a:pt x="782138" y="382864"/>
                  <a:pt x="782138" y="399633"/>
                </a:cubicBezTo>
                <a:cubicBezTo>
                  <a:pt x="782138" y="416402"/>
                  <a:pt x="768544" y="429997"/>
                  <a:pt x="751774" y="429997"/>
                </a:cubicBezTo>
                <a:cubicBezTo>
                  <a:pt x="735005" y="429997"/>
                  <a:pt x="721411" y="416402"/>
                  <a:pt x="721411" y="399633"/>
                </a:cubicBezTo>
                <a:cubicBezTo>
                  <a:pt x="721411" y="382864"/>
                  <a:pt x="735005" y="369269"/>
                  <a:pt x="751774" y="369269"/>
                </a:cubicBezTo>
                <a:close/>
                <a:moveTo>
                  <a:pt x="679220" y="369269"/>
                </a:moveTo>
                <a:cubicBezTo>
                  <a:pt x="695989" y="369269"/>
                  <a:pt x="709583" y="382864"/>
                  <a:pt x="709583" y="399633"/>
                </a:cubicBezTo>
                <a:cubicBezTo>
                  <a:pt x="709583" y="416402"/>
                  <a:pt x="695989" y="429997"/>
                  <a:pt x="679220" y="429997"/>
                </a:cubicBezTo>
                <a:cubicBezTo>
                  <a:pt x="662450" y="429997"/>
                  <a:pt x="648856" y="416402"/>
                  <a:pt x="648856" y="399633"/>
                </a:cubicBezTo>
                <a:cubicBezTo>
                  <a:pt x="648856" y="382864"/>
                  <a:pt x="662450" y="369269"/>
                  <a:pt x="679220" y="369269"/>
                </a:cubicBezTo>
                <a:close/>
                <a:moveTo>
                  <a:pt x="606665" y="369269"/>
                </a:moveTo>
                <a:cubicBezTo>
                  <a:pt x="623435" y="369269"/>
                  <a:pt x="637029" y="382864"/>
                  <a:pt x="637029" y="399633"/>
                </a:cubicBezTo>
                <a:cubicBezTo>
                  <a:pt x="637029" y="416402"/>
                  <a:pt x="623435" y="429997"/>
                  <a:pt x="606665" y="429997"/>
                </a:cubicBezTo>
                <a:cubicBezTo>
                  <a:pt x="589896" y="429997"/>
                  <a:pt x="576302" y="416402"/>
                  <a:pt x="576302" y="399633"/>
                </a:cubicBezTo>
                <a:cubicBezTo>
                  <a:pt x="576302" y="382864"/>
                  <a:pt x="589896" y="369269"/>
                  <a:pt x="606665" y="369269"/>
                </a:cubicBezTo>
                <a:close/>
                <a:moveTo>
                  <a:pt x="534111" y="369269"/>
                </a:moveTo>
                <a:cubicBezTo>
                  <a:pt x="550880" y="369269"/>
                  <a:pt x="564474" y="382864"/>
                  <a:pt x="564474" y="399633"/>
                </a:cubicBezTo>
                <a:cubicBezTo>
                  <a:pt x="564474" y="416402"/>
                  <a:pt x="550880" y="429997"/>
                  <a:pt x="534111" y="429997"/>
                </a:cubicBezTo>
                <a:cubicBezTo>
                  <a:pt x="517341" y="429997"/>
                  <a:pt x="503747" y="416402"/>
                  <a:pt x="503747" y="399633"/>
                </a:cubicBezTo>
                <a:cubicBezTo>
                  <a:pt x="503747" y="382864"/>
                  <a:pt x="517341" y="369269"/>
                  <a:pt x="534111" y="369269"/>
                </a:cubicBezTo>
                <a:close/>
                <a:moveTo>
                  <a:pt x="461556" y="369269"/>
                </a:moveTo>
                <a:cubicBezTo>
                  <a:pt x="478326" y="369269"/>
                  <a:pt x="491920" y="382864"/>
                  <a:pt x="491920" y="399633"/>
                </a:cubicBezTo>
                <a:cubicBezTo>
                  <a:pt x="491920" y="416402"/>
                  <a:pt x="478326" y="429997"/>
                  <a:pt x="461556" y="429997"/>
                </a:cubicBezTo>
                <a:cubicBezTo>
                  <a:pt x="444787" y="429997"/>
                  <a:pt x="431192" y="416402"/>
                  <a:pt x="431192" y="399633"/>
                </a:cubicBezTo>
                <a:cubicBezTo>
                  <a:pt x="431192" y="382864"/>
                  <a:pt x="444787" y="369269"/>
                  <a:pt x="461556" y="369269"/>
                </a:cubicBezTo>
                <a:close/>
                <a:moveTo>
                  <a:pt x="389002" y="369269"/>
                </a:moveTo>
                <a:cubicBezTo>
                  <a:pt x="405771" y="369269"/>
                  <a:pt x="419365" y="382864"/>
                  <a:pt x="419365" y="399633"/>
                </a:cubicBezTo>
                <a:cubicBezTo>
                  <a:pt x="419365" y="416402"/>
                  <a:pt x="405771" y="429997"/>
                  <a:pt x="389002" y="429997"/>
                </a:cubicBezTo>
                <a:cubicBezTo>
                  <a:pt x="372232" y="429997"/>
                  <a:pt x="358638" y="416402"/>
                  <a:pt x="358638" y="399633"/>
                </a:cubicBezTo>
                <a:cubicBezTo>
                  <a:pt x="358638" y="382864"/>
                  <a:pt x="372232" y="369269"/>
                  <a:pt x="389002" y="369269"/>
                </a:cubicBezTo>
                <a:close/>
                <a:moveTo>
                  <a:pt x="316447" y="369269"/>
                </a:moveTo>
                <a:cubicBezTo>
                  <a:pt x="333216" y="369269"/>
                  <a:pt x="346810" y="382864"/>
                  <a:pt x="346810" y="399633"/>
                </a:cubicBezTo>
                <a:cubicBezTo>
                  <a:pt x="346810" y="416402"/>
                  <a:pt x="333216" y="429997"/>
                  <a:pt x="316447" y="429997"/>
                </a:cubicBezTo>
                <a:cubicBezTo>
                  <a:pt x="299677" y="429997"/>
                  <a:pt x="286084" y="416402"/>
                  <a:pt x="286084" y="399633"/>
                </a:cubicBezTo>
                <a:cubicBezTo>
                  <a:pt x="286084" y="382864"/>
                  <a:pt x="299677" y="369269"/>
                  <a:pt x="316447" y="369269"/>
                </a:cubicBezTo>
                <a:close/>
                <a:moveTo>
                  <a:pt x="243892" y="369269"/>
                </a:moveTo>
                <a:cubicBezTo>
                  <a:pt x="260662" y="369269"/>
                  <a:pt x="274256" y="382864"/>
                  <a:pt x="274256" y="399633"/>
                </a:cubicBezTo>
                <a:cubicBezTo>
                  <a:pt x="274256" y="416402"/>
                  <a:pt x="260662" y="429997"/>
                  <a:pt x="243892" y="429997"/>
                </a:cubicBezTo>
                <a:cubicBezTo>
                  <a:pt x="227123" y="429997"/>
                  <a:pt x="213529" y="416402"/>
                  <a:pt x="213529" y="399633"/>
                </a:cubicBezTo>
                <a:cubicBezTo>
                  <a:pt x="213529" y="382864"/>
                  <a:pt x="227123" y="369269"/>
                  <a:pt x="243892" y="369269"/>
                </a:cubicBezTo>
                <a:close/>
                <a:moveTo>
                  <a:pt x="171339" y="369269"/>
                </a:moveTo>
                <a:cubicBezTo>
                  <a:pt x="188107" y="369269"/>
                  <a:pt x="201701" y="382864"/>
                  <a:pt x="201701" y="399633"/>
                </a:cubicBezTo>
                <a:cubicBezTo>
                  <a:pt x="201701" y="416402"/>
                  <a:pt x="188107" y="429997"/>
                  <a:pt x="171339" y="429997"/>
                </a:cubicBezTo>
                <a:cubicBezTo>
                  <a:pt x="154685" y="429997"/>
                  <a:pt x="141090" y="416402"/>
                  <a:pt x="141090" y="399633"/>
                </a:cubicBezTo>
                <a:cubicBezTo>
                  <a:pt x="141090" y="382864"/>
                  <a:pt x="154685" y="369269"/>
                  <a:pt x="171339" y="369269"/>
                </a:cubicBezTo>
                <a:close/>
                <a:moveTo>
                  <a:pt x="98917" y="369269"/>
                </a:moveTo>
                <a:cubicBezTo>
                  <a:pt x="115677" y="369269"/>
                  <a:pt x="129270" y="382864"/>
                  <a:pt x="129270" y="399633"/>
                </a:cubicBezTo>
                <a:cubicBezTo>
                  <a:pt x="129270" y="416402"/>
                  <a:pt x="115677" y="429997"/>
                  <a:pt x="98917" y="429997"/>
                </a:cubicBezTo>
                <a:cubicBezTo>
                  <a:pt x="82143" y="429997"/>
                  <a:pt x="68549" y="416402"/>
                  <a:pt x="68549" y="399633"/>
                </a:cubicBezTo>
                <a:cubicBezTo>
                  <a:pt x="68549" y="382864"/>
                  <a:pt x="82143" y="369269"/>
                  <a:pt x="98917" y="369269"/>
                </a:cubicBezTo>
                <a:close/>
                <a:moveTo>
                  <a:pt x="26362" y="369269"/>
                </a:moveTo>
                <a:cubicBezTo>
                  <a:pt x="43124" y="369269"/>
                  <a:pt x="56719" y="382864"/>
                  <a:pt x="56719" y="399633"/>
                </a:cubicBezTo>
                <a:cubicBezTo>
                  <a:pt x="56719" y="416402"/>
                  <a:pt x="43124" y="429997"/>
                  <a:pt x="26362" y="429997"/>
                </a:cubicBezTo>
                <a:cubicBezTo>
                  <a:pt x="17976" y="429997"/>
                  <a:pt x="10385" y="426598"/>
                  <a:pt x="4890" y="421103"/>
                </a:cubicBezTo>
                <a:lnTo>
                  <a:pt x="0" y="409299"/>
                </a:lnTo>
                <a:lnTo>
                  <a:pt x="0" y="389967"/>
                </a:lnTo>
                <a:lnTo>
                  <a:pt x="4890" y="378163"/>
                </a:lnTo>
                <a:cubicBezTo>
                  <a:pt x="10385" y="372668"/>
                  <a:pt x="17976" y="369269"/>
                  <a:pt x="26362" y="369269"/>
                </a:cubicBezTo>
                <a:close/>
                <a:moveTo>
                  <a:pt x="1669444" y="307535"/>
                </a:moveTo>
                <a:lnTo>
                  <a:pt x="1670784" y="334061"/>
                </a:lnTo>
                <a:lnTo>
                  <a:pt x="1664620" y="319181"/>
                </a:lnTo>
                <a:close/>
                <a:moveTo>
                  <a:pt x="1622429" y="288818"/>
                </a:moveTo>
                <a:cubicBezTo>
                  <a:pt x="1639199" y="288818"/>
                  <a:pt x="1652792" y="302412"/>
                  <a:pt x="1652792" y="319181"/>
                </a:cubicBezTo>
                <a:cubicBezTo>
                  <a:pt x="1652792" y="335950"/>
                  <a:pt x="1639199" y="349545"/>
                  <a:pt x="1622429" y="349545"/>
                </a:cubicBezTo>
                <a:cubicBezTo>
                  <a:pt x="1605659" y="349545"/>
                  <a:pt x="1592066" y="335950"/>
                  <a:pt x="1592066" y="319181"/>
                </a:cubicBezTo>
                <a:cubicBezTo>
                  <a:pt x="1592066" y="302412"/>
                  <a:pt x="1605659" y="288818"/>
                  <a:pt x="1622429" y="288818"/>
                </a:cubicBezTo>
                <a:close/>
                <a:moveTo>
                  <a:pt x="1549874" y="288818"/>
                </a:moveTo>
                <a:cubicBezTo>
                  <a:pt x="1566644" y="288818"/>
                  <a:pt x="1580238" y="302412"/>
                  <a:pt x="1580238" y="319181"/>
                </a:cubicBezTo>
                <a:cubicBezTo>
                  <a:pt x="1580238" y="335950"/>
                  <a:pt x="1566644" y="349545"/>
                  <a:pt x="1549874" y="349545"/>
                </a:cubicBezTo>
                <a:cubicBezTo>
                  <a:pt x="1533105" y="349545"/>
                  <a:pt x="1519511" y="335950"/>
                  <a:pt x="1519511" y="319181"/>
                </a:cubicBezTo>
                <a:cubicBezTo>
                  <a:pt x="1519511" y="302412"/>
                  <a:pt x="1533105" y="288818"/>
                  <a:pt x="1549874" y="288818"/>
                </a:cubicBezTo>
                <a:close/>
                <a:moveTo>
                  <a:pt x="1477320" y="288818"/>
                </a:moveTo>
                <a:cubicBezTo>
                  <a:pt x="1494089" y="288818"/>
                  <a:pt x="1507683" y="302412"/>
                  <a:pt x="1507683" y="319181"/>
                </a:cubicBezTo>
                <a:cubicBezTo>
                  <a:pt x="1507683" y="335950"/>
                  <a:pt x="1494089" y="349545"/>
                  <a:pt x="1477320" y="349545"/>
                </a:cubicBezTo>
                <a:cubicBezTo>
                  <a:pt x="1460550" y="349545"/>
                  <a:pt x="1446956" y="335950"/>
                  <a:pt x="1446956" y="319181"/>
                </a:cubicBezTo>
                <a:cubicBezTo>
                  <a:pt x="1446956" y="302412"/>
                  <a:pt x="1460550" y="288818"/>
                  <a:pt x="1477320" y="288818"/>
                </a:cubicBezTo>
                <a:close/>
                <a:moveTo>
                  <a:pt x="1404765" y="288818"/>
                </a:moveTo>
                <a:cubicBezTo>
                  <a:pt x="1421535" y="288818"/>
                  <a:pt x="1435129" y="302412"/>
                  <a:pt x="1435129" y="319181"/>
                </a:cubicBezTo>
                <a:cubicBezTo>
                  <a:pt x="1435129" y="335950"/>
                  <a:pt x="1421535" y="349545"/>
                  <a:pt x="1404765" y="349545"/>
                </a:cubicBezTo>
                <a:cubicBezTo>
                  <a:pt x="1387996" y="349545"/>
                  <a:pt x="1374402" y="335950"/>
                  <a:pt x="1374402" y="319181"/>
                </a:cubicBezTo>
                <a:cubicBezTo>
                  <a:pt x="1374402" y="302412"/>
                  <a:pt x="1387996" y="288818"/>
                  <a:pt x="1404765" y="288818"/>
                </a:cubicBezTo>
                <a:close/>
                <a:moveTo>
                  <a:pt x="1332211" y="288818"/>
                </a:moveTo>
                <a:cubicBezTo>
                  <a:pt x="1348980" y="288818"/>
                  <a:pt x="1362574" y="302412"/>
                  <a:pt x="1362574" y="319181"/>
                </a:cubicBezTo>
                <a:cubicBezTo>
                  <a:pt x="1362574" y="335950"/>
                  <a:pt x="1348980" y="349545"/>
                  <a:pt x="1332211" y="349545"/>
                </a:cubicBezTo>
                <a:cubicBezTo>
                  <a:pt x="1315441" y="349545"/>
                  <a:pt x="1301847" y="335950"/>
                  <a:pt x="1301847" y="319181"/>
                </a:cubicBezTo>
                <a:cubicBezTo>
                  <a:pt x="1301847" y="302412"/>
                  <a:pt x="1315441" y="288818"/>
                  <a:pt x="1332211" y="288818"/>
                </a:cubicBezTo>
                <a:close/>
                <a:moveTo>
                  <a:pt x="1259656" y="288818"/>
                </a:moveTo>
                <a:cubicBezTo>
                  <a:pt x="1276426" y="288818"/>
                  <a:pt x="1290020" y="302412"/>
                  <a:pt x="1290020" y="319181"/>
                </a:cubicBezTo>
                <a:cubicBezTo>
                  <a:pt x="1290020" y="335950"/>
                  <a:pt x="1276426" y="349545"/>
                  <a:pt x="1259656" y="349545"/>
                </a:cubicBezTo>
                <a:cubicBezTo>
                  <a:pt x="1242887" y="349545"/>
                  <a:pt x="1229293" y="335950"/>
                  <a:pt x="1229293" y="319181"/>
                </a:cubicBezTo>
                <a:cubicBezTo>
                  <a:pt x="1229293" y="302412"/>
                  <a:pt x="1242887" y="288818"/>
                  <a:pt x="1259656" y="288818"/>
                </a:cubicBezTo>
                <a:close/>
                <a:moveTo>
                  <a:pt x="1187102" y="288818"/>
                </a:moveTo>
                <a:cubicBezTo>
                  <a:pt x="1203871" y="288818"/>
                  <a:pt x="1217465" y="302412"/>
                  <a:pt x="1217465" y="319181"/>
                </a:cubicBezTo>
                <a:cubicBezTo>
                  <a:pt x="1217465" y="335950"/>
                  <a:pt x="1203871" y="349545"/>
                  <a:pt x="1187102" y="349545"/>
                </a:cubicBezTo>
                <a:cubicBezTo>
                  <a:pt x="1170332" y="349545"/>
                  <a:pt x="1156738" y="335950"/>
                  <a:pt x="1156738" y="319181"/>
                </a:cubicBezTo>
                <a:cubicBezTo>
                  <a:pt x="1156738" y="302412"/>
                  <a:pt x="1170332" y="288818"/>
                  <a:pt x="1187102" y="288818"/>
                </a:cubicBezTo>
                <a:close/>
                <a:moveTo>
                  <a:pt x="1114547" y="288818"/>
                </a:moveTo>
                <a:cubicBezTo>
                  <a:pt x="1131317" y="288818"/>
                  <a:pt x="1144911" y="302412"/>
                  <a:pt x="1144911" y="319181"/>
                </a:cubicBezTo>
                <a:cubicBezTo>
                  <a:pt x="1144911" y="335950"/>
                  <a:pt x="1131317" y="349545"/>
                  <a:pt x="1114547" y="349545"/>
                </a:cubicBezTo>
                <a:cubicBezTo>
                  <a:pt x="1097778" y="349545"/>
                  <a:pt x="1084184" y="335950"/>
                  <a:pt x="1084184" y="319181"/>
                </a:cubicBezTo>
                <a:cubicBezTo>
                  <a:pt x="1084184" y="302412"/>
                  <a:pt x="1097778" y="288818"/>
                  <a:pt x="1114547" y="288818"/>
                </a:cubicBezTo>
                <a:close/>
                <a:moveTo>
                  <a:pt x="1041993" y="288818"/>
                </a:moveTo>
                <a:cubicBezTo>
                  <a:pt x="1058762" y="288818"/>
                  <a:pt x="1072356" y="302412"/>
                  <a:pt x="1072356" y="319181"/>
                </a:cubicBezTo>
                <a:cubicBezTo>
                  <a:pt x="1072356" y="335950"/>
                  <a:pt x="1058762" y="349545"/>
                  <a:pt x="1041993" y="349545"/>
                </a:cubicBezTo>
                <a:cubicBezTo>
                  <a:pt x="1025223" y="349545"/>
                  <a:pt x="1011629" y="335950"/>
                  <a:pt x="1011629" y="319181"/>
                </a:cubicBezTo>
                <a:cubicBezTo>
                  <a:pt x="1011629" y="302412"/>
                  <a:pt x="1025223" y="288818"/>
                  <a:pt x="1041993" y="288818"/>
                </a:cubicBezTo>
                <a:close/>
                <a:moveTo>
                  <a:pt x="969438" y="288818"/>
                </a:moveTo>
                <a:cubicBezTo>
                  <a:pt x="986208" y="288818"/>
                  <a:pt x="999801" y="302412"/>
                  <a:pt x="999801" y="319181"/>
                </a:cubicBezTo>
                <a:cubicBezTo>
                  <a:pt x="999801" y="335950"/>
                  <a:pt x="986208" y="349545"/>
                  <a:pt x="969438" y="349545"/>
                </a:cubicBezTo>
                <a:cubicBezTo>
                  <a:pt x="952669" y="349545"/>
                  <a:pt x="939075" y="335950"/>
                  <a:pt x="939075" y="319181"/>
                </a:cubicBezTo>
                <a:cubicBezTo>
                  <a:pt x="939075" y="302412"/>
                  <a:pt x="952669" y="288818"/>
                  <a:pt x="969438" y="288818"/>
                </a:cubicBezTo>
                <a:close/>
                <a:moveTo>
                  <a:pt x="896883" y="288818"/>
                </a:moveTo>
                <a:cubicBezTo>
                  <a:pt x="913653" y="288818"/>
                  <a:pt x="927247" y="302412"/>
                  <a:pt x="927247" y="319181"/>
                </a:cubicBezTo>
                <a:cubicBezTo>
                  <a:pt x="927247" y="335950"/>
                  <a:pt x="913653" y="349545"/>
                  <a:pt x="896883" y="349545"/>
                </a:cubicBezTo>
                <a:cubicBezTo>
                  <a:pt x="880114" y="349545"/>
                  <a:pt x="866520" y="335950"/>
                  <a:pt x="866520" y="319181"/>
                </a:cubicBezTo>
                <a:cubicBezTo>
                  <a:pt x="866520" y="302412"/>
                  <a:pt x="880114" y="288818"/>
                  <a:pt x="896883" y="288818"/>
                </a:cubicBezTo>
                <a:close/>
                <a:moveTo>
                  <a:pt x="824329" y="288818"/>
                </a:moveTo>
                <a:cubicBezTo>
                  <a:pt x="841098" y="288818"/>
                  <a:pt x="854692" y="302412"/>
                  <a:pt x="854692" y="319181"/>
                </a:cubicBezTo>
                <a:cubicBezTo>
                  <a:pt x="854692" y="335950"/>
                  <a:pt x="841098" y="349545"/>
                  <a:pt x="824329" y="349545"/>
                </a:cubicBezTo>
                <a:cubicBezTo>
                  <a:pt x="807559" y="349545"/>
                  <a:pt x="793965" y="335950"/>
                  <a:pt x="793965" y="319181"/>
                </a:cubicBezTo>
                <a:cubicBezTo>
                  <a:pt x="793965" y="302412"/>
                  <a:pt x="807559" y="288818"/>
                  <a:pt x="824329" y="288818"/>
                </a:cubicBezTo>
                <a:close/>
                <a:moveTo>
                  <a:pt x="751774" y="288818"/>
                </a:moveTo>
                <a:cubicBezTo>
                  <a:pt x="768544" y="288818"/>
                  <a:pt x="782138" y="302412"/>
                  <a:pt x="782138" y="319181"/>
                </a:cubicBezTo>
                <a:cubicBezTo>
                  <a:pt x="782138" y="335950"/>
                  <a:pt x="768544" y="349545"/>
                  <a:pt x="751774" y="349545"/>
                </a:cubicBezTo>
                <a:cubicBezTo>
                  <a:pt x="735005" y="349545"/>
                  <a:pt x="721411" y="335950"/>
                  <a:pt x="721411" y="319181"/>
                </a:cubicBezTo>
                <a:cubicBezTo>
                  <a:pt x="721411" y="302412"/>
                  <a:pt x="735005" y="288818"/>
                  <a:pt x="751774" y="288818"/>
                </a:cubicBezTo>
                <a:close/>
                <a:moveTo>
                  <a:pt x="679220" y="288818"/>
                </a:moveTo>
                <a:cubicBezTo>
                  <a:pt x="695989" y="288818"/>
                  <a:pt x="709583" y="302412"/>
                  <a:pt x="709583" y="319181"/>
                </a:cubicBezTo>
                <a:cubicBezTo>
                  <a:pt x="709583" y="335950"/>
                  <a:pt x="695989" y="349545"/>
                  <a:pt x="679220" y="349545"/>
                </a:cubicBezTo>
                <a:cubicBezTo>
                  <a:pt x="662450" y="349545"/>
                  <a:pt x="648856" y="335950"/>
                  <a:pt x="648856" y="319181"/>
                </a:cubicBezTo>
                <a:cubicBezTo>
                  <a:pt x="648856" y="302412"/>
                  <a:pt x="662450" y="288818"/>
                  <a:pt x="679220" y="288818"/>
                </a:cubicBezTo>
                <a:close/>
                <a:moveTo>
                  <a:pt x="606665" y="288818"/>
                </a:moveTo>
                <a:cubicBezTo>
                  <a:pt x="623435" y="288818"/>
                  <a:pt x="637029" y="302412"/>
                  <a:pt x="637029" y="319181"/>
                </a:cubicBezTo>
                <a:cubicBezTo>
                  <a:pt x="637029" y="335950"/>
                  <a:pt x="623435" y="349545"/>
                  <a:pt x="606665" y="349545"/>
                </a:cubicBezTo>
                <a:cubicBezTo>
                  <a:pt x="589896" y="349545"/>
                  <a:pt x="576302" y="335950"/>
                  <a:pt x="576302" y="319181"/>
                </a:cubicBezTo>
                <a:cubicBezTo>
                  <a:pt x="576302" y="302412"/>
                  <a:pt x="589896" y="288818"/>
                  <a:pt x="606665" y="288818"/>
                </a:cubicBezTo>
                <a:close/>
                <a:moveTo>
                  <a:pt x="534111" y="288818"/>
                </a:moveTo>
                <a:cubicBezTo>
                  <a:pt x="550880" y="288818"/>
                  <a:pt x="564474" y="302412"/>
                  <a:pt x="564474" y="319181"/>
                </a:cubicBezTo>
                <a:cubicBezTo>
                  <a:pt x="564474" y="335950"/>
                  <a:pt x="550880" y="349545"/>
                  <a:pt x="534111" y="349545"/>
                </a:cubicBezTo>
                <a:cubicBezTo>
                  <a:pt x="517341" y="349545"/>
                  <a:pt x="503747" y="335950"/>
                  <a:pt x="503747" y="319181"/>
                </a:cubicBezTo>
                <a:cubicBezTo>
                  <a:pt x="503747" y="302412"/>
                  <a:pt x="517341" y="288818"/>
                  <a:pt x="534111" y="288818"/>
                </a:cubicBezTo>
                <a:close/>
                <a:moveTo>
                  <a:pt x="461556" y="288818"/>
                </a:moveTo>
                <a:cubicBezTo>
                  <a:pt x="478326" y="288818"/>
                  <a:pt x="491920" y="302412"/>
                  <a:pt x="491920" y="319181"/>
                </a:cubicBezTo>
                <a:cubicBezTo>
                  <a:pt x="491920" y="335950"/>
                  <a:pt x="478326" y="349545"/>
                  <a:pt x="461556" y="349545"/>
                </a:cubicBezTo>
                <a:cubicBezTo>
                  <a:pt x="444787" y="349545"/>
                  <a:pt x="431192" y="335950"/>
                  <a:pt x="431192" y="319181"/>
                </a:cubicBezTo>
                <a:cubicBezTo>
                  <a:pt x="431192" y="302412"/>
                  <a:pt x="444787" y="288818"/>
                  <a:pt x="461556" y="288818"/>
                </a:cubicBezTo>
                <a:close/>
                <a:moveTo>
                  <a:pt x="389002" y="288818"/>
                </a:moveTo>
                <a:cubicBezTo>
                  <a:pt x="405771" y="288818"/>
                  <a:pt x="419365" y="302412"/>
                  <a:pt x="419365" y="319181"/>
                </a:cubicBezTo>
                <a:cubicBezTo>
                  <a:pt x="419365" y="335950"/>
                  <a:pt x="405771" y="349545"/>
                  <a:pt x="389002" y="349545"/>
                </a:cubicBezTo>
                <a:cubicBezTo>
                  <a:pt x="372232" y="349545"/>
                  <a:pt x="358638" y="335950"/>
                  <a:pt x="358638" y="319181"/>
                </a:cubicBezTo>
                <a:cubicBezTo>
                  <a:pt x="358638" y="302412"/>
                  <a:pt x="372232" y="288818"/>
                  <a:pt x="389002" y="288818"/>
                </a:cubicBezTo>
                <a:close/>
                <a:moveTo>
                  <a:pt x="316447" y="288818"/>
                </a:moveTo>
                <a:cubicBezTo>
                  <a:pt x="333216" y="288818"/>
                  <a:pt x="346810" y="302412"/>
                  <a:pt x="346810" y="319181"/>
                </a:cubicBezTo>
                <a:cubicBezTo>
                  <a:pt x="346810" y="335950"/>
                  <a:pt x="333216" y="349545"/>
                  <a:pt x="316447" y="349545"/>
                </a:cubicBezTo>
                <a:cubicBezTo>
                  <a:pt x="299677" y="349545"/>
                  <a:pt x="286084" y="335950"/>
                  <a:pt x="286084" y="319181"/>
                </a:cubicBezTo>
                <a:cubicBezTo>
                  <a:pt x="286084" y="302412"/>
                  <a:pt x="299677" y="288818"/>
                  <a:pt x="316447" y="288818"/>
                </a:cubicBezTo>
                <a:close/>
                <a:moveTo>
                  <a:pt x="243892" y="288818"/>
                </a:moveTo>
                <a:cubicBezTo>
                  <a:pt x="260662" y="288818"/>
                  <a:pt x="274256" y="302412"/>
                  <a:pt x="274256" y="319181"/>
                </a:cubicBezTo>
                <a:cubicBezTo>
                  <a:pt x="274256" y="335950"/>
                  <a:pt x="260662" y="349545"/>
                  <a:pt x="243892" y="349545"/>
                </a:cubicBezTo>
                <a:cubicBezTo>
                  <a:pt x="227123" y="349545"/>
                  <a:pt x="213529" y="335950"/>
                  <a:pt x="213529" y="319181"/>
                </a:cubicBezTo>
                <a:cubicBezTo>
                  <a:pt x="213529" y="302412"/>
                  <a:pt x="227123" y="288818"/>
                  <a:pt x="243892" y="288818"/>
                </a:cubicBezTo>
                <a:close/>
                <a:moveTo>
                  <a:pt x="171339" y="288818"/>
                </a:moveTo>
                <a:cubicBezTo>
                  <a:pt x="188107" y="288818"/>
                  <a:pt x="201701" y="302412"/>
                  <a:pt x="201701" y="319181"/>
                </a:cubicBezTo>
                <a:cubicBezTo>
                  <a:pt x="201701" y="335950"/>
                  <a:pt x="188107" y="349545"/>
                  <a:pt x="171339" y="349545"/>
                </a:cubicBezTo>
                <a:cubicBezTo>
                  <a:pt x="154691" y="349545"/>
                  <a:pt x="141096" y="335950"/>
                  <a:pt x="141096" y="319181"/>
                </a:cubicBezTo>
                <a:cubicBezTo>
                  <a:pt x="141096" y="302412"/>
                  <a:pt x="154691" y="288818"/>
                  <a:pt x="171339" y="288818"/>
                </a:cubicBezTo>
                <a:close/>
                <a:moveTo>
                  <a:pt x="98923" y="288818"/>
                </a:moveTo>
                <a:cubicBezTo>
                  <a:pt x="115682" y="288818"/>
                  <a:pt x="129276" y="302412"/>
                  <a:pt x="129276" y="319181"/>
                </a:cubicBezTo>
                <a:cubicBezTo>
                  <a:pt x="129276" y="335950"/>
                  <a:pt x="115682" y="349545"/>
                  <a:pt x="98923" y="349545"/>
                </a:cubicBezTo>
                <a:cubicBezTo>
                  <a:pt x="82149" y="349545"/>
                  <a:pt x="68554" y="335950"/>
                  <a:pt x="68554" y="319181"/>
                </a:cubicBezTo>
                <a:cubicBezTo>
                  <a:pt x="68554" y="302412"/>
                  <a:pt x="82149" y="288818"/>
                  <a:pt x="98923" y="288818"/>
                </a:cubicBezTo>
                <a:close/>
                <a:moveTo>
                  <a:pt x="26368" y="288818"/>
                </a:moveTo>
                <a:cubicBezTo>
                  <a:pt x="43131" y="288818"/>
                  <a:pt x="56725" y="302412"/>
                  <a:pt x="56725" y="319181"/>
                </a:cubicBezTo>
                <a:cubicBezTo>
                  <a:pt x="56725" y="335950"/>
                  <a:pt x="43131" y="349545"/>
                  <a:pt x="26368" y="349545"/>
                </a:cubicBezTo>
                <a:cubicBezTo>
                  <a:pt x="17983" y="349545"/>
                  <a:pt x="10391" y="346146"/>
                  <a:pt x="4896" y="340651"/>
                </a:cubicBezTo>
                <a:lnTo>
                  <a:pt x="0" y="328831"/>
                </a:lnTo>
                <a:lnTo>
                  <a:pt x="0" y="309532"/>
                </a:lnTo>
                <a:lnTo>
                  <a:pt x="4896" y="297711"/>
                </a:lnTo>
                <a:cubicBezTo>
                  <a:pt x="10391" y="292217"/>
                  <a:pt x="17983" y="288818"/>
                  <a:pt x="26368" y="288818"/>
                </a:cubicBezTo>
                <a:close/>
                <a:moveTo>
                  <a:pt x="1622429" y="208366"/>
                </a:moveTo>
                <a:cubicBezTo>
                  <a:pt x="1639199" y="208366"/>
                  <a:pt x="1652792" y="221960"/>
                  <a:pt x="1652792" y="238729"/>
                </a:cubicBezTo>
                <a:cubicBezTo>
                  <a:pt x="1652792" y="255499"/>
                  <a:pt x="1639199" y="269093"/>
                  <a:pt x="1622429" y="269093"/>
                </a:cubicBezTo>
                <a:cubicBezTo>
                  <a:pt x="1605659" y="269093"/>
                  <a:pt x="1592066" y="255499"/>
                  <a:pt x="1592066" y="238729"/>
                </a:cubicBezTo>
                <a:cubicBezTo>
                  <a:pt x="1592066" y="221960"/>
                  <a:pt x="1605659" y="208366"/>
                  <a:pt x="1622429" y="208366"/>
                </a:cubicBezTo>
                <a:close/>
                <a:moveTo>
                  <a:pt x="1549874" y="208366"/>
                </a:moveTo>
                <a:cubicBezTo>
                  <a:pt x="1566644" y="208366"/>
                  <a:pt x="1580238" y="221960"/>
                  <a:pt x="1580238" y="238729"/>
                </a:cubicBezTo>
                <a:cubicBezTo>
                  <a:pt x="1580238" y="255499"/>
                  <a:pt x="1566644" y="269093"/>
                  <a:pt x="1549874" y="269093"/>
                </a:cubicBezTo>
                <a:cubicBezTo>
                  <a:pt x="1533105" y="269093"/>
                  <a:pt x="1519511" y="255499"/>
                  <a:pt x="1519511" y="238729"/>
                </a:cubicBezTo>
                <a:cubicBezTo>
                  <a:pt x="1519511" y="221960"/>
                  <a:pt x="1533105" y="208366"/>
                  <a:pt x="1549874" y="208366"/>
                </a:cubicBezTo>
                <a:close/>
                <a:moveTo>
                  <a:pt x="1477320" y="208366"/>
                </a:moveTo>
                <a:cubicBezTo>
                  <a:pt x="1494089" y="208366"/>
                  <a:pt x="1507683" y="221960"/>
                  <a:pt x="1507683" y="238729"/>
                </a:cubicBezTo>
                <a:cubicBezTo>
                  <a:pt x="1507683" y="255499"/>
                  <a:pt x="1494089" y="269093"/>
                  <a:pt x="1477320" y="269093"/>
                </a:cubicBezTo>
                <a:cubicBezTo>
                  <a:pt x="1460550" y="269093"/>
                  <a:pt x="1446956" y="255499"/>
                  <a:pt x="1446956" y="238729"/>
                </a:cubicBezTo>
                <a:cubicBezTo>
                  <a:pt x="1446956" y="221960"/>
                  <a:pt x="1460550" y="208366"/>
                  <a:pt x="1477320" y="208366"/>
                </a:cubicBezTo>
                <a:close/>
                <a:moveTo>
                  <a:pt x="1404765" y="208366"/>
                </a:moveTo>
                <a:cubicBezTo>
                  <a:pt x="1421535" y="208366"/>
                  <a:pt x="1435129" y="221960"/>
                  <a:pt x="1435129" y="238729"/>
                </a:cubicBezTo>
                <a:cubicBezTo>
                  <a:pt x="1435129" y="255499"/>
                  <a:pt x="1421535" y="269093"/>
                  <a:pt x="1404765" y="269093"/>
                </a:cubicBezTo>
                <a:cubicBezTo>
                  <a:pt x="1387996" y="269093"/>
                  <a:pt x="1374402" y="255499"/>
                  <a:pt x="1374402" y="238729"/>
                </a:cubicBezTo>
                <a:cubicBezTo>
                  <a:pt x="1374402" y="221960"/>
                  <a:pt x="1387996" y="208366"/>
                  <a:pt x="1404765" y="208366"/>
                </a:cubicBezTo>
                <a:close/>
                <a:moveTo>
                  <a:pt x="1332211" y="208366"/>
                </a:moveTo>
                <a:cubicBezTo>
                  <a:pt x="1348980" y="208366"/>
                  <a:pt x="1362574" y="221960"/>
                  <a:pt x="1362574" y="238729"/>
                </a:cubicBezTo>
                <a:cubicBezTo>
                  <a:pt x="1362574" y="255499"/>
                  <a:pt x="1348980" y="269093"/>
                  <a:pt x="1332211" y="269093"/>
                </a:cubicBezTo>
                <a:cubicBezTo>
                  <a:pt x="1315441" y="269093"/>
                  <a:pt x="1301847" y="255499"/>
                  <a:pt x="1301847" y="238729"/>
                </a:cubicBezTo>
                <a:cubicBezTo>
                  <a:pt x="1301847" y="221960"/>
                  <a:pt x="1315441" y="208366"/>
                  <a:pt x="1332211" y="208366"/>
                </a:cubicBezTo>
                <a:close/>
                <a:moveTo>
                  <a:pt x="1259656" y="208366"/>
                </a:moveTo>
                <a:cubicBezTo>
                  <a:pt x="1276426" y="208366"/>
                  <a:pt x="1290020" y="221960"/>
                  <a:pt x="1290020" y="238729"/>
                </a:cubicBezTo>
                <a:cubicBezTo>
                  <a:pt x="1290020" y="255499"/>
                  <a:pt x="1276426" y="269093"/>
                  <a:pt x="1259656" y="269093"/>
                </a:cubicBezTo>
                <a:cubicBezTo>
                  <a:pt x="1242887" y="269093"/>
                  <a:pt x="1229293" y="255499"/>
                  <a:pt x="1229293" y="238729"/>
                </a:cubicBezTo>
                <a:cubicBezTo>
                  <a:pt x="1229293" y="221960"/>
                  <a:pt x="1242887" y="208366"/>
                  <a:pt x="1259656" y="208366"/>
                </a:cubicBezTo>
                <a:close/>
                <a:moveTo>
                  <a:pt x="1187102" y="208366"/>
                </a:moveTo>
                <a:cubicBezTo>
                  <a:pt x="1203871" y="208366"/>
                  <a:pt x="1217465" y="221960"/>
                  <a:pt x="1217465" y="238729"/>
                </a:cubicBezTo>
                <a:cubicBezTo>
                  <a:pt x="1217465" y="255499"/>
                  <a:pt x="1203871" y="269093"/>
                  <a:pt x="1187102" y="269093"/>
                </a:cubicBezTo>
                <a:cubicBezTo>
                  <a:pt x="1170332" y="269093"/>
                  <a:pt x="1156738" y="255499"/>
                  <a:pt x="1156738" y="238729"/>
                </a:cubicBezTo>
                <a:cubicBezTo>
                  <a:pt x="1156738" y="221960"/>
                  <a:pt x="1170332" y="208366"/>
                  <a:pt x="1187102" y="208366"/>
                </a:cubicBezTo>
                <a:close/>
                <a:moveTo>
                  <a:pt x="1114547" y="208366"/>
                </a:moveTo>
                <a:cubicBezTo>
                  <a:pt x="1131317" y="208366"/>
                  <a:pt x="1144911" y="221960"/>
                  <a:pt x="1144911" y="238729"/>
                </a:cubicBezTo>
                <a:cubicBezTo>
                  <a:pt x="1144911" y="255499"/>
                  <a:pt x="1131317" y="269093"/>
                  <a:pt x="1114547" y="269093"/>
                </a:cubicBezTo>
                <a:cubicBezTo>
                  <a:pt x="1097778" y="269093"/>
                  <a:pt x="1084184" y="255499"/>
                  <a:pt x="1084184" y="238729"/>
                </a:cubicBezTo>
                <a:cubicBezTo>
                  <a:pt x="1084184" y="221960"/>
                  <a:pt x="1097778" y="208366"/>
                  <a:pt x="1114547" y="208366"/>
                </a:cubicBezTo>
                <a:close/>
                <a:moveTo>
                  <a:pt x="1041993" y="208366"/>
                </a:moveTo>
                <a:cubicBezTo>
                  <a:pt x="1058762" y="208366"/>
                  <a:pt x="1072356" y="221960"/>
                  <a:pt x="1072356" y="238729"/>
                </a:cubicBezTo>
                <a:cubicBezTo>
                  <a:pt x="1072356" y="255499"/>
                  <a:pt x="1058762" y="269093"/>
                  <a:pt x="1041993" y="269093"/>
                </a:cubicBezTo>
                <a:cubicBezTo>
                  <a:pt x="1025223" y="269093"/>
                  <a:pt x="1011629" y="255499"/>
                  <a:pt x="1011629" y="238729"/>
                </a:cubicBezTo>
                <a:cubicBezTo>
                  <a:pt x="1011629" y="221960"/>
                  <a:pt x="1025223" y="208366"/>
                  <a:pt x="1041993" y="208366"/>
                </a:cubicBezTo>
                <a:close/>
                <a:moveTo>
                  <a:pt x="969438" y="208366"/>
                </a:moveTo>
                <a:cubicBezTo>
                  <a:pt x="986208" y="208366"/>
                  <a:pt x="999801" y="221960"/>
                  <a:pt x="999801" y="238729"/>
                </a:cubicBezTo>
                <a:cubicBezTo>
                  <a:pt x="999801" y="255499"/>
                  <a:pt x="986208" y="269093"/>
                  <a:pt x="969438" y="269093"/>
                </a:cubicBezTo>
                <a:cubicBezTo>
                  <a:pt x="952669" y="269093"/>
                  <a:pt x="939075" y="255499"/>
                  <a:pt x="939075" y="238729"/>
                </a:cubicBezTo>
                <a:cubicBezTo>
                  <a:pt x="939075" y="221960"/>
                  <a:pt x="952669" y="208366"/>
                  <a:pt x="969438" y="208366"/>
                </a:cubicBezTo>
                <a:close/>
                <a:moveTo>
                  <a:pt x="896883" y="208366"/>
                </a:moveTo>
                <a:cubicBezTo>
                  <a:pt x="913653" y="208366"/>
                  <a:pt x="927247" y="221960"/>
                  <a:pt x="927247" y="238729"/>
                </a:cubicBezTo>
                <a:cubicBezTo>
                  <a:pt x="927247" y="255499"/>
                  <a:pt x="913653" y="269093"/>
                  <a:pt x="896883" y="269093"/>
                </a:cubicBezTo>
                <a:cubicBezTo>
                  <a:pt x="880114" y="269093"/>
                  <a:pt x="866520" y="255499"/>
                  <a:pt x="866520" y="238729"/>
                </a:cubicBezTo>
                <a:cubicBezTo>
                  <a:pt x="866520" y="221960"/>
                  <a:pt x="880114" y="208366"/>
                  <a:pt x="896883" y="208366"/>
                </a:cubicBezTo>
                <a:close/>
                <a:moveTo>
                  <a:pt x="824329" y="208366"/>
                </a:moveTo>
                <a:cubicBezTo>
                  <a:pt x="841098" y="208366"/>
                  <a:pt x="854692" y="221960"/>
                  <a:pt x="854692" y="238729"/>
                </a:cubicBezTo>
                <a:cubicBezTo>
                  <a:pt x="854692" y="255499"/>
                  <a:pt x="841098" y="269093"/>
                  <a:pt x="824329" y="269093"/>
                </a:cubicBezTo>
                <a:cubicBezTo>
                  <a:pt x="807559" y="269093"/>
                  <a:pt x="793965" y="255499"/>
                  <a:pt x="793965" y="238729"/>
                </a:cubicBezTo>
                <a:cubicBezTo>
                  <a:pt x="793965" y="221960"/>
                  <a:pt x="807559" y="208366"/>
                  <a:pt x="824329" y="208366"/>
                </a:cubicBezTo>
                <a:close/>
                <a:moveTo>
                  <a:pt x="751774" y="208366"/>
                </a:moveTo>
                <a:cubicBezTo>
                  <a:pt x="768544" y="208366"/>
                  <a:pt x="782138" y="221960"/>
                  <a:pt x="782138" y="238729"/>
                </a:cubicBezTo>
                <a:cubicBezTo>
                  <a:pt x="782138" y="255499"/>
                  <a:pt x="768544" y="269093"/>
                  <a:pt x="751774" y="269093"/>
                </a:cubicBezTo>
                <a:cubicBezTo>
                  <a:pt x="735005" y="269093"/>
                  <a:pt x="721411" y="255499"/>
                  <a:pt x="721411" y="238729"/>
                </a:cubicBezTo>
                <a:cubicBezTo>
                  <a:pt x="721411" y="221960"/>
                  <a:pt x="735005" y="208366"/>
                  <a:pt x="751774" y="208366"/>
                </a:cubicBezTo>
                <a:close/>
                <a:moveTo>
                  <a:pt x="679220" y="208366"/>
                </a:moveTo>
                <a:cubicBezTo>
                  <a:pt x="695989" y="208366"/>
                  <a:pt x="709583" y="221960"/>
                  <a:pt x="709583" y="238729"/>
                </a:cubicBezTo>
                <a:cubicBezTo>
                  <a:pt x="709583" y="255499"/>
                  <a:pt x="695989" y="269093"/>
                  <a:pt x="679220" y="269093"/>
                </a:cubicBezTo>
                <a:cubicBezTo>
                  <a:pt x="662450" y="269093"/>
                  <a:pt x="648856" y="255499"/>
                  <a:pt x="648856" y="238729"/>
                </a:cubicBezTo>
                <a:cubicBezTo>
                  <a:pt x="648856" y="221960"/>
                  <a:pt x="662450" y="208366"/>
                  <a:pt x="679220" y="208366"/>
                </a:cubicBezTo>
                <a:close/>
                <a:moveTo>
                  <a:pt x="606665" y="208366"/>
                </a:moveTo>
                <a:cubicBezTo>
                  <a:pt x="623435" y="208366"/>
                  <a:pt x="637029" y="221960"/>
                  <a:pt x="637029" y="238729"/>
                </a:cubicBezTo>
                <a:cubicBezTo>
                  <a:pt x="637029" y="255499"/>
                  <a:pt x="623435" y="269093"/>
                  <a:pt x="606665" y="269093"/>
                </a:cubicBezTo>
                <a:cubicBezTo>
                  <a:pt x="589896" y="269093"/>
                  <a:pt x="576302" y="255499"/>
                  <a:pt x="576302" y="238729"/>
                </a:cubicBezTo>
                <a:cubicBezTo>
                  <a:pt x="576302" y="221960"/>
                  <a:pt x="589896" y="208366"/>
                  <a:pt x="606665" y="208366"/>
                </a:cubicBezTo>
                <a:close/>
                <a:moveTo>
                  <a:pt x="534111" y="208366"/>
                </a:moveTo>
                <a:cubicBezTo>
                  <a:pt x="550880" y="208366"/>
                  <a:pt x="564474" y="221960"/>
                  <a:pt x="564474" y="238729"/>
                </a:cubicBezTo>
                <a:cubicBezTo>
                  <a:pt x="564474" y="255499"/>
                  <a:pt x="550880" y="269093"/>
                  <a:pt x="534111" y="269093"/>
                </a:cubicBezTo>
                <a:cubicBezTo>
                  <a:pt x="517341" y="269093"/>
                  <a:pt x="503747" y="255499"/>
                  <a:pt x="503747" y="238729"/>
                </a:cubicBezTo>
                <a:cubicBezTo>
                  <a:pt x="503747" y="221960"/>
                  <a:pt x="517341" y="208366"/>
                  <a:pt x="534111" y="208366"/>
                </a:cubicBezTo>
                <a:close/>
                <a:moveTo>
                  <a:pt x="461556" y="208366"/>
                </a:moveTo>
                <a:cubicBezTo>
                  <a:pt x="478326" y="208366"/>
                  <a:pt x="491920" y="221960"/>
                  <a:pt x="491920" y="238729"/>
                </a:cubicBezTo>
                <a:cubicBezTo>
                  <a:pt x="491920" y="255499"/>
                  <a:pt x="478326" y="269093"/>
                  <a:pt x="461556" y="269093"/>
                </a:cubicBezTo>
                <a:cubicBezTo>
                  <a:pt x="444787" y="269093"/>
                  <a:pt x="431192" y="255499"/>
                  <a:pt x="431192" y="238729"/>
                </a:cubicBezTo>
                <a:cubicBezTo>
                  <a:pt x="431192" y="221960"/>
                  <a:pt x="444787" y="208366"/>
                  <a:pt x="461556" y="208366"/>
                </a:cubicBezTo>
                <a:close/>
                <a:moveTo>
                  <a:pt x="389002" y="208366"/>
                </a:moveTo>
                <a:cubicBezTo>
                  <a:pt x="405771" y="208366"/>
                  <a:pt x="419365" y="221960"/>
                  <a:pt x="419365" y="238729"/>
                </a:cubicBezTo>
                <a:cubicBezTo>
                  <a:pt x="419365" y="255499"/>
                  <a:pt x="405771" y="269093"/>
                  <a:pt x="389002" y="269093"/>
                </a:cubicBezTo>
                <a:cubicBezTo>
                  <a:pt x="372232" y="269093"/>
                  <a:pt x="358638" y="255499"/>
                  <a:pt x="358638" y="238729"/>
                </a:cubicBezTo>
                <a:cubicBezTo>
                  <a:pt x="358638" y="221960"/>
                  <a:pt x="372232" y="208366"/>
                  <a:pt x="389002" y="208366"/>
                </a:cubicBezTo>
                <a:close/>
                <a:moveTo>
                  <a:pt x="316447" y="208366"/>
                </a:moveTo>
                <a:cubicBezTo>
                  <a:pt x="333216" y="208366"/>
                  <a:pt x="346810" y="221960"/>
                  <a:pt x="346810" y="238729"/>
                </a:cubicBezTo>
                <a:cubicBezTo>
                  <a:pt x="346810" y="255499"/>
                  <a:pt x="333216" y="269093"/>
                  <a:pt x="316447" y="269093"/>
                </a:cubicBezTo>
                <a:cubicBezTo>
                  <a:pt x="299677" y="269093"/>
                  <a:pt x="286084" y="255499"/>
                  <a:pt x="286084" y="238729"/>
                </a:cubicBezTo>
                <a:cubicBezTo>
                  <a:pt x="286084" y="221960"/>
                  <a:pt x="299677" y="208366"/>
                  <a:pt x="316447" y="208366"/>
                </a:cubicBezTo>
                <a:close/>
                <a:moveTo>
                  <a:pt x="243892" y="208366"/>
                </a:moveTo>
                <a:cubicBezTo>
                  <a:pt x="260662" y="208366"/>
                  <a:pt x="274256" y="221960"/>
                  <a:pt x="274256" y="238729"/>
                </a:cubicBezTo>
                <a:cubicBezTo>
                  <a:pt x="274256" y="255499"/>
                  <a:pt x="260662" y="269093"/>
                  <a:pt x="243892" y="269093"/>
                </a:cubicBezTo>
                <a:cubicBezTo>
                  <a:pt x="227123" y="269093"/>
                  <a:pt x="213529" y="255499"/>
                  <a:pt x="213529" y="238729"/>
                </a:cubicBezTo>
                <a:cubicBezTo>
                  <a:pt x="213529" y="221960"/>
                  <a:pt x="227123" y="208366"/>
                  <a:pt x="243892" y="208366"/>
                </a:cubicBezTo>
                <a:close/>
                <a:moveTo>
                  <a:pt x="171339" y="208366"/>
                </a:moveTo>
                <a:cubicBezTo>
                  <a:pt x="188107" y="208366"/>
                  <a:pt x="201701" y="221960"/>
                  <a:pt x="201701" y="238729"/>
                </a:cubicBezTo>
                <a:cubicBezTo>
                  <a:pt x="201701" y="255499"/>
                  <a:pt x="188107" y="269093"/>
                  <a:pt x="171339" y="269093"/>
                </a:cubicBezTo>
                <a:cubicBezTo>
                  <a:pt x="154697" y="269093"/>
                  <a:pt x="141102" y="255499"/>
                  <a:pt x="141102" y="238729"/>
                </a:cubicBezTo>
                <a:cubicBezTo>
                  <a:pt x="141102" y="221960"/>
                  <a:pt x="154697" y="208366"/>
                  <a:pt x="171339" y="208366"/>
                </a:cubicBezTo>
                <a:close/>
                <a:moveTo>
                  <a:pt x="98929" y="208366"/>
                </a:moveTo>
                <a:cubicBezTo>
                  <a:pt x="115688" y="208366"/>
                  <a:pt x="129282" y="221960"/>
                  <a:pt x="129282" y="238729"/>
                </a:cubicBezTo>
                <a:cubicBezTo>
                  <a:pt x="129282" y="255499"/>
                  <a:pt x="115688" y="269093"/>
                  <a:pt x="98929" y="269093"/>
                </a:cubicBezTo>
                <a:cubicBezTo>
                  <a:pt x="82155" y="269093"/>
                  <a:pt x="68561" y="255499"/>
                  <a:pt x="68561" y="238729"/>
                </a:cubicBezTo>
                <a:cubicBezTo>
                  <a:pt x="68561" y="221960"/>
                  <a:pt x="82155" y="208366"/>
                  <a:pt x="98929" y="208366"/>
                </a:cubicBezTo>
                <a:close/>
                <a:moveTo>
                  <a:pt x="26375" y="208366"/>
                </a:moveTo>
                <a:cubicBezTo>
                  <a:pt x="43137" y="208366"/>
                  <a:pt x="56732" y="221960"/>
                  <a:pt x="56732" y="238729"/>
                </a:cubicBezTo>
                <a:cubicBezTo>
                  <a:pt x="56732" y="255499"/>
                  <a:pt x="43137" y="269093"/>
                  <a:pt x="26375" y="269093"/>
                </a:cubicBezTo>
                <a:cubicBezTo>
                  <a:pt x="17989" y="269093"/>
                  <a:pt x="10398" y="265695"/>
                  <a:pt x="4903" y="260200"/>
                </a:cubicBezTo>
                <a:lnTo>
                  <a:pt x="0" y="248364"/>
                </a:lnTo>
                <a:lnTo>
                  <a:pt x="0" y="229094"/>
                </a:lnTo>
                <a:lnTo>
                  <a:pt x="4903" y="217259"/>
                </a:lnTo>
                <a:cubicBezTo>
                  <a:pt x="10398" y="211765"/>
                  <a:pt x="17989" y="208366"/>
                  <a:pt x="26375" y="208366"/>
                </a:cubicBezTo>
                <a:close/>
                <a:moveTo>
                  <a:pt x="1622429" y="127914"/>
                </a:moveTo>
                <a:cubicBezTo>
                  <a:pt x="1630814" y="127914"/>
                  <a:pt x="1638404" y="131313"/>
                  <a:pt x="1643899" y="136808"/>
                </a:cubicBezTo>
                <a:lnTo>
                  <a:pt x="1648931" y="148957"/>
                </a:lnTo>
                <a:lnTo>
                  <a:pt x="1651011" y="162579"/>
                </a:lnTo>
                <a:lnTo>
                  <a:pt x="1643899" y="179748"/>
                </a:lnTo>
                <a:cubicBezTo>
                  <a:pt x="1638404" y="185243"/>
                  <a:pt x="1630814" y="188641"/>
                  <a:pt x="1622429" y="188641"/>
                </a:cubicBezTo>
                <a:cubicBezTo>
                  <a:pt x="1605659" y="188641"/>
                  <a:pt x="1592066" y="175047"/>
                  <a:pt x="1592066" y="158278"/>
                </a:cubicBezTo>
                <a:cubicBezTo>
                  <a:pt x="1592066" y="141508"/>
                  <a:pt x="1605659" y="127914"/>
                  <a:pt x="1622429" y="127914"/>
                </a:cubicBezTo>
                <a:close/>
                <a:moveTo>
                  <a:pt x="1549874" y="127914"/>
                </a:moveTo>
                <a:cubicBezTo>
                  <a:pt x="1566644" y="127914"/>
                  <a:pt x="1580238" y="141508"/>
                  <a:pt x="1580238" y="158278"/>
                </a:cubicBezTo>
                <a:cubicBezTo>
                  <a:pt x="1580238" y="175047"/>
                  <a:pt x="1566644" y="188641"/>
                  <a:pt x="1549874" y="188641"/>
                </a:cubicBezTo>
                <a:cubicBezTo>
                  <a:pt x="1533105" y="188641"/>
                  <a:pt x="1519511" y="175047"/>
                  <a:pt x="1519511" y="158278"/>
                </a:cubicBezTo>
                <a:cubicBezTo>
                  <a:pt x="1519511" y="141508"/>
                  <a:pt x="1533105" y="127914"/>
                  <a:pt x="1549874" y="127914"/>
                </a:cubicBezTo>
                <a:close/>
                <a:moveTo>
                  <a:pt x="1477320" y="127914"/>
                </a:moveTo>
                <a:cubicBezTo>
                  <a:pt x="1494089" y="127914"/>
                  <a:pt x="1507683" y="141508"/>
                  <a:pt x="1507683" y="158278"/>
                </a:cubicBezTo>
                <a:cubicBezTo>
                  <a:pt x="1507683" y="175047"/>
                  <a:pt x="1494089" y="188641"/>
                  <a:pt x="1477320" y="188641"/>
                </a:cubicBezTo>
                <a:cubicBezTo>
                  <a:pt x="1460550" y="188641"/>
                  <a:pt x="1446956" y="175047"/>
                  <a:pt x="1446956" y="158278"/>
                </a:cubicBezTo>
                <a:cubicBezTo>
                  <a:pt x="1446956" y="141508"/>
                  <a:pt x="1460550" y="127914"/>
                  <a:pt x="1477320" y="127914"/>
                </a:cubicBezTo>
                <a:close/>
                <a:moveTo>
                  <a:pt x="1404765" y="127914"/>
                </a:moveTo>
                <a:cubicBezTo>
                  <a:pt x="1421535" y="127914"/>
                  <a:pt x="1435129" y="141508"/>
                  <a:pt x="1435129" y="158278"/>
                </a:cubicBezTo>
                <a:cubicBezTo>
                  <a:pt x="1435129" y="175047"/>
                  <a:pt x="1421535" y="188641"/>
                  <a:pt x="1404765" y="188641"/>
                </a:cubicBezTo>
                <a:cubicBezTo>
                  <a:pt x="1387996" y="188641"/>
                  <a:pt x="1374402" y="175047"/>
                  <a:pt x="1374402" y="158278"/>
                </a:cubicBezTo>
                <a:cubicBezTo>
                  <a:pt x="1374402" y="141508"/>
                  <a:pt x="1387996" y="127914"/>
                  <a:pt x="1404765" y="127914"/>
                </a:cubicBezTo>
                <a:close/>
                <a:moveTo>
                  <a:pt x="1332211" y="127914"/>
                </a:moveTo>
                <a:cubicBezTo>
                  <a:pt x="1348980" y="127914"/>
                  <a:pt x="1362574" y="141508"/>
                  <a:pt x="1362574" y="158278"/>
                </a:cubicBezTo>
                <a:cubicBezTo>
                  <a:pt x="1362574" y="175047"/>
                  <a:pt x="1348980" y="188641"/>
                  <a:pt x="1332211" y="188641"/>
                </a:cubicBezTo>
                <a:cubicBezTo>
                  <a:pt x="1315441" y="188641"/>
                  <a:pt x="1301847" y="175047"/>
                  <a:pt x="1301847" y="158278"/>
                </a:cubicBezTo>
                <a:cubicBezTo>
                  <a:pt x="1301847" y="141508"/>
                  <a:pt x="1315441" y="127914"/>
                  <a:pt x="1332211" y="127914"/>
                </a:cubicBezTo>
                <a:close/>
                <a:moveTo>
                  <a:pt x="1259656" y="127914"/>
                </a:moveTo>
                <a:cubicBezTo>
                  <a:pt x="1276426" y="127914"/>
                  <a:pt x="1290020" y="141508"/>
                  <a:pt x="1290020" y="158278"/>
                </a:cubicBezTo>
                <a:cubicBezTo>
                  <a:pt x="1290020" y="175047"/>
                  <a:pt x="1276426" y="188641"/>
                  <a:pt x="1259656" y="188641"/>
                </a:cubicBezTo>
                <a:cubicBezTo>
                  <a:pt x="1242887" y="188641"/>
                  <a:pt x="1229293" y="175047"/>
                  <a:pt x="1229293" y="158278"/>
                </a:cubicBezTo>
                <a:cubicBezTo>
                  <a:pt x="1229293" y="141508"/>
                  <a:pt x="1242887" y="127914"/>
                  <a:pt x="1259656" y="127914"/>
                </a:cubicBezTo>
                <a:close/>
                <a:moveTo>
                  <a:pt x="1187102" y="127914"/>
                </a:moveTo>
                <a:cubicBezTo>
                  <a:pt x="1203871" y="127914"/>
                  <a:pt x="1217465" y="141508"/>
                  <a:pt x="1217465" y="158278"/>
                </a:cubicBezTo>
                <a:cubicBezTo>
                  <a:pt x="1217465" y="175047"/>
                  <a:pt x="1203871" y="188641"/>
                  <a:pt x="1187102" y="188641"/>
                </a:cubicBezTo>
                <a:cubicBezTo>
                  <a:pt x="1170332" y="188641"/>
                  <a:pt x="1156738" y="175047"/>
                  <a:pt x="1156738" y="158278"/>
                </a:cubicBezTo>
                <a:cubicBezTo>
                  <a:pt x="1156738" y="141508"/>
                  <a:pt x="1170332" y="127914"/>
                  <a:pt x="1187102" y="127914"/>
                </a:cubicBezTo>
                <a:close/>
                <a:moveTo>
                  <a:pt x="1114547" y="127914"/>
                </a:moveTo>
                <a:cubicBezTo>
                  <a:pt x="1131317" y="127914"/>
                  <a:pt x="1144911" y="141508"/>
                  <a:pt x="1144911" y="158278"/>
                </a:cubicBezTo>
                <a:cubicBezTo>
                  <a:pt x="1144911" y="175047"/>
                  <a:pt x="1131317" y="188641"/>
                  <a:pt x="1114547" y="188641"/>
                </a:cubicBezTo>
                <a:cubicBezTo>
                  <a:pt x="1097778" y="188641"/>
                  <a:pt x="1084184" y="175047"/>
                  <a:pt x="1084184" y="158278"/>
                </a:cubicBezTo>
                <a:cubicBezTo>
                  <a:pt x="1084184" y="141508"/>
                  <a:pt x="1097778" y="127914"/>
                  <a:pt x="1114547" y="127914"/>
                </a:cubicBezTo>
                <a:close/>
                <a:moveTo>
                  <a:pt x="1041993" y="127914"/>
                </a:moveTo>
                <a:cubicBezTo>
                  <a:pt x="1058762" y="127914"/>
                  <a:pt x="1072356" y="141508"/>
                  <a:pt x="1072356" y="158278"/>
                </a:cubicBezTo>
                <a:cubicBezTo>
                  <a:pt x="1072356" y="175047"/>
                  <a:pt x="1058762" y="188641"/>
                  <a:pt x="1041993" y="188641"/>
                </a:cubicBezTo>
                <a:cubicBezTo>
                  <a:pt x="1025223" y="188641"/>
                  <a:pt x="1011629" y="175047"/>
                  <a:pt x="1011629" y="158278"/>
                </a:cubicBezTo>
                <a:cubicBezTo>
                  <a:pt x="1011629" y="141508"/>
                  <a:pt x="1025223" y="127914"/>
                  <a:pt x="1041993" y="127914"/>
                </a:cubicBezTo>
                <a:close/>
                <a:moveTo>
                  <a:pt x="969438" y="127914"/>
                </a:moveTo>
                <a:cubicBezTo>
                  <a:pt x="986208" y="127914"/>
                  <a:pt x="999801" y="141508"/>
                  <a:pt x="999801" y="158278"/>
                </a:cubicBezTo>
                <a:cubicBezTo>
                  <a:pt x="999801" y="175047"/>
                  <a:pt x="986208" y="188641"/>
                  <a:pt x="969438" y="188641"/>
                </a:cubicBezTo>
                <a:cubicBezTo>
                  <a:pt x="952669" y="188641"/>
                  <a:pt x="939075" y="175047"/>
                  <a:pt x="939075" y="158278"/>
                </a:cubicBezTo>
                <a:cubicBezTo>
                  <a:pt x="939075" y="141508"/>
                  <a:pt x="952669" y="127914"/>
                  <a:pt x="969438" y="127914"/>
                </a:cubicBezTo>
                <a:close/>
                <a:moveTo>
                  <a:pt x="896883" y="127914"/>
                </a:moveTo>
                <a:cubicBezTo>
                  <a:pt x="913653" y="127914"/>
                  <a:pt x="927247" y="141508"/>
                  <a:pt x="927247" y="158278"/>
                </a:cubicBezTo>
                <a:cubicBezTo>
                  <a:pt x="927247" y="175047"/>
                  <a:pt x="913653" y="188641"/>
                  <a:pt x="896883" y="188641"/>
                </a:cubicBezTo>
                <a:cubicBezTo>
                  <a:pt x="880114" y="188641"/>
                  <a:pt x="866520" y="175047"/>
                  <a:pt x="866520" y="158278"/>
                </a:cubicBezTo>
                <a:cubicBezTo>
                  <a:pt x="866520" y="141508"/>
                  <a:pt x="880114" y="127914"/>
                  <a:pt x="896883" y="127914"/>
                </a:cubicBezTo>
                <a:close/>
                <a:moveTo>
                  <a:pt x="824329" y="127914"/>
                </a:moveTo>
                <a:cubicBezTo>
                  <a:pt x="841098" y="127914"/>
                  <a:pt x="854692" y="141508"/>
                  <a:pt x="854692" y="158278"/>
                </a:cubicBezTo>
                <a:cubicBezTo>
                  <a:pt x="854692" y="175047"/>
                  <a:pt x="841098" y="188641"/>
                  <a:pt x="824329" y="188641"/>
                </a:cubicBezTo>
                <a:cubicBezTo>
                  <a:pt x="807559" y="188641"/>
                  <a:pt x="793965" y="175047"/>
                  <a:pt x="793965" y="158278"/>
                </a:cubicBezTo>
                <a:cubicBezTo>
                  <a:pt x="793965" y="141508"/>
                  <a:pt x="807559" y="127914"/>
                  <a:pt x="824329" y="127914"/>
                </a:cubicBezTo>
                <a:close/>
                <a:moveTo>
                  <a:pt x="751774" y="127914"/>
                </a:moveTo>
                <a:cubicBezTo>
                  <a:pt x="768544" y="127914"/>
                  <a:pt x="782138" y="141508"/>
                  <a:pt x="782138" y="158278"/>
                </a:cubicBezTo>
                <a:cubicBezTo>
                  <a:pt x="782138" y="175047"/>
                  <a:pt x="768544" y="188641"/>
                  <a:pt x="751774" y="188641"/>
                </a:cubicBezTo>
                <a:cubicBezTo>
                  <a:pt x="735005" y="188641"/>
                  <a:pt x="721411" y="175047"/>
                  <a:pt x="721411" y="158278"/>
                </a:cubicBezTo>
                <a:cubicBezTo>
                  <a:pt x="721411" y="141508"/>
                  <a:pt x="735005" y="127914"/>
                  <a:pt x="751774" y="127914"/>
                </a:cubicBezTo>
                <a:close/>
                <a:moveTo>
                  <a:pt x="679220" y="127914"/>
                </a:moveTo>
                <a:cubicBezTo>
                  <a:pt x="695989" y="127914"/>
                  <a:pt x="709583" y="141508"/>
                  <a:pt x="709583" y="158278"/>
                </a:cubicBezTo>
                <a:cubicBezTo>
                  <a:pt x="709583" y="175047"/>
                  <a:pt x="695989" y="188641"/>
                  <a:pt x="679220" y="188641"/>
                </a:cubicBezTo>
                <a:cubicBezTo>
                  <a:pt x="662450" y="188641"/>
                  <a:pt x="648856" y="175047"/>
                  <a:pt x="648856" y="158278"/>
                </a:cubicBezTo>
                <a:cubicBezTo>
                  <a:pt x="648856" y="141508"/>
                  <a:pt x="662450" y="127914"/>
                  <a:pt x="679220" y="127914"/>
                </a:cubicBezTo>
                <a:close/>
                <a:moveTo>
                  <a:pt x="606665" y="127914"/>
                </a:moveTo>
                <a:cubicBezTo>
                  <a:pt x="623435" y="127914"/>
                  <a:pt x="637029" y="141508"/>
                  <a:pt x="637029" y="158278"/>
                </a:cubicBezTo>
                <a:cubicBezTo>
                  <a:pt x="637029" y="175047"/>
                  <a:pt x="623435" y="188641"/>
                  <a:pt x="606665" y="188641"/>
                </a:cubicBezTo>
                <a:cubicBezTo>
                  <a:pt x="589896" y="188641"/>
                  <a:pt x="576302" y="175047"/>
                  <a:pt x="576302" y="158278"/>
                </a:cubicBezTo>
                <a:cubicBezTo>
                  <a:pt x="576302" y="141508"/>
                  <a:pt x="589896" y="127914"/>
                  <a:pt x="606665" y="127914"/>
                </a:cubicBezTo>
                <a:close/>
                <a:moveTo>
                  <a:pt x="534111" y="127914"/>
                </a:moveTo>
                <a:cubicBezTo>
                  <a:pt x="550880" y="127914"/>
                  <a:pt x="564474" y="141508"/>
                  <a:pt x="564474" y="158278"/>
                </a:cubicBezTo>
                <a:cubicBezTo>
                  <a:pt x="564474" y="175047"/>
                  <a:pt x="550880" y="188641"/>
                  <a:pt x="534111" y="188641"/>
                </a:cubicBezTo>
                <a:cubicBezTo>
                  <a:pt x="517341" y="188641"/>
                  <a:pt x="503747" y="175047"/>
                  <a:pt x="503747" y="158278"/>
                </a:cubicBezTo>
                <a:cubicBezTo>
                  <a:pt x="503747" y="141508"/>
                  <a:pt x="517341" y="127914"/>
                  <a:pt x="534111" y="127914"/>
                </a:cubicBezTo>
                <a:close/>
                <a:moveTo>
                  <a:pt x="461556" y="127914"/>
                </a:moveTo>
                <a:cubicBezTo>
                  <a:pt x="478326" y="127914"/>
                  <a:pt x="491920" y="141508"/>
                  <a:pt x="491920" y="158278"/>
                </a:cubicBezTo>
                <a:cubicBezTo>
                  <a:pt x="491920" y="175047"/>
                  <a:pt x="478326" y="188641"/>
                  <a:pt x="461556" y="188641"/>
                </a:cubicBezTo>
                <a:cubicBezTo>
                  <a:pt x="444787" y="188641"/>
                  <a:pt x="431192" y="175047"/>
                  <a:pt x="431192" y="158278"/>
                </a:cubicBezTo>
                <a:cubicBezTo>
                  <a:pt x="431192" y="141508"/>
                  <a:pt x="444787" y="127914"/>
                  <a:pt x="461556" y="127914"/>
                </a:cubicBezTo>
                <a:close/>
                <a:moveTo>
                  <a:pt x="389002" y="127914"/>
                </a:moveTo>
                <a:cubicBezTo>
                  <a:pt x="405771" y="127914"/>
                  <a:pt x="419365" y="141508"/>
                  <a:pt x="419365" y="158278"/>
                </a:cubicBezTo>
                <a:cubicBezTo>
                  <a:pt x="419365" y="175047"/>
                  <a:pt x="405771" y="188641"/>
                  <a:pt x="389002" y="188641"/>
                </a:cubicBezTo>
                <a:cubicBezTo>
                  <a:pt x="372232" y="188641"/>
                  <a:pt x="358638" y="175047"/>
                  <a:pt x="358638" y="158278"/>
                </a:cubicBezTo>
                <a:cubicBezTo>
                  <a:pt x="358638" y="141508"/>
                  <a:pt x="372232" y="127914"/>
                  <a:pt x="389002" y="127914"/>
                </a:cubicBezTo>
                <a:close/>
                <a:moveTo>
                  <a:pt x="316447" y="127914"/>
                </a:moveTo>
                <a:cubicBezTo>
                  <a:pt x="333216" y="127914"/>
                  <a:pt x="346810" y="141508"/>
                  <a:pt x="346810" y="158278"/>
                </a:cubicBezTo>
                <a:cubicBezTo>
                  <a:pt x="346810" y="175047"/>
                  <a:pt x="333216" y="188641"/>
                  <a:pt x="316447" y="188641"/>
                </a:cubicBezTo>
                <a:cubicBezTo>
                  <a:pt x="299677" y="188641"/>
                  <a:pt x="286084" y="175047"/>
                  <a:pt x="286084" y="158278"/>
                </a:cubicBezTo>
                <a:cubicBezTo>
                  <a:pt x="286084" y="141508"/>
                  <a:pt x="299677" y="127914"/>
                  <a:pt x="316447" y="127914"/>
                </a:cubicBezTo>
                <a:close/>
                <a:moveTo>
                  <a:pt x="243892" y="127914"/>
                </a:moveTo>
                <a:cubicBezTo>
                  <a:pt x="260662" y="127914"/>
                  <a:pt x="274256" y="141508"/>
                  <a:pt x="274256" y="158278"/>
                </a:cubicBezTo>
                <a:cubicBezTo>
                  <a:pt x="274256" y="175047"/>
                  <a:pt x="260662" y="188641"/>
                  <a:pt x="243892" y="188641"/>
                </a:cubicBezTo>
                <a:cubicBezTo>
                  <a:pt x="227123" y="188641"/>
                  <a:pt x="213529" y="175047"/>
                  <a:pt x="213529" y="158278"/>
                </a:cubicBezTo>
                <a:cubicBezTo>
                  <a:pt x="213529" y="141508"/>
                  <a:pt x="227123" y="127914"/>
                  <a:pt x="243892" y="127914"/>
                </a:cubicBezTo>
                <a:close/>
                <a:moveTo>
                  <a:pt x="171339" y="127914"/>
                </a:moveTo>
                <a:cubicBezTo>
                  <a:pt x="188107" y="127914"/>
                  <a:pt x="201701" y="141508"/>
                  <a:pt x="201701" y="158278"/>
                </a:cubicBezTo>
                <a:cubicBezTo>
                  <a:pt x="201701" y="175047"/>
                  <a:pt x="188107" y="188641"/>
                  <a:pt x="171339" y="188641"/>
                </a:cubicBezTo>
                <a:cubicBezTo>
                  <a:pt x="154702" y="188641"/>
                  <a:pt x="141108" y="175047"/>
                  <a:pt x="141108" y="158278"/>
                </a:cubicBezTo>
                <a:cubicBezTo>
                  <a:pt x="141108" y="141508"/>
                  <a:pt x="154702" y="127914"/>
                  <a:pt x="171339" y="127914"/>
                </a:cubicBezTo>
                <a:close/>
                <a:moveTo>
                  <a:pt x="98936" y="127914"/>
                </a:moveTo>
                <a:cubicBezTo>
                  <a:pt x="115695" y="127914"/>
                  <a:pt x="129288" y="141508"/>
                  <a:pt x="129288" y="158278"/>
                </a:cubicBezTo>
                <a:cubicBezTo>
                  <a:pt x="129288" y="175047"/>
                  <a:pt x="115695" y="188641"/>
                  <a:pt x="98936" y="188641"/>
                </a:cubicBezTo>
                <a:cubicBezTo>
                  <a:pt x="82162" y="188641"/>
                  <a:pt x="68567" y="175047"/>
                  <a:pt x="68567" y="158278"/>
                </a:cubicBezTo>
                <a:cubicBezTo>
                  <a:pt x="68567" y="141508"/>
                  <a:pt x="82162" y="127914"/>
                  <a:pt x="98936" y="127914"/>
                </a:cubicBezTo>
                <a:close/>
                <a:moveTo>
                  <a:pt x="26381" y="127914"/>
                </a:moveTo>
                <a:cubicBezTo>
                  <a:pt x="43143" y="127914"/>
                  <a:pt x="56738" y="141508"/>
                  <a:pt x="56738" y="158278"/>
                </a:cubicBezTo>
                <a:cubicBezTo>
                  <a:pt x="56738" y="175047"/>
                  <a:pt x="43143" y="188641"/>
                  <a:pt x="26381" y="188641"/>
                </a:cubicBezTo>
                <a:cubicBezTo>
                  <a:pt x="17995" y="188641"/>
                  <a:pt x="10404" y="185243"/>
                  <a:pt x="4909" y="179748"/>
                </a:cubicBezTo>
                <a:lnTo>
                  <a:pt x="0" y="167898"/>
                </a:lnTo>
                <a:lnTo>
                  <a:pt x="0" y="148658"/>
                </a:lnTo>
                <a:lnTo>
                  <a:pt x="4909" y="136807"/>
                </a:lnTo>
                <a:cubicBezTo>
                  <a:pt x="10404" y="131313"/>
                  <a:pt x="17995" y="127914"/>
                  <a:pt x="26381" y="127914"/>
                </a:cubicBezTo>
                <a:close/>
                <a:moveTo>
                  <a:pt x="1622429" y="47462"/>
                </a:moveTo>
                <a:lnTo>
                  <a:pt x="1625821" y="48147"/>
                </a:lnTo>
                <a:lnTo>
                  <a:pt x="1639701" y="102127"/>
                </a:lnTo>
                <a:lnTo>
                  <a:pt x="1634248" y="105804"/>
                </a:lnTo>
                <a:cubicBezTo>
                  <a:pt x="1630615" y="107340"/>
                  <a:pt x="1626621" y="108189"/>
                  <a:pt x="1622429" y="108189"/>
                </a:cubicBezTo>
                <a:cubicBezTo>
                  <a:pt x="1605659" y="108189"/>
                  <a:pt x="1592066" y="94595"/>
                  <a:pt x="1592066" y="77826"/>
                </a:cubicBezTo>
                <a:cubicBezTo>
                  <a:pt x="1592066" y="61056"/>
                  <a:pt x="1605659" y="47462"/>
                  <a:pt x="1622429" y="47462"/>
                </a:cubicBezTo>
                <a:close/>
                <a:moveTo>
                  <a:pt x="1549874" y="47462"/>
                </a:moveTo>
                <a:cubicBezTo>
                  <a:pt x="1566644" y="47462"/>
                  <a:pt x="1580238" y="61056"/>
                  <a:pt x="1580238" y="77826"/>
                </a:cubicBezTo>
                <a:cubicBezTo>
                  <a:pt x="1580238" y="94595"/>
                  <a:pt x="1566644" y="108189"/>
                  <a:pt x="1549874" y="108189"/>
                </a:cubicBezTo>
                <a:cubicBezTo>
                  <a:pt x="1533105" y="108189"/>
                  <a:pt x="1519511" y="94595"/>
                  <a:pt x="1519511" y="77826"/>
                </a:cubicBezTo>
                <a:cubicBezTo>
                  <a:pt x="1519511" y="61056"/>
                  <a:pt x="1533105" y="47462"/>
                  <a:pt x="1549874" y="47462"/>
                </a:cubicBezTo>
                <a:close/>
                <a:moveTo>
                  <a:pt x="1477320" y="47462"/>
                </a:moveTo>
                <a:cubicBezTo>
                  <a:pt x="1494089" y="47462"/>
                  <a:pt x="1507683" y="61056"/>
                  <a:pt x="1507683" y="77826"/>
                </a:cubicBezTo>
                <a:cubicBezTo>
                  <a:pt x="1507683" y="94595"/>
                  <a:pt x="1494089" y="108189"/>
                  <a:pt x="1477320" y="108189"/>
                </a:cubicBezTo>
                <a:cubicBezTo>
                  <a:pt x="1460550" y="108189"/>
                  <a:pt x="1446956" y="94595"/>
                  <a:pt x="1446956" y="77826"/>
                </a:cubicBezTo>
                <a:cubicBezTo>
                  <a:pt x="1446956" y="61056"/>
                  <a:pt x="1460550" y="47462"/>
                  <a:pt x="1477320" y="47462"/>
                </a:cubicBezTo>
                <a:close/>
                <a:moveTo>
                  <a:pt x="1404765" y="47462"/>
                </a:moveTo>
                <a:cubicBezTo>
                  <a:pt x="1421535" y="47462"/>
                  <a:pt x="1435129" y="61056"/>
                  <a:pt x="1435129" y="77826"/>
                </a:cubicBezTo>
                <a:cubicBezTo>
                  <a:pt x="1435129" y="94595"/>
                  <a:pt x="1421535" y="108189"/>
                  <a:pt x="1404765" y="108189"/>
                </a:cubicBezTo>
                <a:cubicBezTo>
                  <a:pt x="1387996" y="108189"/>
                  <a:pt x="1374402" y="94595"/>
                  <a:pt x="1374402" y="77826"/>
                </a:cubicBezTo>
                <a:cubicBezTo>
                  <a:pt x="1374402" y="61056"/>
                  <a:pt x="1387996" y="47462"/>
                  <a:pt x="1404765" y="47462"/>
                </a:cubicBezTo>
                <a:close/>
                <a:moveTo>
                  <a:pt x="1332211" y="47462"/>
                </a:moveTo>
                <a:cubicBezTo>
                  <a:pt x="1348980" y="47462"/>
                  <a:pt x="1362574" y="61056"/>
                  <a:pt x="1362574" y="77826"/>
                </a:cubicBezTo>
                <a:cubicBezTo>
                  <a:pt x="1362574" y="94595"/>
                  <a:pt x="1348980" y="108189"/>
                  <a:pt x="1332211" y="108189"/>
                </a:cubicBezTo>
                <a:cubicBezTo>
                  <a:pt x="1315441" y="108189"/>
                  <a:pt x="1301847" y="94595"/>
                  <a:pt x="1301847" y="77826"/>
                </a:cubicBezTo>
                <a:cubicBezTo>
                  <a:pt x="1301847" y="61056"/>
                  <a:pt x="1315441" y="47462"/>
                  <a:pt x="1332211" y="47462"/>
                </a:cubicBezTo>
                <a:close/>
                <a:moveTo>
                  <a:pt x="1259656" y="47462"/>
                </a:moveTo>
                <a:cubicBezTo>
                  <a:pt x="1276426" y="47462"/>
                  <a:pt x="1290020" y="61056"/>
                  <a:pt x="1290020" y="77826"/>
                </a:cubicBezTo>
                <a:cubicBezTo>
                  <a:pt x="1290020" y="94595"/>
                  <a:pt x="1276426" y="108189"/>
                  <a:pt x="1259656" y="108189"/>
                </a:cubicBezTo>
                <a:cubicBezTo>
                  <a:pt x="1242887" y="108189"/>
                  <a:pt x="1229293" y="94595"/>
                  <a:pt x="1229293" y="77826"/>
                </a:cubicBezTo>
                <a:cubicBezTo>
                  <a:pt x="1229293" y="61056"/>
                  <a:pt x="1242887" y="47462"/>
                  <a:pt x="1259656" y="47462"/>
                </a:cubicBezTo>
                <a:close/>
                <a:moveTo>
                  <a:pt x="1187102" y="47462"/>
                </a:moveTo>
                <a:cubicBezTo>
                  <a:pt x="1203871" y="47462"/>
                  <a:pt x="1217465" y="61056"/>
                  <a:pt x="1217465" y="77826"/>
                </a:cubicBezTo>
                <a:cubicBezTo>
                  <a:pt x="1217465" y="94595"/>
                  <a:pt x="1203871" y="108189"/>
                  <a:pt x="1187102" y="108189"/>
                </a:cubicBezTo>
                <a:cubicBezTo>
                  <a:pt x="1170332" y="108189"/>
                  <a:pt x="1156738" y="94595"/>
                  <a:pt x="1156738" y="77826"/>
                </a:cubicBezTo>
                <a:cubicBezTo>
                  <a:pt x="1156738" y="61056"/>
                  <a:pt x="1170332" y="47462"/>
                  <a:pt x="1187102" y="47462"/>
                </a:cubicBezTo>
                <a:close/>
                <a:moveTo>
                  <a:pt x="1114547" y="47462"/>
                </a:moveTo>
                <a:cubicBezTo>
                  <a:pt x="1131317" y="47462"/>
                  <a:pt x="1144911" y="61056"/>
                  <a:pt x="1144911" y="77826"/>
                </a:cubicBezTo>
                <a:cubicBezTo>
                  <a:pt x="1144911" y="94595"/>
                  <a:pt x="1131317" y="108189"/>
                  <a:pt x="1114547" y="108189"/>
                </a:cubicBezTo>
                <a:cubicBezTo>
                  <a:pt x="1097778" y="108189"/>
                  <a:pt x="1084184" y="94595"/>
                  <a:pt x="1084184" y="77826"/>
                </a:cubicBezTo>
                <a:cubicBezTo>
                  <a:pt x="1084184" y="61056"/>
                  <a:pt x="1097778" y="47462"/>
                  <a:pt x="1114547" y="47462"/>
                </a:cubicBezTo>
                <a:close/>
                <a:moveTo>
                  <a:pt x="1041993" y="47462"/>
                </a:moveTo>
                <a:cubicBezTo>
                  <a:pt x="1058762" y="47462"/>
                  <a:pt x="1072356" y="61056"/>
                  <a:pt x="1072356" y="77826"/>
                </a:cubicBezTo>
                <a:cubicBezTo>
                  <a:pt x="1072356" y="94595"/>
                  <a:pt x="1058762" y="108189"/>
                  <a:pt x="1041993" y="108189"/>
                </a:cubicBezTo>
                <a:cubicBezTo>
                  <a:pt x="1025223" y="108189"/>
                  <a:pt x="1011629" y="94595"/>
                  <a:pt x="1011629" y="77826"/>
                </a:cubicBezTo>
                <a:cubicBezTo>
                  <a:pt x="1011629" y="61056"/>
                  <a:pt x="1025223" y="47462"/>
                  <a:pt x="1041993" y="47462"/>
                </a:cubicBezTo>
                <a:close/>
                <a:moveTo>
                  <a:pt x="969438" y="47462"/>
                </a:moveTo>
                <a:cubicBezTo>
                  <a:pt x="986208" y="47462"/>
                  <a:pt x="999801" y="61056"/>
                  <a:pt x="999801" y="77826"/>
                </a:cubicBezTo>
                <a:cubicBezTo>
                  <a:pt x="999801" y="94595"/>
                  <a:pt x="986208" y="108189"/>
                  <a:pt x="969438" y="108189"/>
                </a:cubicBezTo>
                <a:cubicBezTo>
                  <a:pt x="952669" y="108189"/>
                  <a:pt x="939075" y="94595"/>
                  <a:pt x="939075" y="77826"/>
                </a:cubicBezTo>
                <a:cubicBezTo>
                  <a:pt x="939075" y="61056"/>
                  <a:pt x="952669" y="47462"/>
                  <a:pt x="969438" y="47462"/>
                </a:cubicBezTo>
                <a:close/>
                <a:moveTo>
                  <a:pt x="896883" y="47462"/>
                </a:moveTo>
                <a:cubicBezTo>
                  <a:pt x="913653" y="47462"/>
                  <a:pt x="927247" y="61056"/>
                  <a:pt x="927247" y="77826"/>
                </a:cubicBezTo>
                <a:cubicBezTo>
                  <a:pt x="927247" y="94595"/>
                  <a:pt x="913653" y="108189"/>
                  <a:pt x="896883" y="108189"/>
                </a:cubicBezTo>
                <a:cubicBezTo>
                  <a:pt x="880114" y="108189"/>
                  <a:pt x="866520" y="94595"/>
                  <a:pt x="866520" y="77826"/>
                </a:cubicBezTo>
                <a:cubicBezTo>
                  <a:pt x="866520" y="61056"/>
                  <a:pt x="880114" y="47462"/>
                  <a:pt x="896883" y="47462"/>
                </a:cubicBezTo>
                <a:close/>
                <a:moveTo>
                  <a:pt x="824329" y="47462"/>
                </a:moveTo>
                <a:cubicBezTo>
                  <a:pt x="841098" y="47462"/>
                  <a:pt x="854692" y="61056"/>
                  <a:pt x="854692" y="77826"/>
                </a:cubicBezTo>
                <a:cubicBezTo>
                  <a:pt x="854692" y="94595"/>
                  <a:pt x="841098" y="108189"/>
                  <a:pt x="824329" y="108189"/>
                </a:cubicBezTo>
                <a:cubicBezTo>
                  <a:pt x="807559" y="108189"/>
                  <a:pt x="793965" y="94595"/>
                  <a:pt x="793965" y="77826"/>
                </a:cubicBezTo>
                <a:cubicBezTo>
                  <a:pt x="793965" y="61056"/>
                  <a:pt x="807559" y="47462"/>
                  <a:pt x="824329" y="47462"/>
                </a:cubicBezTo>
                <a:close/>
                <a:moveTo>
                  <a:pt x="751774" y="47462"/>
                </a:moveTo>
                <a:cubicBezTo>
                  <a:pt x="768544" y="47462"/>
                  <a:pt x="782138" y="61056"/>
                  <a:pt x="782138" y="77826"/>
                </a:cubicBezTo>
                <a:cubicBezTo>
                  <a:pt x="782138" y="94595"/>
                  <a:pt x="768544" y="108189"/>
                  <a:pt x="751774" y="108189"/>
                </a:cubicBezTo>
                <a:cubicBezTo>
                  <a:pt x="735005" y="108189"/>
                  <a:pt x="721411" y="94595"/>
                  <a:pt x="721411" y="77826"/>
                </a:cubicBezTo>
                <a:cubicBezTo>
                  <a:pt x="721411" y="61056"/>
                  <a:pt x="735005" y="47462"/>
                  <a:pt x="751774" y="47462"/>
                </a:cubicBezTo>
                <a:close/>
                <a:moveTo>
                  <a:pt x="679220" y="47462"/>
                </a:moveTo>
                <a:cubicBezTo>
                  <a:pt x="695989" y="47462"/>
                  <a:pt x="709583" y="61056"/>
                  <a:pt x="709583" y="77826"/>
                </a:cubicBezTo>
                <a:cubicBezTo>
                  <a:pt x="709583" y="94595"/>
                  <a:pt x="695989" y="108189"/>
                  <a:pt x="679220" y="108189"/>
                </a:cubicBezTo>
                <a:cubicBezTo>
                  <a:pt x="662450" y="108189"/>
                  <a:pt x="648856" y="94595"/>
                  <a:pt x="648856" y="77826"/>
                </a:cubicBezTo>
                <a:cubicBezTo>
                  <a:pt x="648856" y="61056"/>
                  <a:pt x="662450" y="47462"/>
                  <a:pt x="679220" y="47462"/>
                </a:cubicBezTo>
                <a:close/>
                <a:moveTo>
                  <a:pt x="606665" y="47462"/>
                </a:moveTo>
                <a:cubicBezTo>
                  <a:pt x="623435" y="47462"/>
                  <a:pt x="637029" y="61056"/>
                  <a:pt x="637029" y="77826"/>
                </a:cubicBezTo>
                <a:cubicBezTo>
                  <a:pt x="637029" y="94595"/>
                  <a:pt x="623435" y="108189"/>
                  <a:pt x="606665" y="108189"/>
                </a:cubicBezTo>
                <a:cubicBezTo>
                  <a:pt x="589896" y="108189"/>
                  <a:pt x="576302" y="94595"/>
                  <a:pt x="576302" y="77826"/>
                </a:cubicBezTo>
                <a:cubicBezTo>
                  <a:pt x="576302" y="61056"/>
                  <a:pt x="589896" y="47462"/>
                  <a:pt x="606665" y="47462"/>
                </a:cubicBezTo>
                <a:close/>
                <a:moveTo>
                  <a:pt x="534111" y="47462"/>
                </a:moveTo>
                <a:cubicBezTo>
                  <a:pt x="550880" y="47462"/>
                  <a:pt x="564474" y="61056"/>
                  <a:pt x="564474" y="77826"/>
                </a:cubicBezTo>
                <a:cubicBezTo>
                  <a:pt x="564474" y="94595"/>
                  <a:pt x="550880" y="108189"/>
                  <a:pt x="534111" y="108189"/>
                </a:cubicBezTo>
                <a:cubicBezTo>
                  <a:pt x="517341" y="108189"/>
                  <a:pt x="503747" y="94595"/>
                  <a:pt x="503747" y="77826"/>
                </a:cubicBezTo>
                <a:cubicBezTo>
                  <a:pt x="503747" y="61056"/>
                  <a:pt x="517341" y="47462"/>
                  <a:pt x="534111" y="47462"/>
                </a:cubicBezTo>
                <a:close/>
                <a:moveTo>
                  <a:pt x="461556" y="47462"/>
                </a:moveTo>
                <a:cubicBezTo>
                  <a:pt x="478326" y="47462"/>
                  <a:pt x="491920" y="61056"/>
                  <a:pt x="491920" y="77826"/>
                </a:cubicBezTo>
                <a:cubicBezTo>
                  <a:pt x="491920" y="94595"/>
                  <a:pt x="478326" y="108189"/>
                  <a:pt x="461556" y="108189"/>
                </a:cubicBezTo>
                <a:cubicBezTo>
                  <a:pt x="444787" y="108189"/>
                  <a:pt x="431192" y="94595"/>
                  <a:pt x="431192" y="77826"/>
                </a:cubicBezTo>
                <a:cubicBezTo>
                  <a:pt x="431192" y="61056"/>
                  <a:pt x="444787" y="47462"/>
                  <a:pt x="461556" y="47462"/>
                </a:cubicBezTo>
                <a:close/>
                <a:moveTo>
                  <a:pt x="389002" y="47462"/>
                </a:moveTo>
                <a:cubicBezTo>
                  <a:pt x="405771" y="47462"/>
                  <a:pt x="419365" y="61056"/>
                  <a:pt x="419365" y="77826"/>
                </a:cubicBezTo>
                <a:cubicBezTo>
                  <a:pt x="419365" y="94595"/>
                  <a:pt x="405771" y="108189"/>
                  <a:pt x="389002" y="108189"/>
                </a:cubicBezTo>
                <a:cubicBezTo>
                  <a:pt x="372232" y="108189"/>
                  <a:pt x="358638" y="94595"/>
                  <a:pt x="358638" y="77826"/>
                </a:cubicBezTo>
                <a:cubicBezTo>
                  <a:pt x="358638" y="61056"/>
                  <a:pt x="372232" y="47462"/>
                  <a:pt x="389002" y="47462"/>
                </a:cubicBezTo>
                <a:close/>
                <a:moveTo>
                  <a:pt x="316447" y="47462"/>
                </a:moveTo>
                <a:cubicBezTo>
                  <a:pt x="333216" y="47462"/>
                  <a:pt x="346810" y="61056"/>
                  <a:pt x="346810" y="77826"/>
                </a:cubicBezTo>
                <a:cubicBezTo>
                  <a:pt x="346810" y="94595"/>
                  <a:pt x="333216" y="108189"/>
                  <a:pt x="316447" y="108189"/>
                </a:cubicBezTo>
                <a:cubicBezTo>
                  <a:pt x="299677" y="108189"/>
                  <a:pt x="286084" y="94595"/>
                  <a:pt x="286084" y="77826"/>
                </a:cubicBezTo>
                <a:cubicBezTo>
                  <a:pt x="286084" y="61056"/>
                  <a:pt x="299677" y="47462"/>
                  <a:pt x="316447" y="47462"/>
                </a:cubicBezTo>
                <a:close/>
                <a:moveTo>
                  <a:pt x="243892" y="47462"/>
                </a:moveTo>
                <a:cubicBezTo>
                  <a:pt x="260662" y="47462"/>
                  <a:pt x="274256" y="61056"/>
                  <a:pt x="274256" y="77826"/>
                </a:cubicBezTo>
                <a:cubicBezTo>
                  <a:pt x="274256" y="94595"/>
                  <a:pt x="260662" y="108189"/>
                  <a:pt x="243892" y="108189"/>
                </a:cubicBezTo>
                <a:cubicBezTo>
                  <a:pt x="227123" y="108189"/>
                  <a:pt x="213529" y="94595"/>
                  <a:pt x="213529" y="77826"/>
                </a:cubicBezTo>
                <a:cubicBezTo>
                  <a:pt x="213529" y="61056"/>
                  <a:pt x="227123" y="47462"/>
                  <a:pt x="243892" y="47462"/>
                </a:cubicBezTo>
                <a:close/>
                <a:moveTo>
                  <a:pt x="171339" y="47462"/>
                </a:moveTo>
                <a:cubicBezTo>
                  <a:pt x="188107" y="47462"/>
                  <a:pt x="201701" y="61056"/>
                  <a:pt x="201701" y="77826"/>
                </a:cubicBezTo>
                <a:cubicBezTo>
                  <a:pt x="201701" y="94595"/>
                  <a:pt x="188107" y="108189"/>
                  <a:pt x="171339" y="108189"/>
                </a:cubicBezTo>
                <a:cubicBezTo>
                  <a:pt x="154708" y="108189"/>
                  <a:pt x="141113" y="94595"/>
                  <a:pt x="141113" y="77826"/>
                </a:cubicBezTo>
                <a:cubicBezTo>
                  <a:pt x="141113" y="61056"/>
                  <a:pt x="154708" y="47462"/>
                  <a:pt x="171339" y="47462"/>
                </a:cubicBezTo>
                <a:close/>
                <a:moveTo>
                  <a:pt x="98942" y="47462"/>
                </a:moveTo>
                <a:cubicBezTo>
                  <a:pt x="115700" y="47462"/>
                  <a:pt x="129294" y="61056"/>
                  <a:pt x="129294" y="77826"/>
                </a:cubicBezTo>
                <a:cubicBezTo>
                  <a:pt x="129294" y="94595"/>
                  <a:pt x="115700" y="108189"/>
                  <a:pt x="98942" y="108189"/>
                </a:cubicBezTo>
                <a:cubicBezTo>
                  <a:pt x="82168" y="108189"/>
                  <a:pt x="68573" y="94595"/>
                  <a:pt x="68573" y="77826"/>
                </a:cubicBezTo>
                <a:cubicBezTo>
                  <a:pt x="68573" y="61056"/>
                  <a:pt x="82168" y="47462"/>
                  <a:pt x="98942" y="47462"/>
                </a:cubicBezTo>
                <a:close/>
                <a:moveTo>
                  <a:pt x="26388" y="47462"/>
                </a:moveTo>
                <a:cubicBezTo>
                  <a:pt x="43149" y="47462"/>
                  <a:pt x="56744" y="61056"/>
                  <a:pt x="56744" y="77826"/>
                </a:cubicBezTo>
                <a:cubicBezTo>
                  <a:pt x="56744" y="94595"/>
                  <a:pt x="43149" y="108189"/>
                  <a:pt x="26388" y="108189"/>
                </a:cubicBezTo>
                <a:cubicBezTo>
                  <a:pt x="18002" y="108189"/>
                  <a:pt x="10410" y="104791"/>
                  <a:pt x="4916" y="99296"/>
                </a:cubicBezTo>
                <a:lnTo>
                  <a:pt x="0" y="87429"/>
                </a:lnTo>
                <a:lnTo>
                  <a:pt x="0" y="68222"/>
                </a:lnTo>
                <a:lnTo>
                  <a:pt x="4916" y="56355"/>
                </a:lnTo>
                <a:cubicBezTo>
                  <a:pt x="10410" y="50861"/>
                  <a:pt x="18002" y="47462"/>
                  <a:pt x="26388" y="47462"/>
                </a:cubicBezTo>
                <a:close/>
                <a:moveTo>
                  <a:pt x="1592868" y="0"/>
                </a:moveTo>
                <a:lnTo>
                  <a:pt x="1613441" y="0"/>
                </a:lnTo>
                <a:lnTo>
                  <a:pt x="1620472" y="27343"/>
                </a:lnTo>
                <a:lnTo>
                  <a:pt x="1610610" y="25352"/>
                </a:lnTo>
                <a:cubicBezTo>
                  <a:pt x="1605161" y="23047"/>
                  <a:pt x="1600525" y="19197"/>
                  <a:pt x="1597251" y="14351"/>
                </a:cubicBezTo>
                <a:close/>
                <a:moveTo>
                  <a:pt x="1520598" y="0"/>
                </a:moveTo>
                <a:lnTo>
                  <a:pt x="1579150" y="0"/>
                </a:lnTo>
                <a:lnTo>
                  <a:pt x="1571345" y="18844"/>
                </a:lnTo>
                <a:cubicBezTo>
                  <a:pt x="1565850" y="24339"/>
                  <a:pt x="1558259" y="27738"/>
                  <a:pt x="1549874" y="27738"/>
                </a:cubicBezTo>
                <a:cubicBezTo>
                  <a:pt x="1541490" y="27738"/>
                  <a:pt x="1533899" y="24339"/>
                  <a:pt x="1528404" y="18844"/>
                </a:cubicBezTo>
                <a:close/>
                <a:moveTo>
                  <a:pt x="1448044" y="0"/>
                </a:moveTo>
                <a:lnTo>
                  <a:pt x="1506596" y="0"/>
                </a:lnTo>
                <a:lnTo>
                  <a:pt x="1498790" y="18844"/>
                </a:lnTo>
                <a:cubicBezTo>
                  <a:pt x="1493295" y="24339"/>
                  <a:pt x="1485705" y="27738"/>
                  <a:pt x="1477320" y="27738"/>
                </a:cubicBezTo>
                <a:cubicBezTo>
                  <a:pt x="1468935" y="27738"/>
                  <a:pt x="1461344" y="24339"/>
                  <a:pt x="1455850" y="18844"/>
                </a:cubicBezTo>
                <a:close/>
                <a:moveTo>
                  <a:pt x="1375489" y="0"/>
                </a:moveTo>
                <a:lnTo>
                  <a:pt x="1434041" y="0"/>
                </a:lnTo>
                <a:lnTo>
                  <a:pt x="1426236" y="18844"/>
                </a:lnTo>
                <a:cubicBezTo>
                  <a:pt x="1420741" y="24339"/>
                  <a:pt x="1413150" y="27738"/>
                  <a:pt x="1404765" y="27738"/>
                </a:cubicBezTo>
                <a:cubicBezTo>
                  <a:pt x="1396381" y="27738"/>
                  <a:pt x="1388790" y="24339"/>
                  <a:pt x="1383295" y="18844"/>
                </a:cubicBezTo>
                <a:close/>
                <a:moveTo>
                  <a:pt x="1302935" y="0"/>
                </a:moveTo>
                <a:lnTo>
                  <a:pt x="1361486" y="0"/>
                </a:lnTo>
                <a:lnTo>
                  <a:pt x="1353681" y="18844"/>
                </a:lnTo>
                <a:cubicBezTo>
                  <a:pt x="1348186" y="24339"/>
                  <a:pt x="1340596" y="27738"/>
                  <a:pt x="1332211" y="27738"/>
                </a:cubicBezTo>
                <a:cubicBezTo>
                  <a:pt x="1323826" y="27738"/>
                  <a:pt x="1316235" y="24339"/>
                  <a:pt x="1310740" y="18844"/>
                </a:cubicBezTo>
                <a:close/>
                <a:moveTo>
                  <a:pt x="1230380" y="0"/>
                </a:moveTo>
                <a:lnTo>
                  <a:pt x="1288932" y="0"/>
                </a:lnTo>
                <a:lnTo>
                  <a:pt x="1281126" y="18844"/>
                </a:lnTo>
                <a:cubicBezTo>
                  <a:pt x="1275632" y="24339"/>
                  <a:pt x="1268041" y="27738"/>
                  <a:pt x="1259656" y="27738"/>
                </a:cubicBezTo>
                <a:cubicBezTo>
                  <a:pt x="1251271" y="27738"/>
                  <a:pt x="1243680" y="24339"/>
                  <a:pt x="1238186" y="18844"/>
                </a:cubicBezTo>
                <a:close/>
                <a:moveTo>
                  <a:pt x="1157826" y="0"/>
                </a:moveTo>
                <a:lnTo>
                  <a:pt x="1216377" y="0"/>
                </a:lnTo>
                <a:lnTo>
                  <a:pt x="1208572" y="18844"/>
                </a:lnTo>
                <a:cubicBezTo>
                  <a:pt x="1203077" y="24339"/>
                  <a:pt x="1195486" y="27738"/>
                  <a:pt x="1187102" y="27738"/>
                </a:cubicBezTo>
                <a:cubicBezTo>
                  <a:pt x="1178717" y="27738"/>
                  <a:pt x="1171126" y="24339"/>
                  <a:pt x="1165631" y="18844"/>
                </a:cubicBezTo>
                <a:close/>
                <a:moveTo>
                  <a:pt x="1085271" y="0"/>
                </a:moveTo>
                <a:lnTo>
                  <a:pt x="1143823" y="0"/>
                </a:lnTo>
                <a:lnTo>
                  <a:pt x="1136017" y="18844"/>
                </a:lnTo>
                <a:cubicBezTo>
                  <a:pt x="1130523" y="24339"/>
                  <a:pt x="1122932" y="27738"/>
                  <a:pt x="1114547" y="27738"/>
                </a:cubicBezTo>
                <a:cubicBezTo>
                  <a:pt x="1106162" y="27738"/>
                  <a:pt x="1098571" y="24339"/>
                  <a:pt x="1093077" y="18844"/>
                </a:cubicBezTo>
                <a:close/>
                <a:moveTo>
                  <a:pt x="1012717" y="0"/>
                </a:moveTo>
                <a:lnTo>
                  <a:pt x="1071268" y="0"/>
                </a:lnTo>
                <a:lnTo>
                  <a:pt x="1063463" y="18844"/>
                </a:lnTo>
                <a:cubicBezTo>
                  <a:pt x="1057968" y="24339"/>
                  <a:pt x="1050377" y="27738"/>
                  <a:pt x="1041993" y="27738"/>
                </a:cubicBezTo>
                <a:cubicBezTo>
                  <a:pt x="1033608" y="27738"/>
                  <a:pt x="1026017" y="24339"/>
                  <a:pt x="1020522" y="18844"/>
                </a:cubicBezTo>
                <a:close/>
                <a:moveTo>
                  <a:pt x="940162" y="0"/>
                </a:moveTo>
                <a:lnTo>
                  <a:pt x="998714" y="0"/>
                </a:lnTo>
                <a:lnTo>
                  <a:pt x="990908" y="18844"/>
                </a:lnTo>
                <a:cubicBezTo>
                  <a:pt x="985414" y="24339"/>
                  <a:pt x="977823" y="27738"/>
                  <a:pt x="969438" y="27738"/>
                </a:cubicBezTo>
                <a:cubicBezTo>
                  <a:pt x="961053" y="27738"/>
                  <a:pt x="953462" y="24339"/>
                  <a:pt x="947968" y="18844"/>
                </a:cubicBezTo>
                <a:close/>
                <a:moveTo>
                  <a:pt x="867607" y="0"/>
                </a:moveTo>
                <a:lnTo>
                  <a:pt x="926159" y="0"/>
                </a:lnTo>
                <a:lnTo>
                  <a:pt x="918354" y="18844"/>
                </a:lnTo>
                <a:cubicBezTo>
                  <a:pt x="912859" y="24339"/>
                  <a:pt x="905268" y="27738"/>
                  <a:pt x="896883" y="27738"/>
                </a:cubicBezTo>
                <a:cubicBezTo>
                  <a:pt x="888499" y="27738"/>
                  <a:pt x="880908" y="24339"/>
                  <a:pt x="875413" y="18844"/>
                </a:cubicBezTo>
                <a:close/>
                <a:moveTo>
                  <a:pt x="795053" y="0"/>
                </a:moveTo>
                <a:lnTo>
                  <a:pt x="853605" y="0"/>
                </a:lnTo>
                <a:lnTo>
                  <a:pt x="845799" y="18844"/>
                </a:lnTo>
                <a:cubicBezTo>
                  <a:pt x="840304" y="24339"/>
                  <a:pt x="832714" y="27738"/>
                  <a:pt x="824329" y="27738"/>
                </a:cubicBezTo>
                <a:cubicBezTo>
                  <a:pt x="815944" y="27738"/>
                  <a:pt x="808353" y="24339"/>
                  <a:pt x="802858" y="18844"/>
                </a:cubicBezTo>
                <a:close/>
                <a:moveTo>
                  <a:pt x="722498" y="0"/>
                </a:moveTo>
                <a:lnTo>
                  <a:pt x="781050" y="0"/>
                </a:lnTo>
                <a:lnTo>
                  <a:pt x="773245" y="18844"/>
                </a:lnTo>
                <a:cubicBezTo>
                  <a:pt x="767750" y="24339"/>
                  <a:pt x="760159" y="27738"/>
                  <a:pt x="751774" y="27738"/>
                </a:cubicBezTo>
                <a:cubicBezTo>
                  <a:pt x="743390" y="27738"/>
                  <a:pt x="735799" y="24339"/>
                  <a:pt x="730304" y="18844"/>
                </a:cubicBezTo>
                <a:close/>
                <a:moveTo>
                  <a:pt x="649944" y="0"/>
                </a:moveTo>
                <a:lnTo>
                  <a:pt x="708496" y="0"/>
                </a:lnTo>
                <a:lnTo>
                  <a:pt x="700690" y="18844"/>
                </a:lnTo>
                <a:cubicBezTo>
                  <a:pt x="695195" y="24339"/>
                  <a:pt x="687604" y="27738"/>
                  <a:pt x="679220" y="27738"/>
                </a:cubicBezTo>
                <a:cubicBezTo>
                  <a:pt x="670835" y="27738"/>
                  <a:pt x="663244" y="24339"/>
                  <a:pt x="657749" y="18844"/>
                </a:cubicBezTo>
                <a:close/>
                <a:moveTo>
                  <a:pt x="577389" y="0"/>
                </a:moveTo>
                <a:lnTo>
                  <a:pt x="635941" y="0"/>
                </a:lnTo>
                <a:lnTo>
                  <a:pt x="628135" y="18844"/>
                </a:lnTo>
                <a:cubicBezTo>
                  <a:pt x="622641" y="24339"/>
                  <a:pt x="615050" y="27738"/>
                  <a:pt x="606665" y="27738"/>
                </a:cubicBezTo>
                <a:cubicBezTo>
                  <a:pt x="598280" y="27738"/>
                  <a:pt x="590690" y="24339"/>
                  <a:pt x="585195" y="18844"/>
                </a:cubicBezTo>
                <a:close/>
                <a:moveTo>
                  <a:pt x="504835" y="0"/>
                </a:moveTo>
                <a:lnTo>
                  <a:pt x="563386" y="0"/>
                </a:lnTo>
                <a:lnTo>
                  <a:pt x="555581" y="18844"/>
                </a:lnTo>
                <a:cubicBezTo>
                  <a:pt x="550086" y="24339"/>
                  <a:pt x="542495" y="27738"/>
                  <a:pt x="534111" y="27738"/>
                </a:cubicBezTo>
                <a:cubicBezTo>
                  <a:pt x="525726" y="27738"/>
                  <a:pt x="518135" y="24339"/>
                  <a:pt x="512640" y="18844"/>
                </a:cubicBezTo>
                <a:close/>
                <a:moveTo>
                  <a:pt x="432280" y="0"/>
                </a:moveTo>
                <a:lnTo>
                  <a:pt x="490832" y="0"/>
                </a:lnTo>
                <a:lnTo>
                  <a:pt x="483026" y="18844"/>
                </a:lnTo>
                <a:cubicBezTo>
                  <a:pt x="477532" y="24339"/>
                  <a:pt x="469941" y="27738"/>
                  <a:pt x="461556" y="27738"/>
                </a:cubicBezTo>
                <a:cubicBezTo>
                  <a:pt x="453171" y="27738"/>
                  <a:pt x="445580" y="24339"/>
                  <a:pt x="440086" y="18844"/>
                </a:cubicBezTo>
                <a:close/>
                <a:moveTo>
                  <a:pt x="359726" y="0"/>
                </a:moveTo>
                <a:lnTo>
                  <a:pt x="418277" y="0"/>
                </a:lnTo>
                <a:lnTo>
                  <a:pt x="410472" y="18844"/>
                </a:lnTo>
                <a:cubicBezTo>
                  <a:pt x="404977" y="24339"/>
                  <a:pt x="397386" y="27738"/>
                  <a:pt x="389002" y="27738"/>
                </a:cubicBezTo>
                <a:cubicBezTo>
                  <a:pt x="380617" y="27738"/>
                  <a:pt x="373026" y="24339"/>
                  <a:pt x="367531" y="18844"/>
                </a:cubicBezTo>
                <a:close/>
                <a:moveTo>
                  <a:pt x="287171" y="0"/>
                </a:moveTo>
                <a:lnTo>
                  <a:pt x="345723" y="0"/>
                </a:lnTo>
                <a:lnTo>
                  <a:pt x="337917" y="18844"/>
                </a:lnTo>
                <a:cubicBezTo>
                  <a:pt x="332423" y="24339"/>
                  <a:pt x="324832" y="27738"/>
                  <a:pt x="316447" y="27738"/>
                </a:cubicBezTo>
                <a:cubicBezTo>
                  <a:pt x="308062" y="27738"/>
                  <a:pt x="300471" y="24339"/>
                  <a:pt x="294977" y="18844"/>
                </a:cubicBezTo>
                <a:close/>
                <a:moveTo>
                  <a:pt x="214617" y="0"/>
                </a:moveTo>
                <a:lnTo>
                  <a:pt x="273168" y="0"/>
                </a:lnTo>
                <a:lnTo>
                  <a:pt x="265363" y="18844"/>
                </a:lnTo>
                <a:cubicBezTo>
                  <a:pt x="259868" y="24339"/>
                  <a:pt x="252277" y="27738"/>
                  <a:pt x="243892" y="27738"/>
                </a:cubicBezTo>
                <a:cubicBezTo>
                  <a:pt x="235508" y="27738"/>
                  <a:pt x="227917" y="24339"/>
                  <a:pt x="222422" y="18844"/>
                </a:cubicBezTo>
                <a:close/>
                <a:moveTo>
                  <a:pt x="142204" y="0"/>
                </a:moveTo>
                <a:lnTo>
                  <a:pt x="200614" y="0"/>
                </a:lnTo>
                <a:lnTo>
                  <a:pt x="192808" y="18844"/>
                </a:lnTo>
                <a:cubicBezTo>
                  <a:pt x="187314" y="24339"/>
                  <a:pt x="179723" y="27738"/>
                  <a:pt x="171339" y="27738"/>
                </a:cubicBezTo>
                <a:cubicBezTo>
                  <a:pt x="163026" y="27738"/>
                  <a:pt x="155471" y="24339"/>
                  <a:pt x="149994" y="18844"/>
                </a:cubicBezTo>
                <a:close/>
                <a:moveTo>
                  <a:pt x="69668" y="0"/>
                </a:moveTo>
                <a:lnTo>
                  <a:pt x="128212" y="0"/>
                </a:lnTo>
                <a:lnTo>
                  <a:pt x="120408" y="18844"/>
                </a:lnTo>
                <a:cubicBezTo>
                  <a:pt x="114915" y="24339"/>
                  <a:pt x="107328" y="27738"/>
                  <a:pt x="98949" y="27738"/>
                </a:cubicBezTo>
                <a:cubicBezTo>
                  <a:pt x="90562" y="27738"/>
                  <a:pt x="82969" y="24339"/>
                  <a:pt x="77474" y="18844"/>
                </a:cubicBezTo>
                <a:close/>
                <a:moveTo>
                  <a:pt x="0" y="0"/>
                </a:moveTo>
                <a:lnTo>
                  <a:pt x="55662" y="0"/>
                </a:lnTo>
                <a:lnTo>
                  <a:pt x="47858" y="18844"/>
                </a:lnTo>
                <a:cubicBezTo>
                  <a:pt x="42364" y="24339"/>
                  <a:pt x="34775" y="27738"/>
                  <a:pt x="26394" y="27738"/>
                </a:cubicBezTo>
                <a:cubicBezTo>
                  <a:pt x="18009" y="27738"/>
                  <a:pt x="10417" y="24339"/>
                  <a:pt x="4922" y="18844"/>
                </a:cubicBezTo>
                <a:lnTo>
                  <a:pt x="0" y="6962"/>
                </a:lnTo>
                <a:close/>
              </a:path>
            </a:pathLst>
          </a:custGeom>
          <a:solidFill>
            <a:schemeClr val="accent1">
              <a:alpha val="60000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5" name="Google Shape;465;p17"/>
          <p:cNvSpPr/>
          <p:nvPr/>
        </p:nvSpPr>
        <p:spPr>
          <a:xfrm>
            <a:off x="1" y="1"/>
            <a:ext cx="302530" cy="372598"/>
          </a:xfrm>
          <a:custGeom>
            <a:avLst/>
            <a:gdLst/>
            <a:ahLst/>
            <a:cxnLst/>
            <a:rect l="l" t="t" r="r" b="b"/>
            <a:pathLst>
              <a:path w="403373" h="496797" extrusionOk="0">
                <a:moveTo>
                  <a:pt x="229368" y="0"/>
                </a:moveTo>
                <a:lnTo>
                  <a:pt x="384512" y="0"/>
                </a:lnTo>
                <a:lnTo>
                  <a:pt x="403373" y="93424"/>
                </a:lnTo>
                <a:cubicBezTo>
                  <a:pt x="403373" y="316201"/>
                  <a:pt x="222777" y="496797"/>
                  <a:pt x="0" y="496797"/>
                </a:cubicBezTo>
                <a:lnTo>
                  <a:pt x="0" y="341654"/>
                </a:lnTo>
                <a:cubicBezTo>
                  <a:pt x="137093" y="341654"/>
                  <a:pt x="248230" y="230517"/>
                  <a:pt x="248230" y="93424"/>
                </a:cubicBezTo>
                <a:close/>
              </a:path>
            </a:pathLst>
          </a:custGeom>
          <a:gradFill>
            <a:gsLst>
              <a:gs pos="0">
                <a:srgbClr val="FF4E02"/>
              </a:gs>
              <a:gs pos="48000">
                <a:srgbClr val="F69323"/>
              </a:gs>
              <a:gs pos="100000">
                <a:srgbClr val="FABC75"/>
              </a:gs>
            </a:gsLst>
            <a:lin ang="16200038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6" name="Google Shape;466;p17"/>
          <p:cNvSpPr txBox="1">
            <a:spLocks noGrp="1"/>
          </p:cNvSpPr>
          <p:nvPr>
            <p:ph type="body" idx="1"/>
          </p:nvPr>
        </p:nvSpPr>
        <p:spPr>
          <a:xfrm>
            <a:off x="415625" y="1409550"/>
            <a:ext cx="3877200" cy="3238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 rtl="0">
              <a:spcBef>
                <a:spcPts val="40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40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40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40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40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40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40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400"/>
              </a:spcBef>
              <a:spcAft>
                <a:spcPts val="40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467" name="Google Shape;467;p17"/>
          <p:cNvSpPr txBox="1">
            <a:spLocks noGrp="1"/>
          </p:cNvSpPr>
          <p:nvPr>
            <p:ph type="subTitle" idx="2"/>
          </p:nvPr>
        </p:nvSpPr>
        <p:spPr>
          <a:xfrm>
            <a:off x="415625" y="975400"/>
            <a:ext cx="3877200" cy="26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468" name="Google Shape;468;p17"/>
          <p:cNvSpPr txBox="1">
            <a:spLocks noGrp="1"/>
          </p:cNvSpPr>
          <p:nvPr>
            <p:ph type="body" idx="3"/>
          </p:nvPr>
        </p:nvSpPr>
        <p:spPr>
          <a:xfrm>
            <a:off x="4851125" y="1409550"/>
            <a:ext cx="3877200" cy="3238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 rtl="0">
              <a:spcBef>
                <a:spcPts val="40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40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40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40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40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40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40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400"/>
              </a:spcBef>
              <a:spcAft>
                <a:spcPts val="40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469" name="Google Shape;469;p17"/>
          <p:cNvSpPr txBox="1">
            <a:spLocks noGrp="1"/>
          </p:cNvSpPr>
          <p:nvPr>
            <p:ph type="subTitle" idx="4"/>
          </p:nvPr>
        </p:nvSpPr>
        <p:spPr>
          <a:xfrm>
            <a:off x="4851125" y="975400"/>
            <a:ext cx="3877200" cy="26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pic>
        <p:nvPicPr>
          <p:cNvPr id="470" name="Google Shape;470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5108251"/>
            <a:ext cx="9144000" cy="3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18">
          <p15:clr>
            <a:srgbClr val="FA7B17"/>
          </p15:clr>
        </p15:guide>
        <p15:guide id="2" orient="horz" pos="3068">
          <p15:clr>
            <a:srgbClr val="FA7B17"/>
          </p15:clr>
        </p15:guide>
        <p15:guide id="3" pos="259">
          <p15:clr>
            <a:srgbClr val="FA7B17"/>
          </p15:clr>
        </p15:guide>
        <p15:guide id="4" pos="5501">
          <p15:clr>
            <a:srgbClr val="FA7B17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hree Columns">
  <p:cSld name="Title Only 1_3_1_1"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18"/>
          <p:cNvSpPr txBox="1">
            <a:spLocks noGrp="1"/>
          </p:cNvSpPr>
          <p:nvPr>
            <p:ph type="title"/>
          </p:nvPr>
        </p:nvSpPr>
        <p:spPr>
          <a:xfrm>
            <a:off x="415625" y="372600"/>
            <a:ext cx="83127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3" name="Google Shape;473;p18"/>
          <p:cNvSpPr/>
          <p:nvPr/>
        </p:nvSpPr>
        <p:spPr>
          <a:xfrm>
            <a:off x="8844446" y="4871162"/>
            <a:ext cx="228600" cy="2295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7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4" name="Google Shape;474;p18"/>
          <p:cNvSpPr/>
          <p:nvPr/>
        </p:nvSpPr>
        <p:spPr>
          <a:xfrm>
            <a:off x="2" y="0"/>
            <a:ext cx="226157" cy="260447"/>
          </a:xfrm>
          <a:custGeom>
            <a:avLst/>
            <a:gdLst/>
            <a:ahLst/>
            <a:cxnLst/>
            <a:rect l="l" t="t" r="r" b="b"/>
            <a:pathLst>
              <a:path w="1675237" h="1929234" extrusionOk="0">
                <a:moveTo>
                  <a:pt x="461556" y="1897854"/>
                </a:moveTo>
                <a:lnTo>
                  <a:pt x="469774" y="1899513"/>
                </a:lnTo>
                <a:lnTo>
                  <a:pt x="443985" y="1904118"/>
                </a:lnTo>
                <a:lnTo>
                  <a:pt x="449737" y="1900240"/>
                </a:lnTo>
                <a:cubicBezTo>
                  <a:pt x="453370" y="1898704"/>
                  <a:pt x="457364" y="1897854"/>
                  <a:pt x="461556" y="1897854"/>
                </a:cubicBezTo>
                <a:close/>
                <a:moveTo>
                  <a:pt x="389002" y="1897854"/>
                </a:moveTo>
                <a:cubicBezTo>
                  <a:pt x="397386" y="1897854"/>
                  <a:pt x="404977" y="1901253"/>
                  <a:pt x="410472" y="1906747"/>
                </a:cubicBezTo>
                <a:lnTo>
                  <a:pt x="411766" y="1909872"/>
                </a:lnTo>
                <a:lnTo>
                  <a:pt x="400388" y="1911904"/>
                </a:lnTo>
                <a:lnTo>
                  <a:pt x="363451" y="1916598"/>
                </a:lnTo>
                <a:lnTo>
                  <a:pt x="367531" y="1906747"/>
                </a:lnTo>
                <a:cubicBezTo>
                  <a:pt x="373026" y="1901253"/>
                  <a:pt x="380617" y="1897854"/>
                  <a:pt x="389002" y="1897854"/>
                </a:cubicBezTo>
                <a:close/>
                <a:moveTo>
                  <a:pt x="316447" y="1897854"/>
                </a:moveTo>
                <a:cubicBezTo>
                  <a:pt x="324832" y="1897854"/>
                  <a:pt x="332422" y="1901253"/>
                  <a:pt x="337917" y="1906747"/>
                </a:cubicBezTo>
                <a:lnTo>
                  <a:pt x="343070" y="1919187"/>
                </a:lnTo>
                <a:lnTo>
                  <a:pt x="325117" y="1921469"/>
                </a:lnTo>
                <a:lnTo>
                  <a:pt x="287700" y="1924314"/>
                </a:lnTo>
                <a:lnTo>
                  <a:pt x="294977" y="1906747"/>
                </a:lnTo>
                <a:cubicBezTo>
                  <a:pt x="300471" y="1901253"/>
                  <a:pt x="308062" y="1897854"/>
                  <a:pt x="316447" y="1897854"/>
                </a:cubicBezTo>
                <a:close/>
                <a:moveTo>
                  <a:pt x="243892" y="1897854"/>
                </a:moveTo>
                <a:cubicBezTo>
                  <a:pt x="252277" y="1897854"/>
                  <a:pt x="259868" y="1901253"/>
                  <a:pt x="265363" y="1906747"/>
                </a:cubicBezTo>
                <a:lnTo>
                  <a:pt x="273099" y="1925425"/>
                </a:lnTo>
                <a:lnTo>
                  <a:pt x="248735" y="1927277"/>
                </a:lnTo>
                <a:lnTo>
                  <a:pt x="213550" y="1928167"/>
                </a:lnTo>
                <a:lnTo>
                  <a:pt x="222422" y="1906747"/>
                </a:lnTo>
                <a:cubicBezTo>
                  <a:pt x="227917" y="1901253"/>
                  <a:pt x="235508" y="1897854"/>
                  <a:pt x="243892" y="1897854"/>
                </a:cubicBezTo>
                <a:close/>
                <a:moveTo>
                  <a:pt x="171339" y="1897854"/>
                </a:moveTo>
                <a:cubicBezTo>
                  <a:pt x="188107" y="1897854"/>
                  <a:pt x="201701" y="1911448"/>
                  <a:pt x="201701" y="1928218"/>
                </a:cubicBezTo>
                <a:lnTo>
                  <a:pt x="201597" y="1928469"/>
                </a:lnTo>
                <a:lnTo>
                  <a:pt x="171336" y="1929234"/>
                </a:lnTo>
                <a:lnTo>
                  <a:pt x="141087" y="1928469"/>
                </a:lnTo>
                <a:lnTo>
                  <a:pt x="140982" y="1928218"/>
                </a:lnTo>
                <a:cubicBezTo>
                  <a:pt x="140982" y="1911448"/>
                  <a:pt x="154577" y="1897854"/>
                  <a:pt x="171339" y="1897854"/>
                </a:cubicBezTo>
                <a:close/>
                <a:moveTo>
                  <a:pt x="98792" y="1897854"/>
                </a:moveTo>
                <a:cubicBezTo>
                  <a:pt x="107177" y="1897854"/>
                  <a:pt x="114768" y="1901253"/>
                  <a:pt x="120263" y="1906747"/>
                </a:cubicBezTo>
                <a:lnTo>
                  <a:pt x="129135" y="1928167"/>
                </a:lnTo>
                <a:lnTo>
                  <a:pt x="93938" y="1927277"/>
                </a:lnTo>
                <a:lnTo>
                  <a:pt x="69586" y="1925425"/>
                </a:lnTo>
                <a:lnTo>
                  <a:pt x="77322" y="1906747"/>
                </a:lnTo>
                <a:cubicBezTo>
                  <a:pt x="82817" y="1901253"/>
                  <a:pt x="90408" y="1897854"/>
                  <a:pt x="98792" y="1897854"/>
                </a:cubicBezTo>
                <a:close/>
                <a:moveTo>
                  <a:pt x="26239" y="1897854"/>
                </a:moveTo>
                <a:cubicBezTo>
                  <a:pt x="34623" y="1897854"/>
                  <a:pt x="42214" y="1901253"/>
                  <a:pt x="47709" y="1906747"/>
                </a:cubicBezTo>
                <a:lnTo>
                  <a:pt x="54985" y="1924315"/>
                </a:lnTo>
                <a:lnTo>
                  <a:pt x="17556" y="1921469"/>
                </a:lnTo>
                <a:lnTo>
                  <a:pt x="0" y="1919238"/>
                </a:lnTo>
                <a:lnTo>
                  <a:pt x="0" y="1918259"/>
                </a:lnTo>
                <a:lnTo>
                  <a:pt x="4768" y="1906747"/>
                </a:lnTo>
                <a:cubicBezTo>
                  <a:pt x="10263" y="1901253"/>
                  <a:pt x="17854" y="1897854"/>
                  <a:pt x="26239" y="1897854"/>
                </a:cubicBezTo>
                <a:close/>
                <a:moveTo>
                  <a:pt x="679220" y="1817400"/>
                </a:moveTo>
                <a:cubicBezTo>
                  <a:pt x="687604" y="1817400"/>
                  <a:pt x="695195" y="1820799"/>
                  <a:pt x="700690" y="1826293"/>
                </a:cubicBezTo>
                <a:lnTo>
                  <a:pt x="702587" y="1830873"/>
                </a:lnTo>
                <a:lnTo>
                  <a:pt x="649855" y="1850174"/>
                </a:lnTo>
                <a:lnTo>
                  <a:pt x="648856" y="1847763"/>
                </a:lnTo>
                <a:cubicBezTo>
                  <a:pt x="648856" y="1830994"/>
                  <a:pt x="662450" y="1817400"/>
                  <a:pt x="679220" y="1817400"/>
                </a:cubicBezTo>
                <a:close/>
                <a:moveTo>
                  <a:pt x="606665" y="1817400"/>
                </a:moveTo>
                <a:cubicBezTo>
                  <a:pt x="623435" y="1817400"/>
                  <a:pt x="637029" y="1830994"/>
                  <a:pt x="637029" y="1847763"/>
                </a:cubicBezTo>
                <a:lnTo>
                  <a:pt x="633560" y="1856138"/>
                </a:lnTo>
                <a:lnTo>
                  <a:pt x="618594" y="1861615"/>
                </a:lnTo>
                <a:lnTo>
                  <a:pt x="587142" y="1870547"/>
                </a:lnTo>
                <a:lnTo>
                  <a:pt x="585195" y="1869234"/>
                </a:lnTo>
                <a:cubicBezTo>
                  <a:pt x="579700" y="1863739"/>
                  <a:pt x="576302" y="1856148"/>
                  <a:pt x="576302" y="1847763"/>
                </a:cubicBezTo>
                <a:cubicBezTo>
                  <a:pt x="576302" y="1830994"/>
                  <a:pt x="589896" y="1817400"/>
                  <a:pt x="606665" y="1817400"/>
                </a:cubicBezTo>
                <a:close/>
                <a:moveTo>
                  <a:pt x="534111" y="1817400"/>
                </a:moveTo>
                <a:cubicBezTo>
                  <a:pt x="550880" y="1817400"/>
                  <a:pt x="564474" y="1830994"/>
                  <a:pt x="564474" y="1847763"/>
                </a:cubicBezTo>
                <a:cubicBezTo>
                  <a:pt x="564474" y="1864533"/>
                  <a:pt x="550880" y="1878127"/>
                  <a:pt x="534111" y="1878127"/>
                </a:cubicBezTo>
                <a:cubicBezTo>
                  <a:pt x="517341" y="1878127"/>
                  <a:pt x="503747" y="1864533"/>
                  <a:pt x="503747" y="1847763"/>
                </a:cubicBezTo>
                <a:cubicBezTo>
                  <a:pt x="503747" y="1830994"/>
                  <a:pt x="517341" y="1817400"/>
                  <a:pt x="534111" y="1817400"/>
                </a:cubicBezTo>
                <a:close/>
                <a:moveTo>
                  <a:pt x="461556" y="1817400"/>
                </a:moveTo>
                <a:cubicBezTo>
                  <a:pt x="478326" y="1817400"/>
                  <a:pt x="491920" y="1830994"/>
                  <a:pt x="491920" y="1847763"/>
                </a:cubicBezTo>
                <a:cubicBezTo>
                  <a:pt x="491920" y="1864533"/>
                  <a:pt x="478326" y="1878127"/>
                  <a:pt x="461556" y="1878127"/>
                </a:cubicBezTo>
                <a:cubicBezTo>
                  <a:pt x="444787" y="1878127"/>
                  <a:pt x="431192" y="1864533"/>
                  <a:pt x="431192" y="1847763"/>
                </a:cubicBezTo>
                <a:cubicBezTo>
                  <a:pt x="431192" y="1830994"/>
                  <a:pt x="444787" y="1817400"/>
                  <a:pt x="461556" y="1817400"/>
                </a:cubicBezTo>
                <a:close/>
                <a:moveTo>
                  <a:pt x="389002" y="1817400"/>
                </a:moveTo>
                <a:cubicBezTo>
                  <a:pt x="405771" y="1817400"/>
                  <a:pt x="419365" y="1830994"/>
                  <a:pt x="419365" y="1847763"/>
                </a:cubicBezTo>
                <a:cubicBezTo>
                  <a:pt x="419365" y="1864533"/>
                  <a:pt x="405771" y="1878127"/>
                  <a:pt x="389002" y="1878127"/>
                </a:cubicBezTo>
                <a:cubicBezTo>
                  <a:pt x="372232" y="1878127"/>
                  <a:pt x="358638" y="1864533"/>
                  <a:pt x="358638" y="1847763"/>
                </a:cubicBezTo>
                <a:cubicBezTo>
                  <a:pt x="358638" y="1830994"/>
                  <a:pt x="372232" y="1817400"/>
                  <a:pt x="389002" y="1817400"/>
                </a:cubicBezTo>
                <a:close/>
                <a:moveTo>
                  <a:pt x="316447" y="1817400"/>
                </a:moveTo>
                <a:cubicBezTo>
                  <a:pt x="333216" y="1817400"/>
                  <a:pt x="346810" y="1830994"/>
                  <a:pt x="346810" y="1847763"/>
                </a:cubicBezTo>
                <a:cubicBezTo>
                  <a:pt x="346810" y="1864533"/>
                  <a:pt x="333216" y="1878127"/>
                  <a:pt x="316447" y="1878127"/>
                </a:cubicBezTo>
                <a:cubicBezTo>
                  <a:pt x="299677" y="1878127"/>
                  <a:pt x="286084" y="1864533"/>
                  <a:pt x="286084" y="1847763"/>
                </a:cubicBezTo>
                <a:cubicBezTo>
                  <a:pt x="286084" y="1830994"/>
                  <a:pt x="299677" y="1817400"/>
                  <a:pt x="316447" y="1817400"/>
                </a:cubicBezTo>
                <a:close/>
                <a:moveTo>
                  <a:pt x="243892" y="1817400"/>
                </a:moveTo>
                <a:cubicBezTo>
                  <a:pt x="260662" y="1817400"/>
                  <a:pt x="274256" y="1830994"/>
                  <a:pt x="274256" y="1847763"/>
                </a:cubicBezTo>
                <a:cubicBezTo>
                  <a:pt x="274256" y="1864533"/>
                  <a:pt x="260662" y="1878127"/>
                  <a:pt x="243892" y="1878127"/>
                </a:cubicBezTo>
                <a:cubicBezTo>
                  <a:pt x="227123" y="1878127"/>
                  <a:pt x="213529" y="1864533"/>
                  <a:pt x="213529" y="1847763"/>
                </a:cubicBezTo>
                <a:cubicBezTo>
                  <a:pt x="213529" y="1830994"/>
                  <a:pt x="227123" y="1817400"/>
                  <a:pt x="243892" y="1817400"/>
                </a:cubicBezTo>
                <a:close/>
                <a:moveTo>
                  <a:pt x="171339" y="1817400"/>
                </a:moveTo>
                <a:cubicBezTo>
                  <a:pt x="188107" y="1817400"/>
                  <a:pt x="201701" y="1830994"/>
                  <a:pt x="201701" y="1847763"/>
                </a:cubicBezTo>
                <a:cubicBezTo>
                  <a:pt x="201701" y="1864533"/>
                  <a:pt x="188107" y="1878127"/>
                  <a:pt x="171339" y="1878127"/>
                </a:cubicBezTo>
                <a:cubicBezTo>
                  <a:pt x="154583" y="1878127"/>
                  <a:pt x="140989" y="1864533"/>
                  <a:pt x="140989" y="1847763"/>
                </a:cubicBezTo>
                <a:cubicBezTo>
                  <a:pt x="140989" y="1830994"/>
                  <a:pt x="154583" y="1817400"/>
                  <a:pt x="171339" y="1817400"/>
                </a:cubicBezTo>
                <a:close/>
                <a:moveTo>
                  <a:pt x="98799" y="1817400"/>
                </a:moveTo>
                <a:cubicBezTo>
                  <a:pt x="115568" y="1817400"/>
                  <a:pt x="129162" y="1830994"/>
                  <a:pt x="129162" y="1847763"/>
                </a:cubicBezTo>
                <a:cubicBezTo>
                  <a:pt x="129162" y="1864533"/>
                  <a:pt x="115568" y="1878127"/>
                  <a:pt x="98799" y="1878127"/>
                </a:cubicBezTo>
                <a:cubicBezTo>
                  <a:pt x="82029" y="1878127"/>
                  <a:pt x="68435" y="1864533"/>
                  <a:pt x="68435" y="1847763"/>
                </a:cubicBezTo>
                <a:cubicBezTo>
                  <a:pt x="68435" y="1830994"/>
                  <a:pt x="82029" y="1817400"/>
                  <a:pt x="98799" y="1817400"/>
                </a:cubicBezTo>
                <a:close/>
                <a:moveTo>
                  <a:pt x="26245" y="1817400"/>
                </a:moveTo>
                <a:cubicBezTo>
                  <a:pt x="43014" y="1817400"/>
                  <a:pt x="56608" y="1830994"/>
                  <a:pt x="56608" y="1847763"/>
                </a:cubicBezTo>
                <a:cubicBezTo>
                  <a:pt x="56608" y="1864533"/>
                  <a:pt x="43014" y="1878127"/>
                  <a:pt x="26245" y="1878127"/>
                </a:cubicBezTo>
                <a:cubicBezTo>
                  <a:pt x="17860" y="1878127"/>
                  <a:pt x="10269" y="1874729"/>
                  <a:pt x="4775" y="1869234"/>
                </a:cubicBezTo>
                <a:lnTo>
                  <a:pt x="0" y="1857707"/>
                </a:lnTo>
                <a:lnTo>
                  <a:pt x="0" y="1837819"/>
                </a:lnTo>
                <a:lnTo>
                  <a:pt x="4775" y="1826293"/>
                </a:lnTo>
                <a:cubicBezTo>
                  <a:pt x="10269" y="1820799"/>
                  <a:pt x="17860" y="1817400"/>
                  <a:pt x="26245" y="1817400"/>
                </a:cubicBezTo>
                <a:close/>
                <a:moveTo>
                  <a:pt x="896883" y="1736948"/>
                </a:moveTo>
                <a:lnTo>
                  <a:pt x="903696" y="1738324"/>
                </a:lnTo>
                <a:lnTo>
                  <a:pt x="888255" y="1747704"/>
                </a:lnTo>
                <a:lnTo>
                  <a:pt x="871248" y="1755896"/>
                </a:lnTo>
                <a:lnTo>
                  <a:pt x="875413" y="1745841"/>
                </a:lnTo>
                <a:cubicBezTo>
                  <a:pt x="880908" y="1740347"/>
                  <a:pt x="888499" y="1736948"/>
                  <a:pt x="896883" y="1736948"/>
                </a:cubicBezTo>
                <a:close/>
                <a:moveTo>
                  <a:pt x="824329" y="1736948"/>
                </a:moveTo>
                <a:cubicBezTo>
                  <a:pt x="832714" y="1736948"/>
                  <a:pt x="840304" y="1740347"/>
                  <a:pt x="845799" y="1745841"/>
                </a:cubicBezTo>
                <a:lnTo>
                  <a:pt x="853504" y="1764444"/>
                </a:lnTo>
                <a:lnTo>
                  <a:pt x="802910" y="1788817"/>
                </a:lnTo>
                <a:lnTo>
                  <a:pt x="802858" y="1788782"/>
                </a:lnTo>
                <a:cubicBezTo>
                  <a:pt x="797364" y="1783287"/>
                  <a:pt x="793965" y="1775696"/>
                  <a:pt x="793965" y="1767312"/>
                </a:cubicBezTo>
                <a:cubicBezTo>
                  <a:pt x="793965" y="1750542"/>
                  <a:pt x="807559" y="1736948"/>
                  <a:pt x="824329" y="1736948"/>
                </a:cubicBezTo>
                <a:close/>
                <a:moveTo>
                  <a:pt x="751774" y="1736948"/>
                </a:moveTo>
                <a:cubicBezTo>
                  <a:pt x="768544" y="1736948"/>
                  <a:pt x="782138" y="1750542"/>
                  <a:pt x="782138" y="1767312"/>
                </a:cubicBezTo>
                <a:cubicBezTo>
                  <a:pt x="782138" y="1784081"/>
                  <a:pt x="768544" y="1797675"/>
                  <a:pt x="751774" y="1797675"/>
                </a:cubicBezTo>
                <a:cubicBezTo>
                  <a:pt x="735005" y="1797675"/>
                  <a:pt x="721411" y="1784081"/>
                  <a:pt x="721411" y="1767312"/>
                </a:cubicBezTo>
                <a:cubicBezTo>
                  <a:pt x="721411" y="1750542"/>
                  <a:pt x="735005" y="1736948"/>
                  <a:pt x="751774" y="1736948"/>
                </a:cubicBezTo>
                <a:close/>
                <a:moveTo>
                  <a:pt x="679220" y="1736948"/>
                </a:moveTo>
                <a:cubicBezTo>
                  <a:pt x="695989" y="1736948"/>
                  <a:pt x="709583" y="1750542"/>
                  <a:pt x="709583" y="1767312"/>
                </a:cubicBezTo>
                <a:cubicBezTo>
                  <a:pt x="709583" y="1784081"/>
                  <a:pt x="695989" y="1797675"/>
                  <a:pt x="679220" y="1797675"/>
                </a:cubicBezTo>
                <a:cubicBezTo>
                  <a:pt x="662450" y="1797675"/>
                  <a:pt x="648856" y="1784081"/>
                  <a:pt x="648856" y="1767312"/>
                </a:cubicBezTo>
                <a:cubicBezTo>
                  <a:pt x="648856" y="1750542"/>
                  <a:pt x="662450" y="1736948"/>
                  <a:pt x="679220" y="1736948"/>
                </a:cubicBezTo>
                <a:close/>
                <a:moveTo>
                  <a:pt x="606665" y="1736948"/>
                </a:moveTo>
                <a:cubicBezTo>
                  <a:pt x="623435" y="1736948"/>
                  <a:pt x="637029" y="1750542"/>
                  <a:pt x="637029" y="1767312"/>
                </a:cubicBezTo>
                <a:cubicBezTo>
                  <a:pt x="637029" y="1784081"/>
                  <a:pt x="623435" y="1797675"/>
                  <a:pt x="606665" y="1797675"/>
                </a:cubicBezTo>
                <a:cubicBezTo>
                  <a:pt x="589896" y="1797675"/>
                  <a:pt x="576302" y="1784081"/>
                  <a:pt x="576302" y="1767312"/>
                </a:cubicBezTo>
                <a:cubicBezTo>
                  <a:pt x="576302" y="1750542"/>
                  <a:pt x="589896" y="1736948"/>
                  <a:pt x="606665" y="1736948"/>
                </a:cubicBezTo>
                <a:close/>
                <a:moveTo>
                  <a:pt x="534111" y="1736948"/>
                </a:moveTo>
                <a:cubicBezTo>
                  <a:pt x="550880" y="1736948"/>
                  <a:pt x="564474" y="1750542"/>
                  <a:pt x="564474" y="1767312"/>
                </a:cubicBezTo>
                <a:cubicBezTo>
                  <a:pt x="564474" y="1784081"/>
                  <a:pt x="550880" y="1797675"/>
                  <a:pt x="534111" y="1797675"/>
                </a:cubicBezTo>
                <a:cubicBezTo>
                  <a:pt x="517341" y="1797675"/>
                  <a:pt x="503747" y="1784081"/>
                  <a:pt x="503747" y="1767312"/>
                </a:cubicBezTo>
                <a:cubicBezTo>
                  <a:pt x="503747" y="1750542"/>
                  <a:pt x="517341" y="1736948"/>
                  <a:pt x="534111" y="1736948"/>
                </a:cubicBezTo>
                <a:close/>
                <a:moveTo>
                  <a:pt x="461556" y="1736948"/>
                </a:moveTo>
                <a:cubicBezTo>
                  <a:pt x="478326" y="1736948"/>
                  <a:pt x="491920" y="1750542"/>
                  <a:pt x="491920" y="1767312"/>
                </a:cubicBezTo>
                <a:cubicBezTo>
                  <a:pt x="491920" y="1784081"/>
                  <a:pt x="478326" y="1797675"/>
                  <a:pt x="461556" y="1797675"/>
                </a:cubicBezTo>
                <a:cubicBezTo>
                  <a:pt x="444787" y="1797675"/>
                  <a:pt x="431192" y="1784081"/>
                  <a:pt x="431192" y="1767312"/>
                </a:cubicBezTo>
                <a:cubicBezTo>
                  <a:pt x="431192" y="1750542"/>
                  <a:pt x="444787" y="1736948"/>
                  <a:pt x="461556" y="1736948"/>
                </a:cubicBezTo>
                <a:close/>
                <a:moveTo>
                  <a:pt x="389002" y="1736948"/>
                </a:moveTo>
                <a:cubicBezTo>
                  <a:pt x="405771" y="1736948"/>
                  <a:pt x="419365" y="1750542"/>
                  <a:pt x="419365" y="1767312"/>
                </a:cubicBezTo>
                <a:cubicBezTo>
                  <a:pt x="419365" y="1784081"/>
                  <a:pt x="405771" y="1797675"/>
                  <a:pt x="389002" y="1797675"/>
                </a:cubicBezTo>
                <a:cubicBezTo>
                  <a:pt x="372232" y="1797675"/>
                  <a:pt x="358638" y="1784081"/>
                  <a:pt x="358638" y="1767312"/>
                </a:cubicBezTo>
                <a:cubicBezTo>
                  <a:pt x="358638" y="1750542"/>
                  <a:pt x="372232" y="1736948"/>
                  <a:pt x="389002" y="1736948"/>
                </a:cubicBezTo>
                <a:close/>
                <a:moveTo>
                  <a:pt x="316447" y="1736948"/>
                </a:moveTo>
                <a:cubicBezTo>
                  <a:pt x="333216" y="1736948"/>
                  <a:pt x="346810" y="1750542"/>
                  <a:pt x="346810" y="1767312"/>
                </a:cubicBezTo>
                <a:cubicBezTo>
                  <a:pt x="346810" y="1784081"/>
                  <a:pt x="333216" y="1797675"/>
                  <a:pt x="316447" y="1797675"/>
                </a:cubicBezTo>
                <a:cubicBezTo>
                  <a:pt x="299677" y="1797675"/>
                  <a:pt x="286084" y="1784081"/>
                  <a:pt x="286084" y="1767312"/>
                </a:cubicBezTo>
                <a:cubicBezTo>
                  <a:pt x="286084" y="1750542"/>
                  <a:pt x="299677" y="1736948"/>
                  <a:pt x="316447" y="1736948"/>
                </a:cubicBezTo>
                <a:close/>
                <a:moveTo>
                  <a:pt x="243892" y="1736948"/>
                </a:moveTo>
                <a:cubicBezTo>
                  <a:pt x="260662" y="1736948"/>
                  <a:pt x="274256" y="1750542"/>
                  <a:pt x="274256" y="1767312"/>
                </a:cubicBezTo>
                <a:cubicBezTo>
                  <a:pt x="274256" y="1784081"/>
                  <a:pt x="260662" y="1797675"/>
                  <a:pt x="243892" y="1797675"/>
                </a:cubicBezTo>
                <a:cubicBezTo>
                  <a:pt x="227123" y="1797675"/>
                  <a:pt x="213529" y="1784081"/>
                  <a:pt x="213529" y="1767312"/>
                </a:cubicBezTo>
                <a:cubicBezTo>
                  <a:pt x="213529" y="1750542"/>
                  <a:pt x="227123" y="1736948"/>
                  <a:pt x="243892" y="1736948"/>
                </a:cubicBezTo>
                <a:close/>
                <a:moveTo>
                  <a:pt x="171339" y="1736948"/>
                </a:moveTo>
                <a:cubicBezTo>
                  <a:pt x="188107" y="1736948"/>
                  <a:pt x="201701" y="1750542"/>
                  <a:pt x="201701" y="1767312"/>
                </a:cubicBezTo>
                <a:cubicBezTo>
                  <a:pt x="201701" y="1784081"/>
                  <a:pt x="188107" y="1797675"/>
                  <a:pt x="171339" y="1797675"/>
                </a:cubicBezTo>
                <a:cubicBezTo>
                  <a:pt x="154588" y="1797675"/>
                  <a:pt x="140995" y="1784081"/>
                  <a:pt x="140995" y="1767312"/>
                </a:cubicBezTo>
                <a:cubicBezTo>
                  <a:pt x="140995" y="1750542"/>
                  <a:pt x="154588" y="1736948"/>
                  <a:pt x="171339" y="1736948"/>
                </a:cubicBezTo>
                <a:close/>
                <a:moveTo>
                  <a:pt x="98806" y="1736948"/>
                </a:moveTo>
                <a:cubicBezTo>
                  <a:pt x="115574" y="1736948"/>
                  <a:pt x="129168" y="1750542"/>
                  <a:pt x="129168" y="1767312"/>
                </a:cubicBezTo>
                <a:cubicBezTo>
                  <a:pt x="129168" y="1784081"/>
                  <a:pt x="115574" y="1797675"/>
                  <a:pt x="98806" y="1797675"/>
                </a:cubicBezTo>
                <a:cubicBezTo>
                  <a:pt x="82035" y="1797675"/>
                  <a:pt x="68442" y="1784081"/>
                  <a:pt x="68442" y="1767312"/>
                </a:cubicBezTo>
                <a:cubicBezTo>
                  <a:pt x="68442" y="1750542"/>
                  <a:pt x="82035" y="1736948"/>
                  <a:pt x="98806" y="1736948"/>
                </a:cubicBezTo>
                <a:close/>
                <a:moveTo>
                  <a:pt x="26251" y="1736948"/>
                </a:moveTo>
                <a:cubicBezTo>
                  <a:pt x="43020" y="1736948"/>
                  <a:pt x="56614" y="1750542"/>
                  <a:pt x="56614" y="1767312"/>
                </a:cubicBezTo>
                <a:cubicBezTo>
                  <a:pt x="56614" y="1784081"/>
                  <a:pt x="43020" y="1797675"/>
                  <a:pt x="26251" y="1797675"/>
                </a:cubicBezTo>
                <a:cubicBezTo>
                  <a:pt x="17866" y="1797675"/>
                  <a:pt x="10276" y="1794277"/>
                  <a:pt x="4781" y="1788782"/>
                </a:cubicBezTo>
                <a:lnTo>
                  <a:pt x="0" y="1777239"/>
                </a:lnTo>
                <a:lnTo>
                  <a:pt x="0" y="1757384"/>
                </a:lnTo>
                <a:lnTo>
                  <a:pt x="4781" y="1745841"/>
                </a:lnTo>
                <a:cubicBezTo>
                  <a:pt x="10276" y="1740347"/>
                  <a:pt x="17866" y="1736948"/>
                  <a:pt x="26251" y="1736948"/>
                </a:cubicBezTo>
                <a:close/>
                <a:moveTo>
                  <a:pt x="1030341" y="1658849"/>
                </a:moveTo>
                <a:lnTo>
                  <a:pt x="1020041" y="1666551"/>
                </a:lnTo>
                <a:lnTo>
                  <a:pt x="1020522" y="1665390"/>
                </a:lnTo>
                <a:cubicBezTo>
                  <a:pt x="1023269" y="1662642"/>
                  <a:pt x="1026541" y="1660419"/>
                  <a:pt x="1030173" y="1658883"/>
                </a:cubicBezTo>
                <a:close/>
                <a:moveTo>
                  <a:pt x="969438" y="1656497"/>
                </a:moveTo>
                <a:cubicBezTo>
                  <a:pt x="977823" y="1656497"/>
                  <a:pt x="985413" y="1659895"/>
                  <a:pt x="990908" y="1665390"/>
                </a:cubicBezTo>
                <a:lnTo>
                  <a:pt x="997511" y="1681329"/>
                </a:lnTo>
                <a:lnTo>
                  <a:pt x="950384" y="1709959"/>
                </a:lnTo>
                <a:lnTo>
                  <a:pt x="947968" y="1708330"/>
                </a:lnTo>
                <a:cubicBezTo>
                  <a:pt x="942473" y="1702836"/>
                  <a:pt x="939075" y="1695245"/>
                  <a:pt x="939075" y="1686860"/>
                </a:cubicBezTo>
                <a:cubicBezTo>
                  <a:pt x="939075" y="1670091"/>
                  <a:pt x="952669" y="1656497"/>
                  <a:pt x="969438" y="1656497"/>
                </a:cubicBezTo>
                <a:close/>
                <a:moveTo>
                  <a:pt x="896883" y="1656497"/>
                </a:moveTo>
                <a:cubicBezTo>
                  <a:pt x="913653" y="1656497"/>
                  <a:pt x="927247" y="1670091"/>
                  <a:pt x="927247" y="1686860"/>
                </a:cubicBezTo>
                <a:cubicBezTo>
                  <a:pt x="927247" y="1703630"/>
                  <a:pt x="913653" y="1717224"/>
                  <a:pt x="896883" y="1717224"/>
                </a:cubicBezTo>
                <a:cubicBezTo>
                  <a:pt x="880114" y="1717224"/>
                  <a:pt x="866520" y="1703630"/>
                  <a:pt x="866520" y="1686860"/>
                </a:cubicBezTo>
                <a:cubicBezTo>
                  <a:pt x="866520" y="1670091"/>
                  <a:pt x="880114" y="1656497"/>
                  <a:pt x="896883" y="1656497"/>
                </a:cubicBezTo>
                <a:close/>
                <a:moveTo>
                  <a:pt x="824329" y="1656497"/>
                </a:moveTo>
                <a:cubicBezTo>
                  <a:pt x="841098" y="1656497"/>
                  <a:pt x="854692" y="1670091"/>
                  <a:pt x="854692" y="1686860"/>
                </a:cubicBezTo>
                <a:cubicBezTo>
                  <a:pt x="854692" y="1703630"/>
                  <a:pt x="841098" y="1717224"/>
                  <a:pt x="824329" y="1717224"/>
                </a:cubicBezTo>
                <a:cubicBezTo>
                  <a:pt x="807559" y="1717224"/>
                  <a:pt x="793965" y="1703630"/>
                  <a:pt x="793965" y="1686860"/>
                </a:cubicBezTo>
                <a:cubicBezTo>
                  <a:pt x="793965" y="1670091"/>
                  <a:pt x="807559" y="1656497"/>
                  <a:pt x="824329" y="1656497"/>
                </a:cubicBezTo>
                <a:close/>
                <a:moveTo>
                  <a:pt x="751774" y="1656497"/>
                </a:moveTo>
                <a:cubicBezTo>
                  <a:pt x="768544" y="1656497"/>
                  <a:pt x="782138" y="1670091"/>
                  <a:pt x="782138" y="1686860"/>
                </a:cubicBezTo>
                <a:cubicBezTo>
                  <a:pt x="782138" y="1703630"/>
                  <a:pt x="768544" y="1717224"/>
                  <a:pt x="751774" y="1717224"/>
                </a:cubicBezTo>
                <a:cubicBezTo>
                  <a:pt x="735005" y="1717224"/>
                  <a:pt x="721411" y="1703630"/>
                  <a:pt x="721411" y="1686860"/>
                </a:cubicBezTo>
                <a:cubicBezTo>
                  <a:pt x="721411" y="1670091"/>
                  <a:pt x="735005" y="1656497"/>
                  <a:pt x="751774" y="1656497"/>
                </a:cubicBezTo>
                <a:close/>
                <a:moveTo>
                  <a:pt x="679220" y="1656497"/>
                </a:moveTo>
                <a:cubicBezTo>
                  <a:pt x="695989" y="1656497"/>
                  <a:pt x="709583" y="1670091"/>
                  <a:pt x="709583" y="1686860"/>
                </a:cubicBezTo>
                <a:cubicBezTo>
                  <a:pt x="709583" y="1703630"/>
                  <a:pt x="695989" y="1717224"/>
                  <a:pt x="679220" y="1717224"/>
                </a:cubicBezTo>
                <a:cubicBezTo>
                  <a:pt x="662450" y="1717224"/>
                  <a:pt x="648856" y="1703630"/>
                  <a:pt x="648856" y="1686860"/>
                </a:cubicBezTo>
                <a:cubicBezTo>
                  <a:pt x="648856" y="1670091"/>
                  <a:pt x="662450" y="1656497"/>
                  <a:pt x="679220" y="1656497"/>
                </a:cubicBezTo>
                <a:close/>
                <a:moveTo>
                  <a:pt x="606665" y="1656497"/>
                </a:moveTo>
                <a:cubicBezTo>
                  <a:pt x="623435" y="1656497"/>
                  <a:pt x="637029" y="1670091"/>
                  <a:pt x="637029" y="1686860"/>
                </a:cubicBezTo>
                <a:cubicBezTo>
                  <a:pt x="637029" y="1703630"/>
                  <a:pt x="623435" y="1717224"/>
                  <a:pt x="606665" y="1717224"/>
                </a:cubicBezTo>
                <a:cubicBezTo>
                  <a:pt x="589896" y="1717224"/>
                  <a:pt x="576302" y="1703630"/>
                  <a:pt x="576302" y="1686860"/>
                </a:cubicBezTo>
                <a:cubicBezTo>
                  <a:pt x="576302" y="1670091"/>
                  <a:pt x="589896" y="1656497"/>
                  <a:pt x="606665" y="1656497"/>
                </a:cubicBezTo>
                <a:close/>
                <a:moveTo>
                  <a:pt x="534111" y="1656497"/>
                </a:moveTo>
                <a:cubicBezTo>
                  <a:pt x="550880" y="1656497"/>
                  <a:pt x="564474" y="1670091"/>
                  <a:pt x="564474" y="1686860"/>
                </a:cubicBezTo>
                <a:cubicBezTo>
                  <a:pt x="564474" y="1703630"/>
                  <a:pt x="550880" y="1717224"/>
                  <a:pt x="534111" y="1717224"/>
                </a:cubicBezTo>
                <a:cubicBezTo>
                  <a:pt x="517341" y="1717224"/>
                  <a:pt x="503747" y="1703630"/>
                  <a:pt x="503747" y="1686860"/>
                </a:cubicBezTo>
                <a:cubicBezTo>
                  <a:pt x="503747" y="1670091"/>
                  <a:pt x="517341" y="1656497"/>
                  <a:pt x="534111" y="1656497"/>
                </a:cubicBezTo>
                <a:close/>
                <a:moveTo>
                  <a:pt x="461556" y="1656497"/>
                </a:moveTo>
                <a:cubicBezTo>
                  <a:pt x="478326" y="1656497"/>
                  <a:pt x="491920" y="1670091"/>
                  <a:pt x="491920" y="1686860"/>
                </a:cubicBezTo>
                <a:cubicBezTo>
                  <a:pt x="491920" y="1703630"/>
                  <a:pt x="478326" y="1717224"/>
                  <a:pt x="461556" y="1717224"/>
                </a:cubicBezTo>
                <a:cubicBezTo>
                  <a:pt x="444787" y="1717224"/>
                  <a:pt x="431192" y="1703630"/>
                  <a:pt x="431192" y="1686860"/>
                </a:cubicBezTo>
                <a:cubicBezTo>
                  <a:pt x="431192" y="1670091"/>
                  <a:pt x="444787" y="1656497"/>
                  <a:pt x="461556" y="1656497"/>
                </a:cubicBezTo>
                <a:close/>
                <a:moveTo>
                  <a:pt x="389002" y="1656497"/>
                </a:moveTo>
                <a:cubicBezTo>
                  <a:pt x="405771" y="1656497"/>
                  <a:pt x="419365" y="1670091"/>
                  <a:pt x="419365" y="1686860"/>
                </a:cubicBezTo>
                <a:cubicBezTo>
                  <a:pt x="419365" y="1703630"/>
                  <a:pt x="405771" y="1717224"/>
                  <a:pt x="389002" y="1717224"/>
                </a:cubicBezTo>
                <a:cubicBezTo>
                  <a:pt x="372232" y="1717224"/>
                  <a:pt x="358638" y="1703630"/>
                  <a:pt x="358638" y="1686860"/>
                </a:cubicBezTo>
                <a:cubicBezTo>
                  <a:pt x="358638" y="1670091"/>
                  <a:pt x="372232" y="1656497"/>
                  <a:pt x="389002" y="1656497"/>
                </a:cubicBezTo>
                <a:close/>
                <a:moveTo>
                  <a:pt x="316447" y="1656497"/>
                </a:moveTo>
                <a:cubicBezTo>
                  <a:pt x="333216" y="1656497"/>
                  <a:pt x="346810" y="1670091"/>
                  <a:pt x="346810" y="1686860"/>
                </a:cubicBezTo>
                <a:cubicBezTo>
                  <a:pt x="346810" y="1703630"/>
                  <a:pt x="333216" y="1717224"/>
                  <a:pt x="316447" y="1717224"/>
                </a:cubicBezTo>
                <a:cubicBezTo>
                  <a:pt x="299677" y="1717224"/>
                  <a:pt x="286084" y="1703630"/>
                  <a:pt x="286084" y="1686860"/>
                </a:cubicBezTo>
                <a:cubicBezTo>
                  <a:pt x="286084" y="1670091"/>
                  <a:pt x="299677" y="1656497"/>
                  <a:pt x="316447" y="1656497"/>
                </a:cubicBezTo>
                <a:close/>
                <a:moveTo>
                  <a:pt x="243892" y="1656497"/>
                </a:moveTo>
                <a:cubicBezTo>
                  <a:pt x="260662" y="1656497"/>
                  <a:pt x="274256" y="1670091"/>
                  <a:pt x="274256" y="1686860"/>
                </a:cubicBezTo>
                <a:cubicBezTo>
                  <a:pt x="274256" y="1703630"/>
                  <a:pt x="260662" y="1717224"/>
                  <a:pt x="243892" y="1717224"/>
                </a:cubicBezTo>
                <a:cubicBezTo>
                  <a:pt x="227123" y="1717224"/>
                  <a:pt x="213529" y="1703630"/>
                  <a:pt x="213529" y="1686860"/>
                </a:cubicBezTo>
                <a:cubicBezTo>
                  <a:pt x="213529" y="1670091"/>
                  <a:pt x="227123" y="1656497"/>
                  <a:pt x="243892" y="1656497"/>
                </a:cubicBezTo>
                <a:close/>
                <a:moveTo>
                  <a:pt x="171339" y="1656497"/>
                </a:moveTo>
                <a:cubicBezTo>
                  <a:pt x="188107" y="1656497"/>
                  <a:pt x="201701" y="1670091"/>
                  <a:pt x="201701" y="1686860"/>
                </a:cubicBezTo>
                <a:cubicBezTo>
                  <a:pt x="201701" y="1703630"/>
                  <a:pt x="188107" y="1717224"/>
                  <a:pt x="171339" y="1717224"/>
                </a:cubicBezTo>
                <a:cubicBezTo>
                  <a:pt x="154594" y="1717224"/>
                  <a:pt x="141001" y="1703630"/>
                  <a:pt x="141001" y="1686860"/>
                </a:cubicBezTo>
                <a:cubicBezTo>
                  <a:pt x="141001" y="1670091"/>
                  <a:pt x="154594" y="1656497"/>
                  <a:pt x="171339" y="1656497"/>
                </a:cubicBezTo>
                <a:close/>
                <a:moveTo>
                  <a:pt x="98812" y="1656497"/>
                </a:moveTo>
                <a:cubicBezTo>
                  <a:pt x="115580" y="1656497"/>
                  <a:pt x="129174" y="1670091"/>
                  <a:pt x="129174" y="1686860"/>
                </a:cubicBezTo>
                <a:cubicBezTo>
                  <a:pt x="129174" y="1703630"/>
                  <a:pt x="115580" y="1717224"/>
                  <a:pt x="98812" y="1717224"/>
                </a:cubicBezTo>
                <a:cubicBezTo>
                  <a:pt x="82042" y="1717224"/>
                  <a:pt x="68448" y="1703630"/>
                  <a:pt x="68448" y="1686860"/>
                </a:cubicBezTo>
                <a:cubicBezTo>
                  <a:pt x="68448" y="1670091"/>
                  <a:pt x="82042" y="1656497"/>
                  <a:pt x="98812" y="1656497"/>
                </a:cubicBezTo>
                <a:close/>
                <a:moveTo>
                  <a:pt x="26257" y="1656497"/>
                </a:moveTo>
                <a:cubicBezTo>
                  <a:pt x="43026" y="1656497"/>
                  <a:pt x="56620" y="1670091"/>
                  <a:pt x="56620" y="1686860"/>
                </a:cubicBezTo>
                <a:cubicBezTo>
                  <a:pt x="56620" y="1703630"/>
                  <a:pt x="43026" y="1717224"/>
                  <a:pt x="26257" y="1717224"/>
                </a:cubicBezTo>
                <a:cubicBezTo>
                  <a:pt x="17873" y="1717224"/>
                  <a:pt x="10282" y="1713826"/>
                  <a:pt x="4787" y="1708331"/>
                </a:cubicBezTo>
                <a:lnTo>
                  <a:pt x="0" y="1696773"/>
                </a:lnTo>
                <a:lnTo>
                  <a:pt x="0" y="1676947"/>
                </a:lnTo>
                <a:lnTo>
                  <a:pt x="4787" y="1665390"/>
                </a:lnTo>
                <a:cubicBezTo>
                  <a:pt x="10282" y="1659896"/>
                  <a:pt x="17873" y="1656497"/>
                  <a:pt x="26257" y="1656497"/>
                </a:cubicBezTo>
                <a:close/>
                <a:moveTo>
                  <a:pt x="1114547" y="1576045"/>
                </a:moveTo>
                <a:cubicBezTo>
                  <a:pt x="1118739" y="1576045"/>
                  <a:pt x="1122733" y="1576894"/>
                  <a:pt x="1126366" y="1578431"/>
                </a:cubicBezTo>
                <a:lnTo>
                  <a:pt x="1131977" y="1582214"/>
                </a:lnTo>
                <a:lnTo>
                  <a:pt x="1128051" y="1585783"/>
                </a:lnTo>
                <a:lnTo>
                  <a:pt x="1088035" y="1615706"/>
                </a:lnTo>
                <a:lnTo>
                  <a:pt x="1084184" y="1606408"/>
                </a:lnTo>
                <a:cubicBezTo>
                  <a:pt x="1084184" y="1589639"/>
                  <a:pt x="1097778" y="1576045"/>
                  <a:pt x="1114547" y="1576045"/>
                </a:cubicBezTo>
                <a:close/>
                <a:moveTo>
                  <a:pt x="1041993" y="1576045"/>
                </a:moveTo>
                <a:cubicBezTo>
                  <a:pt x="1058762" y="1576045"/>
                  <a:pt x="1072356" y="1589639"/>
                  <a:pt x="1072356" y="1606408"/>
                </a:cubicBezTo>
                <a:cubicBezTo>
                  <a:pt x="1072356" y="1623178"/>
                  <a:pt x="1058762" y="1636772"/>
                  <a:pt x="1041993" y="1636772"/>
                </a:cubicBezTo>
                <a:cubicBezTo>
                  <a:pt x="1025223" y="1636772"/>
                  <a:pt x="1011629" y="1623178"/>
                  <a:pt x="1011629" y="1606408"/>
                </a:cubicBezTo>
                <a:cubicBezTo>
                  <a:pt x="1011629" y="1589639"/>
                  <a:pt x="1025223" y="1576045"/>
                  <a:pt x="1041993" y="1576045"/>
                </a:cubicBezTo>
                <a:close/>
                <a:moveTo>
                  <a:pt x="969438" y="1576045"/>
                </a:moveTo>
                <a:cubicBezTo>
                  <a:pt x="986208" y="1576045"/>
                  <a:pt x="999801" y="1589639"/>
                  <a:pt x="999801" y="1606408"/>
                </a:cubicBezTo>
                <a:cubicBezTo>
                  <a:pt x="999801" y="1623178"/>
                  <a:pt x="986208" y="1636772"/>
                  <a:pt x="969438" y="1636772"/>
                </a:cubicBezTo>
                <a:cubicBezTo>
                  <a:pt x="952669" y="1636772"/>
                  <a:pt x="939075" y="1623178"/>
                  <a:pt x="939075" y="1606408"/>
                </a:cubicBezTo>
                <a:cubicBezTo>
                  <a:pt x="939075" y="1589639"/>
                  <a:pt x="952669" y="1576045"/>
                  <a:pt x="969438" y="1576045"/>
                </a:cubicBezTo>
                <a:close/>
                <a:moveTo>
                  <a:pt x="896883" y="1576045"/>
                </a:moveTo>
                <a:cubicBezTo>
                  <a:pt x="913653" y="1576045"/>
                  <a:pt x="927247" y="1589639"/>
                  <a:pt x="927247" y="1606408"/>
                </a:cubicBezTo>
                <a:cubicBezTo>
                  <a:pt x="927247" y="1623178"/>
                  <a:pt x="913653" y="1636772"/>
                  <a:pt x="896883" y="1636772"/>
                </a:cubicBezTo>
                <a:cubicBezTo>
                  <a:pt x="880114" y="1636772"/>
                  <a:pt x="866520" y="1623178"/>
                  <a:pt x="866520" y="1606408"/>
                </a:cubicBezTo>
                <a:cubicBezTo>
                  <a:pt x="866520" y="1589639"/>
                  <a:pt x="880114" y="1576045"/>
                  <a:pt x="896883" y="1576045"/>
                </a:cubicBezTo>
                <a:close/>
                <a:moveTo>
                  <a:pt x="824329" y="1576045"/>
                </a:moveTo>
                <a:cubicBezTo>
                  <a:pt x="841098" y="1576045"/>
                  <a:pt x="854692" y="1589639"/>
                  <a:pt x="854692" y="1606408"/>
                </a:cubicBezTo>
                <a:cubicBezTo>
                  <a:pt x="854692" y="1623178"/>
                  <a:pt x="841098" y="1636772"/>
                  <a:pt x="824329" y="1636772"/>
                </a:cubicBezTo>
                <a:cubicBezTo>
                  <a:pt x="807559" y="1636772"/>
                  <a:pt x="793965" y="1623178"/>
                  <a:pt x="793965" y="1606408"/>
                </a:cubicBezTo>
                <a:cubicBezTo>
                  <a:pt x="793965" y="1589639"/>
                  <a:pt x="807559" y="1576045"/>
                  <a:pt x="824329" y="1576045"/>
                </a:cubicBezTo>
                <a:close/>
                <a:moveTo>
                  <a:pt x="751774" y="1576045"/>
                </a:moveTo>
                <a:cubicBezTo>
                  <a:pt x="768544" y="1576045"/>
                  <a:pt x="782138" y="1589639"/>
                  <a:pt x="782138" y="1606408"/>
                </a:cubicBezTo>
                <a:cubicBezTo>
                  <a:pt x="782138" y="1623178"/>
                  <a:pt x="768544" y="1636772"/>
                  <a:pt x="751774" y="1636772"/>
                </a:cubicBezTo>
                <a:cubicBezTo>
                  <a:pt x="735005" y="1636772"/>
                  <a:pt x="721411" y="1623178"/>
                  <a:pt x="721411" y="1606408"/>
                </a:cubicBezTo>
                <a:cubicBezTo>
                  <a:pt x="721411" y="1589639"/>
                  <a:pt x="735005" y="1576045"/>
                  <a:pt x="751774" y="1576045"/>
                </a:cubicBezTo>
                <a:close/>
                <a:moveTo>
                  <a:pt x="679220" y="1576045"/>
                </a:moveTo>
                <a:cubicBezTo>
                  <a:pt x="695989" y="1576045"/>
                  <a:pt x="709583" y="1589639"/>
                  <a:pt x="709583" y="1606408"/>
                </a:cubicBezTo>
                <a:cubicBezTo>
                  <a:pt x="709583" y="1623178"/>
                  <a:pt x="695989" y="1636772"/>
                  <a:pt x="679220" y="1636772"/>
                </a:cubicBezTo>
                <a:cubicBezTo>
                  <a:pt x="662450" y="1636772"/>
                  <a:pt x="648856" y="1623178"/>
                  <a:pt x="648856" y="1606408"/>
                </a:cubicBezTo>
                <a:cubicBezTo>
                  <a:pt x="648856" y="1589639"/>
                  <a:pt x="662450" y="1576045"/>
                  <a:pt x="679220" y="1576045"/>
                </a:cubicBezTo>
                <a:close/>
                <a:moveTo>
                  <a:pt x="606665" y="1576045"/>
                </a:moveTo>
                <a:cubicBezTo>
                  <a:pt x="623435" y="1576045"/>
                  <a:pt x="637029" y="1589639"/>
                  <a:pt x="637029" y="1606408"/>
                </a:cubicBezTo>
                <a:cubicBezTo>
                  <a:pt x="637029" y="1623178"/>
                  <a:pt x="623435" y="1636772"/>
                  <a:pt x="606665" y="1636772"/>
                </a:cubicBezTo>
                <a:cubicBezTo>
                  <a:pt x="589896" y="1636772"/>
                  <a:pt x="576302" y="1623178"/>
                  <a:pt x="576302" y="1606408"/>
                </a:cubicBezTo>
                <a:cubicBezTo>
                  <a:pt x="576302" y="1589639"/>
                  <a:pt x="589896" y="1576045"/>
                  <a:pt x="606665" y="1576045"/>
                </a:cubicBezTo>
                <a:close/>
                <a:moveTo>
                  <a:pt x="534111" y="1576045"/>
                </a:moveTo>
                <a:cubicBezTo>
                  <a:pt x="550880" y="1576045"/>
                  <a:pt x="564474" y="1589639"/>
                  <a:pt x="564474" y="1606408"/>
                </a:cubicBezTo>
                <a:cubicBezTo>
                  <a:pt x="564474" y="1623178"/>
                  <a:pt x="550880" y="1636772"/>
                  <a:pt x="534111" y="1636772"/>
                </a:cubicBezTo>
                <a:cubicBezTo>
                  <a:pt x="517341" y="1636772"/>
                  <a:pt x="503747" y="1623178"/>
                  <a:pt x="503747" y="1606408"/>
                </a:cubicBezTo>
                <a:cubicBezTo>
                  <a:pt x="503747" y="1589639"/>
                  <a:pt x="517341" y="1576045"/>
                  <a:pt x="534111" y="1576045"/>
                </a:cubicBezTo>
                <a:close/>
                <a:moveTo>
                  <a:pt x="461556" y="1576045"/>
                </a:moveTo>
                <a:cubicBezTo>
                  <a:pt x="478326" y="1576045"/>
                  <a:pt x="491920" y="1589639"/>
                  <a:pt x="491920" y="1606408"/>
                </a:cubicBezTo>
                <a:cubicBezTo>
                  <a:pt x="491920" y="1623178"/>
                  <a:pt x="478326" y="1636772"/>
                  <a:pt x="461556" y="1636772"/>
                </a:cubicBezTo>
                <a:cubicBezTo>
                  <a:pt x="444787" y="1636772"/>
                  <a:pt x="431192" y="1623178"/>
                  <a:pt x="431192" y="1606408"/>
                </a:cubicBezTo>
                <a:cubicBezTo>
                  <a:pt x="431192" y="1589639"/>
                  <a:pt x="444787" y="1576045"/>
                  <a:pt x="461556" y="1576045"/>
                </a:cubicBezTo>
                <a:close/>
                <a:moveTo>
                  <a:pt x="389002" y="1576045"/>
                </a:moveTo>
                <a:cubicBezTo>
                  <a:pt x="405771" y="1576045"/>
                  <a:pt x="419365" y="1589639"/>
                  <a:pt x="419365" y="1606408"/>
                </a:cubicBezTo>
                <a:cubicBezTo>
                  <a:pt x="419365" y="1623178"/>
                  <a:pt x="405771" y="1636772"/>
                  <a:pt x="389002" y="1636772"/>
                </a:cubicBezTo>
                <a:cubicBezTo>
                  <a:pt x="372232" y="1636772"/>
                  <a:pt x="358638" y="1623178"/>
                  <a:pt x="358638" y="1606408"/>
                </a:cubicBezTo>
                <a:cubicBezTo>
                  <a:pt x="358638" y="1589639"/>
                  <a:pt x="372232" y="1576045"/>
                  <a:pt x="389002" y="1576045"/>
                </a:cubicBezTo>
                <a:close/>
                <a:moveTo>
                  <a:pt x="316447" y="1576045"/>
                </a:moveTo>
                <a:cubicBezTo>
                  <a:pt x="333216" y="1576045"/>
                  <a:pt x="346810" y="1589639"/>
                  <a:pt x="346810" y="1606408"/>
                </a:cubicBezTo>
                <a:cubicBezTo>
                  <a:pt x="346810" y="1623178"/>
                  <a:pt x="333216" y="1636772"/>
                  <a:pt x="316447" y="1636772"/>
                </a:cubicBezTo>
                <a:cubicBezTo>
                  <a:pt x="299677" y="1636772"/>
                  <a:pt x="286084" y="1623178"/>
                  <a:pt x="286084" y="1606408"/>
                </a:cubicBezTo>
                <a:cubicBezTo>
                  <a:pt x="286084" y="1589639"/>
                  <a:pt x="299677" y="1576045"/>
                  <a:pt x="316447" y="1576045"/>
                </a:cubicBezTo>
                <a:close/>
                <a:moveTo>
                  <a:pt x="243892" y="1576045"/>
                </a:moveTo>
                <a:cubicBezTo>
                  <a:pt x="260662" y="1576045"/>
                  <a:pt x="274256" y="1589639"/>
                  <a:pt x="274256" y="1606408"/>
                </a:cubicBezTo>
                <a:cubicBezTo>
                  <a:pt x="274256" y="1623178"/>
                  <a:pt x="260662" y="1636772"/>
                  <a:pt x="243892" y="1636772"/>
                </a:cubicBezTo>
                <a:cubicBezTo>
                  <a:pt x="227123" y="1636772"/>
                  <a:pt x="213529" y="1623178"/>
                  <a:pt x="213529" y="1606408"/>
                </a:cubicBezTo>
                <a:cubicBezTo>
                  <a:pt x="213529" y="1589639"/>
                  <a:pt x="227123" y="1576045"/>
                  <a:pt x="243892" y="1576045"/>
                </a:cubicBezTo>
                <a:close/>
                <a:moveTo>
                  <a:pt x="171339" y="1576045"/>
                </a:moveTo>
                <a:cubicBezTo>
                  <a:pt x="188107" y="1576045"/>
                  <a:pt x="201701" y="1589639"/>
                  <a:pt x="201701" y="1606408"/>
                </a:cubicBezTo>
                <a:cubicBezTo>
                  <a:pt x="201701" y="1623178"/>
                  <a:pt x="188107" y="1636772"/>
                  <a:pt x="171339" y="1636772"/>
                </a:cubicBezTo>
                <a:cubicBezTo>
                  <a:pt x="154599" y="1636772"/>
                  <a:pt x="141006" y="1623178"/>
                  <a:pt x="141006" y="1606408"/>
                </a:cubicBezTo>
                <a:cubicBezTo>
                  <a:pt x="141006" y="1589639"/>
                  <a:pt x="154599" y="1576045"/>
                  <a:pt x="171339" y="1576045"/>
                </a:cubicBezTo>
                <a:close/>
                <a:moveTo>
                  <a:pt x="98818" y="1576045"/>
                </a:moveTo>
                <a:cubicBezTo>
                  <a:pt x="115586" y="1576045"/>
                  <a:pt x="129180" y="1589639"/>
                  <a:pt x="129180" y="1606408"/>
                </a:cubicBezTo>
                <a:cubicBezTo>
                  <a:pt x="129180" y="1623178"/>
                  <a:pt x="115586" y="1636772"/>
                  <a:pt x="98818" y="1636772"/>
                </a:cubicBezTo>
                <a:cubicBezTo>
                  <a:pt x="82048" y="1636772"/>
                  <a:pt x="68454" y="1623178"/>
                  <a:pt x="68454" y="1606408"/>
                </a:cubicBezTo>
                <a:cubicBezTo>
                  <a:pt x="68454" y="1589639"/>
                  <a:pt x="82048" y="1576045"/>
                  <a:pt x="98818" y="1576045"/>
                </a:cubicBezTo>
                <a:close/>
                <a:moveTo>
                  <a:pt x="26264" y="1576045"/>
                </a:moveTo>
                <a:cubicBezTo>
                  <a:pt x="43032" y="1576045"/>
                  <a:pt x="56626" y="1589639"/>
                  <a:pt x="56626" y="1606408"/>
                </a:cubicBezTo>
                <a:cubicBezTo>
                  <a:pt x="56626" y="1623178"/>
                  <a:pt x="43032" y="1636772"/>
                  <a:pt x="26264" y="1636772"/>
                </a:cubicBezTo>
                <a:cubicBezTo>
                  <a:pt x="17880" y="1636772"/>
                  <a:pt x="10289" y="1633374"/>
                  <a:pt x="4794" y="1627879"/>
                </a:cubicBezTo>
                <a:lnTo>
                  <a:pt x="0" y="1616304"/>
                </a:lnTo>
                <a:lnTo>
                  <a:pt x="0" y="1596512"/>
                </a:lnTo>
                <a:lnTo>
                  <a:pt x="4794" y="1584938"/>
                </a:lnTo>
                <a:cubicBezTo>
                  <a:pt x="10289" y="1579444"/>
                  <a:pt x="17880" y="1576045"/>
                  <a:pt x="26264" y="1576045"/>
                </a:cubicBezTo>
                <a:close/>
                <a:moveTo>
                  <a:pt x="1187102" y="1495593"/>
                </a:moveTo>
                <a:cubicBezTo>
                  <a:pt x="1195486" y="1495593"/>
                  <a:pt x="1203077" y="1498992"/>
                  <a:pt x="1208572" y="1504486"/>
                </a:cubicBezTo>
                <a:lnTo>
                  <a:pt x="1211014" y="1510381"/>
                </a:lnTo>
                <a:lnTo>
                  <a:pt x="1168285" y="1549216"/>
                </a:lnTo>
                <a:lnTo>
                  <a:pt x="1165631" y="1547427"/>
                </a:lnTo>
                <a:cubicBezTo>
                  <a:pt x="1160137" y="1541932"/>
                  <a:pt x="1156738" y="1534341"/>
                  <a:pt x="1156738" y="1525957"/>
                </a:cubicBezTo>
                <a:cubicBezTo>
                  <a:pt x="1156738" y="1509187"/>
                  <a:pt x="1170332" y="1495593"/>
                  <a:pt x="1187102" y="1495593"/>
                </a:cubicBezTo>
                <a:close/>
                <a:moveTo>
                  <a:pt x="1114547" y="1495593"/>
                </a:moveTo>
                <a:cubicBezTo>
                  <a:pt x="1131317" y="1495593"/>
                  <a:pt x="1144911" y="1509187"/>
                  <a:pt x="1144911" y="1525957"/>
                </a:cubicBezTo>
                <a:cubicBezTo>
                  <a:pt x="1144911" y="1542726"/>
                  <a:pt x="1131317" y="1556320"/>
                  <a:pt x="1114547" y="1556320"/>
                </a:cubicBezTo>
                <a:cubicBezTo>
                  <a:pt x="1097778" y="1556320"/>
                  <a:pt x="1084184" y="1542726"/>
                  <a:pt x="1084184" y="1525957"/>
                </a:cubicBezTo>
                <a:cubicBezTo>
                  <a:pt x="1084184" y="1509187"/>
                  <a:pt x="1097778" y="1495593"/>
                  <a:pt x="1114547" y="1495593"/>
                </a:cubicBezTo>
                <a:close/>
                <a:moveTo>
                  <a:pt x="1041993" y="1495593"/>
                </a:moveTo>
                <a:cubicBezTo>
                  <a:pt x="1058762" y="1495593"/>
                  <a:pt x="1072356" y="1509187"/>
                  <a:pt x="1072356" y="1525957"/>
                </a:cubicBezTo>
                <a:cubicBezTo>
                  <a:pt x="1072356" y="1542726"/>
                  <a:pt x="1058762" y="1556320"/>
                  <a:pt x="1041993" y="1556320"/>
                </a:cubicBezTo>
                <a:cubicBezTo>
                  <a:pt x="1025223" y="1556320"/>
                  <a:pt x="1011629" y="1542726"/>
                  <a:pt x="1011629" y="1525957"/>
                </a:cubicBezTo>
                <a:cubicBezTo>
                  <a:pt x="1011629" y="1509187"/>
                  <a:pt x="1025223" y="1495593"/>
                  <a:pt x="1041993" y="1495593"/>
                </a:cubicBezTo>
                <a:close/>
                <a:moveTo>
                  <a:pt x="969438" y="1495593"/>
                </a:moveTo>
                <a:cubicBezTo>
                  <a:pt x="986208" y="1495593"/>
                  <a:pt x="999801" y="1509187"/>
                  <a:pt x="999801" y="1525957"/>
                </a:cubicBezTo>
                <a:cubicBezTo>
                  <a:pt x="999801" y="1542726"/>
                  <a:pt x="986208" y="1556320"/>
                  <a:pt x="969438" y="1556320"/>
                </a:cubicBezTo>
                <a:cubicBezTo>
                  <a:pt x="952669" y="1556320"/>
                  <a:pt x="939075" y="1542726"/>
                  <a:pt x="939075" y="1525957"/>
                </a:cubicBezTo>
                <a:cubicBezTo>
                  <a:pt x="939075" y="1509187"/>
                  <a:pt x="952669" y="1495593"/>
                  <a:pt x="969438" y="1495593"/>
                </a:cubicBezTo>
                <a:close/>
                <a:moveTo>
                  <a:pt x="896883" y="1495593"/>
                </a:moveTo>
                <a:cubicBezTo>
                  <a:pt x="913653" y="1495593"/>
                  <a:pt x="927247" y="1509187"/>
                  <a:pt x="927247" y="1525957"/>
                </a:cubicBezTo>
                <a:cubicBezTo>
                  <a:pt x="927247" y="1542726"/>
                  <a:pt x="913653" y="1556320"/>
                  <a:pt x="896883" y="1556320"/>
                </a:cubicBezTo>
                <a:cubicBezTo>
                  <a:pt x="880114" y="1556320"/>
                  <a:pt x="866520" y="1542726"/>
                  <a:pt x="866520" y="1525957"/>
                </a:cubicBezTo>
                <a:cubicBezTo>
                  <a:pt x="866520" y="1509187"/>
                  <a:pt x="880114" y="1495593"/>
                  <a:pt x="896883" y="1495593"/>
                </a:cubicBezTo>
                <a:close/>
                <a:moveTo>
                  <a:pt x="824329" y="1495593"/>
                </a:moveTo>
                <a:cubicBezTo>
                  <a:pt x="841098" y="1495593"/>
                  <a:pt x="854692" y="1509187"/>
                  <a:pt x="854692" y="1525957"/>
                </a:cubicBezTo>
                <a:cubicBezTo>
                  <a:pt x="854692" y="1542726"/>
                  <a:pt x="841098" y="1556320"/>
                  <a:pt x="824329" y="1556320"/>
                </a:cubicBezTo>
                <a:cubicBezTo>
                  <a:pt x="807559" y="1556320"/>
                  <a:pt x="793965" y="1542726"/>
                  <a:pt x="793965" y="1525957"/>
                </a:cubicBezTo>
                <a:cubicBezTo>
                  <a:pt x="793965" y="1509187"/>
                  <a:pt x="807559" y="1495593"/>
                  <a:pt x="824329" y="1495593"/>
                </a:cubicBezTo>
                <a:close/>
                <a:moveTo>
                  <a:pt x="751774" y="1495593"/>
                </a:moveTo>
                <a:cubicBezTo>
                  <a:pt x="768544" y="1495593"/>
                  <a:pt x="782138" y="1509187"/>
                  <a:pt x="782138" y="1525957"/>
                </a:cubicBezTo>
                <a:cubicBezTo>
                  <a:pt x="782138" y="1542726"/>
                  <a:pt x="768544" y="1556320"/>
                  <a:pt x="751774" y="1556320"/>
                </a:cubicBezTo>
                <a:cubicBezTo>
                  <a:pt x="735005" y="1556320"/>
                  <a:pt x="721411" y="1542726"/>
                  <a:pt x="721411" y="1525957"/>
                </a:cubicBezTo>
                <a:cubicBezTo>
                  <a:pt x="721411" y="1509187"/>
                  <a:pt x="735005" y="1495593"/>
                  <a:pt x="751774" y="1495593"/>
                </a:cubicBezTo>
                <a:close/>
                <a:moveTo>
                  <a:pt x="679220" y="1495593"/>
                </a:moveTo>
                <a:cubicBezTo>
                  <a:pt x="695989" y="1495593"/>
                  <a:pt x="709583" y="1509187"/>
                  <a:pt x="709583" y="1525957"/>
                </a:cubicBezTo>
                <a:cubicBezTo>
                  <a:pt x="709583" y="1542726"/>
                  <a:pt x="695989" y="1556320"/>
                  <a:pt x="679220" y="1556320"/>
                </a:cubicBezTo>
                <a:cubicBezTo>
                  <a:pt x="662450" y="1556320"/>
                  <a:pt x="648856" y="1542726"/>
                  <a:pt x="648856" y="1525957"/>
                </a:cubicBezTo>
                <a:cubicBezTo>
                  <a:pt x="648856" y="1509187"/>
                  <a:pt x="662450" y="1495593"/>
                  <a:pt x="679220" y="1495593"/>
                </a:cubicBezTo>
                <a:close/>
                <a:moveTo>
                  <a:pt x="606665" y="1495593"/>
                </a:moveTo>
                <a:cubicBezTo>
                  <a:pt x="623435" y="1495593"/>
                  <a:pt x="637029" y="1509187"/>
                  <a:pt x="637029" y="1525957"/>
                </a:cubicBezTo>
                <a:cubicBezTo>
                  <a:pt x="637029" y="1542726"/>
                  <a:pt x="623435" y="1556320"/>
                  <a:pt x="606665" y="1556320"/>
                </a:cubicBezTo>
                <a:cubicBezTo>
                  <a:pt x="589896" y="1556320"/>
                  <a:pt x="576302" y="1542726"/>
                  <a:pt x="576302" y="1525957"/>
                </a:cubicBezTo>
                <a:cubicBezTo>
                  <a:pt x="576302" y="1509187"/>
                  <a:pt x="589896" y="1495593"/>
                  <a:pt x="606665" y="1495593"/>
                </a:cubicBezTo>
                <a:close/>
                <a:moveTo>
                  <a:pt x="534111" y="1495593"/>
                </a:moveTo>
                <a:cubicBezTo>
                  <a:pt x="550880" y="1495593"/>
                  <a:pt x="564474" y="1509187"/>
                  <a:pt x="564474" y="1525957"/>
                </a:cubicBezTo>
                <a:cubicBezTo>
                  <a:pt x="564474" y="1542726"/>
                  <a:pt x="550880" y="1556320"/>
                  <a:pt x="534111" y="1556320"/>
                </a:cubicBezTo>
                <a:cubicBezTo>
                  <a:pt x="517341" y="1556320"/>
                  <a:pt x="503747" y="1542726"/>
                  <a:pt x="503747" y="1525957"/>
                </a:cubicBezTo>
                <a:cubicBezTo>
                  <a:pt x="503747" y="1509187"/>
                  <a:pt x="517341" y="1495593"/>
                  <a:pt x="534111" y="1495593"/>
                </a:cubicBezTo>
                <a:close/>
                <a:moveTo>
                  <a:pt x="461556" y="1495593"/>
                </a:moveTo>
                <a:cubicBezTo>
                  <a:pt x="478326" y="1495593"/>
                  <a:pt x="491920" y="1509187"/>
                  <a:pt x="491920" y="1525957"/>
                </a:cubicBezTo>
                <a:cubicBezTo>
                  <a:pt x="491920" y="1542726"/>
                  <a:pt x="478326" y="1556320"/>
                  <a:pt x="461556" y="1556320"/>
                </a:cubicBezTo>
                <a:cubicBezTo>
                  <a:pt x="444787" y="1556320"/>
                  <a:pt x="431192" y="1542726"/>
                  <a:pt x="431192" y="1525957"/>
                </a:cubicBezTo>
                <a:cubicBezTo>
                  <a:pt x="431192" y="1509187"/>
                  <a:pt x="444787" y="1495593"/>
                  <a:pt x="461556" y="1495593"/>
                </a:cubicBezTo>
                <a:close/>
                <a:moveTo>
                  <a:pt x="389002" y="1495593"/>
                </a:moveTo>
                <a:cubicBezTo>
                  <a:pt x="405771" y="1495593"/>
                  <a:pt x="419365" y="1509187"/>
                  <a:pt x="419365" y="1525957"/>
                </a:cubicBezTo>
                <a:cubicBezTo>
                  <a:pt x="419365" y="1542726"/>
                  <a:pt x="405771" y="1556320"/>
                  <a:pt x="389002" y="1556320"/>
                </a:cubicBezTo>
                <a:cubicBezTo>
                  <a:pt x="372232" y="1556320"/>
                  <a:pt x="358638" y="1542726"/>
                  <a:pt x="358638" y="1525957"/>
                </a:cubicBezTo>
                <a:cubicBezTo>
                  <a:pt x="358638" y="1509187"/>
                  <a:pt x="372232" y="1495593"/>
                  <a:pt x="389002" y="1495593"/>
                </a:cubicBezTo>
                <a:close/>
                <a:moveTo>
                  <a:pt x="316447" y="1495593"/>
                </a:moveTo>
                <a:cubicBezTo>
                  <a:pt x="333216" y="1495593"/>
                  <a:pt x="346810" y="1509187"/>
                  <a:pt x="346810" y="1525957"/>
                </a:cubicBezTo>
                <a:cubicBezTo>
                  <a:pt x="346810" y="1542726"/>
                  <a:pt x="333216" y="1556320"/>
                  <a:pt x="316447" y="1556320"/>
                </a:cubicBezTo>
                <a:cubicBezTo>
                  <a:pt x="299677" y="1556320"/>
                  <a:pt x="286084" y="1542726"/>
                  <a:pt x="286084" y="1525957"/>
                </a:cubicBezTo>
                <a:cubicBezTo>
                  <a:pt x="286084" y="1509187"/>
                  <a:pt x="299677" y="1495593"/>
                  <a:pt x="316447" y="1495593"/>
                </a:cubicBezTo>
                <a:close/>
                <a:moveTo>
                  <a:pt x="243892" y="1495593"/>
                </a:moveTo>
                <a:cubicBezTo>
                  <a:pt x="260662" y="1495593"/>
                  <a:pt x="274256" y="1509187"/>
                  <a:pt x="274256" y="1525957"/>
                </a:cubicBezTo>
                <a:cubicBezTo>
                  <a:pt x="274256" y="1542726"/>
                  <a:pt x="260662" y="1556320"/>
                  <a:pt x="243892" y="1556320"/>
                </a:cubicBezTo>
                <a:cubicBezTo>
                  <a:pt x="227123" y="1556320"/>
                  <a:pt x="213529" y="1542726"/>
                  <a:pt x="213529" y="1525957"/>
                </a:cubicBezTo>
                <a:cubicBezTo>
                  <a:pt x="213529" y="1509187"/>
                  <a:pt x="227123" y="1495593"/>
                  <a:pt x="243892" y="1495593"/>
                </a:cubicBezTo>
                <a:close/>
                <a:moveTo>
                  <a:pt x="171339" y="1495593"/>
                </a:moveTo>
                <a:cubicBezTo>
                  <a:pt x="188107" y="1495593"/>
                  <a:pt x="201701" y="1509187"/>
                  <a:pt x="201701" y="1525957"/>
                </a:cubicBezTo>
                <a:cubicBezTo>
                  <a:pt x="201701" y="1542726"/>
                  <a:pt x="188107" y="1556320"/>
                  <a:pt x="171339" y="1556320"/>
                </a:cubicBezTo>
                <a:cubicBezTo>
                  <a:pt x="154606" y="1556320"/>
                  <a:pt x="141012" y="1542726"/>
                  <a:pt x="141012" y="1525957"/>
                </a:cubicBezTo>
                <a:cubicBezTo>
                  <a:pt x="141012" y="1509187"/>
                  <a:pt x="154606" y="1495593"/>
                  <a:pt x="171339" y="1495593"/>
                </a:cubicBezTo>
                <a:close/>
                <a:moveTo>
                  <a:pt x="98825" y="1495593"/>
                </a:moveTo>
                <a:cubicBezTo>
                  <a:pt x="115592" y="1495593"/>
                  <a:pt x="129186" y="1509187"/>
                  <a:pt x="129186" y="1525957"/>
                </a:cubicBezTo>
                <a:cubicBezTo>
                  <a:pt x="129186" y="1542726"/>
                  <a:pt x="115592" y="1556320"/>
                  <a:pt x="98825" y="1556320"/>
                </a:cubicBezTo>
                <a:cubicBezTo>
                  <a:pt x="82054" y="1556320"/>
                  <a:pt x="68461" y="1542726"/>
                  <a:pt x="68461" y="1525957"/>
                </a:cubicBezTo>
                <a:cubicBezTo>
                  <a:pt x="68461" y="1509187"/>
                  <a:pt x="82054" y="1495593"/>
                  <a:pt x="98825" y="1495593"/>
                </a:cubicBezTo>
                <a:close/>
                <a:moveTo>
                  <a:pt x="26270" y="1495593"/>
                </a:moveTo>
                <a:cubicBezTo>
                  <a:pt x="43038" y="1495593"/>
                  <a:pt x="56632" y="1509187"/>
                  <a:pt x="56632" y="1525957"/>
                </a:cubicBezTo>
                <a:cubicBezTo>
                  <a:pt x="56632" y="1542726"/>
                  <a:pt x="43038" y="1556320"/>
                  <a:pt x="26270" y="1556320"/>
                </a:cubicBezTo>
                <a:cubicBezTo>
                  <a:pt x="17886" y="1556320"/>
                  <a:pt x="10295" y="1552922"/>
                  <a:pt x="4801" y="1547427"/>
                </a:cubicBezTo>
                <a:lnTo>
                  <a:pt x="0" y="1535836"/>
                </a:lnTo>
                <a:lnTo>
                  <a:pt x="0" y="1516078"/>
                </a:lnTo>
                <a:lnTo>
                  <a:pt x="4801" y="1504486"/>
                </a:lnTo>
                <a:cubicBezTo>
                  <a:pt x="10295" y="1498992"/>
                  <a:pt x="17886" y="1495593"/>
                  <a:pt x="26270" y="1495593"/>
                </a:cubicBezTo>
                <a:close/>
                <a:moveTo>
                  <a:pt x="1259656" y="1415141"/>
                </a:moveTo>
                <a:cubicBezTo>
                  <a:pt x="1268041" y="1415141"/>
                  <a:pt x="1275632" y="1418540"/>
                  <a:pt x="1281127" y="1424035"/>
                </a:cubicBezTo>
                <a:lnTo>
                  <a:pt x="1285044" y="1433492"/>
                </a:lnTo>
                <a:lnTo>
                  <a:pt x="1248565" y="1473629"/>
                </a:lnTo>
                <a:lnTo>
                  <a:pt x="1247837" y="1473482"/>
                </a:lnTo>
                <a:cubicBezTo>
                  <a:pt x="1236940" y="1468873"/>
                  <a:pt x="1229293" y="1458082"/>
                  <a:pt x="1229293" y="1445505"/>
                </a:cubicBezTo>
                <a:cubicBezTo>
                  <a:pt x="1229293" y="1428735"/>
                  <a:pt x="1242887" y="1415141"/>
                  <a:pt x="1259656" y="1415141"/>
                </a:cubicBezTo>
                <a:close/>
                <a:moveTo>
                  <a:pt x="1187102" y="1415141"/>
                </a:moveTo>
                <a:cubicBezTo>
                  <a:pt x="1203871" y="1415141"/>
                  <a:pt x="1217465" y="1428735"/>
                  <a:pt x="1217465" y="1445505"/>
                </a:cubicBezTo>
                <a:cubicBezTo>
                  <a:pt x="1217465" y="1462274"/>
                  <a:pt x="1203871" y="1475868"/>
                  <a:pt x="1187102" y="1475868"/>
                </a:cubicBezTo>
                <a:cubicBezTo>
                  <a:pt x="1170332" y="1475868"/>
                  <a:pt x="1156738" y="1462274"/>
                  <a:pt x="1156738" y="1445505"/>
                </a:cubicBezTo>
                <a:cubicBezTo>
                  <a:pt x="1156738" y="1428735"/>
                  <a:pt x="1170332" y="1415141"/>
                  <a:pt x="1187102" y="1415141"/>
                </a:cubicBezTo>
                <a:close/>
                <a:moveTo>
                  <a:pt x="1114547" y="1415141"/>
                </a:moveTo>
                <a:cubicBezTo>
                  <a:pt x="1131317" y="1415141"/>
                  <a:pt x="1144911" y="1428735"/>
                  <a:pt x="1144911" y="1445505"/>
                </a:cubicBezTo>
                <a:cubicBezTo>
                  <a:pt x="1144911" y="1462274"/>
                  <a:pt x="1131317" y="1475868"/>
                  <a:pt x="1114547" y="1475868"/>
                </a:cubicBezTo>
                <a:cubicBezTo>
                  <a:pt x="1097778" y="1475868"/>
                  <a:pt x="1084184" y="1462274"/>
                  <a:pt x="1084184" y="1445505"/>
                </a:cubicBezTo>
                <a:cubicBezTo>
                  <a:pt x="1084184" y="1428735"/>
                  <a:pt x="1097778" y="1415141"/>
                  <a:pt x="1114547" y="1415141"/>
                </a:cubicBezTo>
                <a:close/>
                <a:moveTo>
                  <a:pt x="1041993" y="1415141"/>
                </a:moveTo>
                <a:cubicBezTo>
                  <a:pt x="1058762" y="1415141"/>
                  <a:pt x="1072356" y="1428735"/>
                  <a:pt x="1072356" y="1445505"/>
                </a:cubicBezTo>
                <a:cubicBezTo>
                  <a:pt x="1072356" y="1462274"/>
                  <a:pt x="1058762" y="1475868"/>
                  <a:pt x="1041993" y="1475868"/>
                </a:cubicBezTo>
                <a:cubicBezTo>
                  <a:pt x="1025223" y="1475868"/>
                  <a:pt x="1011629" y="1462274"/>
                  <a:pt x="1011629" y="1445505"/>
                </a:cubicBezTo>
                <a:cubicBezTo>
                  <a:pt x="1011629" y="1428735"/>
                  <a:pt x="1025223" y="1415141"/>
                  <a:pt x="1041993" y="1415141"/>
                </a:cubicBezTo>
                <a:close/>
                <a:moveTo>
                  <a:pt x="969438" y="1415141"/>
                </a:moveTo>
                <a:cubicBezTo>
                  <a:pt x="986208" y="1415141"/>
                  <a:pt x="999801" y="1428735"/>
                  <a:pt x="999801" y="1445505"/>
                </a:cubicBezTo>
                <a:cubicBezTo>
                  <a:pt x="999801" y="1462274"/>
                  <a:pt x="986208" y="1475868"/>
                  <a:pt x="969438" y="1475868"/>
                </a:cubicBezTo>
                <a:cubicBezTo>
                  <a:pt x="952669" y="1475868"/>
                  <a:pt x="939075" y="1462274"/>
                  <a:pt x="939075" y="1445505"/>
                </a:cubicBezTo>
                <a:cubicBezTo>
                  <a:pt x="939075" y="1428735"/>
                  <a:pt x="952669" y="1415141"/>
                  <a:pt x="969438" y="1415141"/>
                </a:cubicBezTo>
                <a:close/>
                <a:moveTo>
                  <a:pt x="896883" y="1415141"/>
                </a:moveTo>
                <a:cubicBezTo>
                  <a:pt x="913653" y="1415141"/>
                  <a:pt x="927247" y="1428735"/>
                  <a:pt x="927247" y="1445505"/>
                </a:cubicBezTo>
                <a:cubicBezTo>
                  <a:pt x="927247" y="1462274"/>
                  <a:pt x="913653" y="1475868"/>
                  <a:pt x="896883" y="1475868"/>
                </a:cubicBezTo>
                <a:cubicBezTo>
                  <a:pt x="880114" y="1475868"/>
                  <a:pt x="866520" y="1462274"/>
                  <a:pt x="866520" y="1445505"/>
                </a:cubicBezTo>
                <a:cubicBezTo>
                  <a:pt x="866520" y="1428735"/>
                  <a:pt x="880114" y="1415141"/>
                  <a:pt x="896883" y="1415141"/>
                </a:cubicBezTo>
                <a:close/>
                <a:moveTo>
                  <a:pt x="824329" y="1415141"/>
                </a:moveTo>
                <a:cubicBezTo>
                  <a:pt x="841098" y="1415141"/>
                  <a:pt x="854692" y="1428735"/>
                  <a:pt x="854692" y="1445505"/>
                </a:cubicBezTo>
                <a:cubicBezTo>
                  <a:pt x="854692" y="1462274"/>
                  <a:pt x="841098" y="1475868"/>
                  <a:pt x="824329" y="1475868"/>
                </a:cubicBezTo>
                <a:cubicBezTo>
                  <a:pt x="807559" y="1475868"/>
                  <a:pt x="793965" y="1462274"/>
                  <a:pt x="793965" y="1445505"/>
                </a:cubicBezTo>
                <a:cubicBezTo>
                  <a:pt x="793965" y="1428735"/>
                  <a:pt x="807559" y="1415141"/>
                  <a:pt x="824329" y="1415141"/>
                </a:cubicBezTo>
                <a:close/>
                <a:moveTo>
                  <a:pt x="751774" y="1415141"/>
                </a:moveTo>
                <a:cubicBezTo>
                  <a:pt x="768544" y="1415141"/>
                  <a:pt x="782138" y="1428735"/>
                  <a:pt x="782138" y="1445505"/>
                </a:cubicBezTo>
                <a:cubicBezTo>
                  <a:pt x="782138" y="1462274"/>
                  <a:pt x="768544" y="1475868"/>
                  <a:pt x="751774" y="1475868"/>
                </a:cubicBezTo>
                <a:cubicBezTo>
                  <a:pt x="735005" y="1475868"/>
                  <a:pt x="721411" y="1462274"/>
                  <a:pt x="721411" y="1445505"/>
                </a:cubicBezTo>
                <a:cubicBezTo>
                  <a:pt x="721411" y="1428735"/>
                  <a:pt x="735005" y="1415141"/>
                  <a:pt x="751774" y="1415141"/>
                </a:cubicBezTo>
                <a:close/>
                <a:moveTo>
                  <a:pt x="679220" y="1415141"/>
                </a:moveTo>
                <a:cubicBezTo>
                  <a:pt x="695989" y="1415141"/>
                  <a:pt x="709583" y="1428735"/>
                  <a:pt x="709583" y="1445505"/>
                </a:cubicBezTo>
                <a:cubicBezTo>
                  <a:pt x="709583" y="1462274"/>
                  <a:pt x="695989" y="1475868"/>
                  <a:pt x="679220" y="1475868"/>
                </a:cubicBezTo>
                <a:cubicBezTo>
                  <a:pt x="662450" y="1475868"/>
                  <a:pt x="648856" y="1462274"/>
                  <a:pt x="648856" y="1445505"/>
                </a:cubicBezTo>
                <a:cubicBezTo>
                  <a:pt x="648856" y="1428735"/>
                  <a:pt x="662450" y="1415141"/>
                  <a:pt x="679220" y="1415141"/>
                </a:cubicBezTo>
                <a:close/>
                <a:moveTo>
                  <a:pt x="606665" y="1415141"/>
                </a:moveTo>
                <a:cubicBezTo>
                  <a:pt x="623435" y="1415141"/>
                  <a:pt x="637029" y="1428735"/>
                  <a:pt x="637029" y="1445505"/>
                </a:cubicBezTo>
                <a:cubicBezTo>
                  <a:pt x="637029" y="1462274"/>
                  <a:pt x="623435" y="1475868"/>
                  <a:pt x="606665" y="1475868"/>
                </a:cubicBezTo>
                <a:cubicBezTo>
                  <a:pt x="589896" y="1475868"/>
                  <a:pt x="576302" y="1462274"/>
                  <a:pt x="576302" y="1445505"/>
                </a:cubicBezTo>
                <a:cubicBezTo>
                  <a:pt x="576302" y="1428735"/>
                  <a:pt x="589896" y="1415141"/>
                  <a:pt x="606665" y="1415141"/>
                </a:cubicBezTo>
                <a:close/>
                <a:moveTo>
                  <a:pt x="534111" y="1415141"/>
                </a:moveTo>
                <a:cubicBezTo>
                  <a:pt x="550880" y="1415141"/>
                  <a:pt x="564474" y="1428735"/>
                  <a:pt x="564474" y="1445505"/>
                </a:cubicBezTo>
                <a:cubicBezTo>
                  <a:pt x="564474" y="1462274"/>
                  <a:pt x="550880" y="1475868"/>
                  <a:pt x="534111" y="1475868"/>
                </a:cubicBezTo>
                <a:cubicBezTo>
                  <a:pt x="517341" y="1475868"/>
                  <a:pt x="503747" y="1462274"/>
                  <a:pt x="503747" y="1445505"/>
                </a:cubicBezTo>
                <a:cubicBezTo>
                  <a:pt x="503747" y="1428735"/>
                  <a:pt x="517341" y="1415141"/>
                  <a:pt x="534111" y="1415141"/>
                </a:cubicBezTo>
                <a:close/>
                <a:moveTo>
                  <a:pt x="461556" y="1415141"/>
                </a:moveTo>
                <a:cubicBezTo>
                  <a:pt x="478326" y="1415141"/>
                  <a:pt x="491920" y="1428735"/>
                  <a:pt x="491920" y="1445505"/>
                </a:cubicBezTo>
                <a:cubicBezTo>
                  <a:pt x="491920" y="1462274"/>
                  <a:pt x="478326" y="1475868"/>
                  <a:pt x="461556" y="1475868"/>
                </a:cubicBezTo>
                <a:cubicBezTo>
                  <a:pt x="444787" y="1475868"/>
                  <a:pt x="431192" y="1462274"/>
                  <a:pt x="431192" y="1445505"/>
                </a:cubicBezTo>
                <a:cubicBezTo>
                  <a:pt x="431192" y="1428735"/>
                  <a:pt x="444787" y="1415141"/>
                  <a:pt x="461556" y="1415141"/>
                </a:cubicBezTo>
                <a:close/>
                <a:moveTo>
                  <a:pt x="389002" y="1415141"/>
                </a:moveTo>
                <a:cubicBezTo>
                  <a:pt x="405771" y="1415141"/>
                  <a:pt x="419365" y="1428735"/>
                  <a:pt x="419365" y="1445505"/>
                </a:cubicBezTo>
                <a:cubicBezTo>
                  <a:pt x="419365" y="1462274"/>
                  <a:pt x="405771" y="1475868"/>
                  <a:pt x="389002" y="1475868"/>
                </a:cubicBezTo>
                <a:cubicBezTo>
                  <a:pt x="372232" y="1475868"/>
                  <a:pt x="358638" y="1462274"/>
                  <a:pt x="358638" y="1445505"/>
                </a:cubicBezTo>
                <a:cubicBezTo>
                  <a:pt x="358638" y="1428735"/>
                  <a:pt x="372232" y="1415141"/>
                  <a:pt x="389002" y="1415141"/>
                </a:cubicBezTo>
                <a:close/>
                <a:moveTo>
                  <a:pt x="316447" y="1415141"/>
                </a:moveTo>
                <a:cubicBezTo>
                  <a:pt x="333216" y="1415141"/>
                  <a:pt x="346810" y="1428735"/>
                  <a:pt x="346810" y="1445505"/>
                </a:cubicBezTo>
                <a:cubicBezTo>
                  <a:pt x="346810" y="1462274"/>
                  <a:pt x="333216" y="1475868"/>
                  <a:pt x="316447" y="1475868"/>
                </a:cubicBezTo>
                <a:cubicBezTo>
                  <a:pt x="299677" y="1475868"/>
                  <a:pt x="286084" y="1462274"/>
                  <a:pt x="286084" y="1445505"/>
                </a:cubicBezTo>
                <a:cubicBezTo>
                  <a:pt x="286084" y="1428735"/>
                  <a:pt x="299677" y="1415141"/>
                  <a:pt x="316447" y="1415141"/>
                </a:cubicBezTo>
                <a:close/>
                <a:moveTo>
                  <a:pt x="243892" y="1415141"/>
                </a:moveTo>
                <a:cubicBezTo>
                  <a:pt x="260662" y="1415141"/>
                  <a:pt x="274256" y="1428735"/>
                  <a:pt x="274256" y="1445505"/>
                </a:cubicBezTo>
                <a:cubicBezTo>
                  <a:pt x="274256" y="1462274"/>
                  <a:pt x="260662" y="1475868"/>
                  <a:pt x="243892" y="1475868"/>
                </a:cubicBezTo>
                <a:cubicBezTo>
                  <a:pt x="227123" y="1475868"/>
                  <a:pt x="213529" y="1462274"/>
                  <a:pt x="213529" y="1445505"/>
                </a:cubicBezTo>
                <a:cubicBezTo>
                  <a:pt x="213529" y="1428735"/>
                  <a:pt x="227123" y="1415141"/>
                  <a:pt x="243892" y="1415141"/>
                </a:cubicBezTo>
                <a:close/>
                <a:moveTo>
                  <a:pt x="171339" y="1415141"/>
                </a:moveTo>
                <a:cubicBezTo>
                  <a:pt x="188107" y="1415141"/>
                  <a:pt x="201701" y="1428735"/>
                  <a:pt x="201701" y="1445505"/>
                </a:cubicBezTo>
                <a:cubicBezTo>
                  <a:pt x="201701" y="1462274"/>
                  <a:pt x="188107" y="1475868"/>
                  <a:pt x="171339" y="1475868"/>
                </a:cubicBezTo>
                <a:cubicBezTo>
                  <a:pt x="154611" y="1475868"/>
                  <a:pt x="141018" y="1462274"/>
                  <a:pt x="141018" y="1445505"/>
                </a:cubicBezTo>
                <a:cubicBezTo>
                  <a:pt x="141018" y="1428735"/>
                  <a:pt x="154611" y="1415141"/>
                  <a:pt x="171339" y="1415141"/>
                </a:cubicBezTo>
                <a:close/>
                <a:moveTo>
                  <a:pt x="98831" y="1415141"/>
                </a:moveTo>
                <a:cubicBezTo>
                  <a:pt x="115598" y="1415141"/>
                  <a:pt x="129192" y="1428735"/>
                  <a:pt x="129192" y="1445505"/>
                </a:cubicBezTo>
                <a:cubicBezTo>
                  <a:pt x="129192" y="1462274"/>
                  <a:pt x="115598" y="1475868"/>
                  <a:pt x="98831" y="1475868"/>
                </a:cubicBezTo>
                <a:cubicBezTo>
                  <a:pt x="82060" y="1475868"/>
                  <a:pt x="68467" y="1462274"/>
                  <a:pt x="68467" y="1445505"/>
                </a:cubicBezTo>
                <a:cubicBezTo>
                  <a:pt x="68467" y="1428735"/>
                  <a:pt x="82060" y="1415141"/>
                  <a:pt x="98831" y="1415141"/>
                </a:cubicBezTo>
                <a:close/>
                <a:moveTo>
                  <a:pt x="26277" y="1415141"/>
                </a:moveTo>
                <a:cubicBezTo>
                  <a:pt x="43044" y="1415141"/>
                  <a:pt x="56638" y="1428735"/>
                  <a:pt x="56638" y="1445505"/>
                </a:cubicBezTo>
                <a:cubicBezTo>
                  <a:pt x="56638" y="1462274"/>
                  <a:pt x="43044" y="1475868"/>
                  <a:pt x="26277" y="1475868"/>
                </a:cubicBezTo>
                <a:cubicBezTo>
                  <a:pt x="17892" y="1475868"/>
                  <a:pt x="10301" y="1472470"/>
                  <a:pt x="4807" y="1466975"/>
                </a:cubicBezTo>
                <a:lnTo>
                  <a:pt x="0" y="1455370"/>
                </a:lnTo>
                <a:lnTo>
                  <a:pt x="0" y="1435640"/>
                </a:lnTo>
                <a:lnTo>
                  <a:pt x="4807" y="1424034"/>
                </a:lnTo>
                <a:cubicBezTo>
                  <a:pt x="10301" y="1418540"/>
                  <a:pt x="17892" y="1415141"/>
                  <a:pt x="26277" y="1415141"/>
                </a:cubicBezTo>
                <a:close/>
                <a:moveTo>
                  <a:pt x="1332211" y="1334690"/>
                </a:moveTo>
                <a:cubicBezTo>
                  <a:pt x="1340596" y="1334690"/>
                  <a:pt x="1348186" y="1338088"/>
                  <a:pt x="1353681" y="1343583"/>
                </a:cubicBezTo>
                <a:lnTo>
                  <a:pt x="1356143" y="1349526"/>
                </a:lnTo>
                <a:lnTo>
                  <a:pt x="1331934" y="1381900"/>
                </a:lnTo>
                <a:lnTo>
                  <a:pt x="1321597" y="1393274"/>
                </a:lnTo>
                <a:lnTo>
                  <a:pt x="1320392" y="1393030"/>
                </a:lnTo>
                <a:cubicBezTo>
                  <a:pt x="1309494" y="1388421"/>
                  <a:pt x="1301847" y="1377631"/>
                  <a:pt x="1301847" y="1365053"/>
                </a:cubicBezTo>
                <a:cubicBezTo>
                  <a:pt x="1301847" y="1348284"/>
                  <a:pt x="1315441" y="1334690"/>
                  <a:pt x="1332211" y="1334690"/>
                </a:cubicBezTo>
                <a:close/>
                <a:moveTo>
                  <a:pt x="1259656" y="1334690"/>
                </a:moveTo>
                <a:cubicBezTo>
                  <a:pt x="1276426" y="1334690"/>
                  <a:pt x="1290020" y="1348284"/>
                  <a:pt x="1290020" y="1365053"/>
                </a:cubicBezTo>
                <a:cubicBezTo>
                  <a:pt x="1290020" y="1381823"/>
                  <a:pt x="1276426" y="1395417"/>
                  <a:pt x="1259656" y="1395417"/>
                </a:cubicBezTo>
                <a:cubicBezTo>
                  <a:pt x="1242887" y="1395417"/>
                  <a:pt x="1229293" y="1381823"/>
                  <a:pt x="1229293" y="1365053"/>
                </a:cubicBezTo>
                <a:cubicBezTo>
                  <a:pt x="1229293" y="1348284"/>
                  <a:pt x="1242887" y="1334690"/>
                  <a:pt x="1259656" y="1334690"/>
                </a:cubicBezTo>
                <a:close/>
                <a:moveTo>
                  <a:pt x="1187102" y="1334690"/>
                </a:moveTo>
                <a:cubicBezTo>
                  <a:pt x="1203871" y="1334690"/>
                  <a:pt x="1217465" y="1348284"/>
                  <a:pt x="1217465" y="1365053"/>
                </a:cubicBezTo>
                <a:cubicBezTo>
                  <a:pt x="1217465" y="1381823"/>
                  <a:pt x="1203871" y="1395417"/>
                  <a:pt x="1187102" y="1395417"/>
                </a:cubicBezTo>
                <a:cubicBezTo>
                  <a:pt x="1170332" y="1395417"/>
                  <a:pt x="1156738" y="1381823"/>
                  <a:pt x="1156738" y="1365053"/>
                </a:cubicBezTo>
                <a:cubicBezTo>
                  <a:pt x="1156738" y="1348284"/>
                  <a:pt x="1170332" y="1334690"/>
                  <a:pt x="1187102" y="1334690"/>
                </a:cubicBezTo>
                <a:close/>
                <a:moveTo>
                  <a:pt x="1114547" y="1334690"/>
                </a:moveTo>
                <a:cubicBezTo>
                  <a:pt x="1131317" y="1334690"/>
                  <a:pt x="1144911" y="1348284"/>
                  <a:pt x="1144911" y="1365053"/>
                </a:cubicBezTo>
                <a:cubicBezTo>
                  <a:pt x="1144911" y="1381823"/>
                  <a:pt x="1131317" y="1395417"/>
                  <a:pt x="1114547" y="1395417"/>
                </a:cubicBezTo>
                <a:cubicBezTo>
                  <a:pt x="1097778" y="1395417"/>
                  <a:pt x="1084184" y="1381823"/>
                  <a:pt x="1084184" y="1365053"/>
                </a:cubicBezTo>
                <a:cubicBezTo>
                  <a:pt x="1084184" y="1348284"/>
                  <a:pt x="1097778" y="1334690"/>
                  <a:pt x="1114547" y="1334690"/>
                </a:cubicBezTo>
                <a:close/>
                <a:moveTo>
                  <a:pt x="1041993" y="1334690"/>
                </a:moveTo>
                <a:cubicBezTo>
                  <a:pt x="1058762" y="1334690"/>
                  <a:pt x="1072356" y="1348284"/>
                  <a:pt x="1072356" y="1365053"/>
                </a:cubicBezTo>
                <a:cubicBezTo>
                  <a:pt x="1072356" y="1381823"/>
                  <a:pt x="1058762" y="1395417"/>
                  <a:pt x="1041993" y="1395417"/>
                </a:cubicBezTo>
                <a:cubicBezTo>
                  <a:pt x="1025223" y="1395417"/>
                  <a:pt x="1011629" y="1381823"/>
                  <a:pt x="1011629" y="1365053"/>
                </a:cubicBezTo>
                <a:cubicBezTo>
                  <a:pt x="1011629" y="1348284"/>
                  <a:pt x="1025223" y="1334690"/>
                  <a:pt x="1041993" y="1334690"/>
                </a:cubicBezTo>
                <a:close/>
                <a:moveTo>
                  <a:pt x="969438" y="1334690"/>
                </a:moveTo>
                <a:cubicBezTo>
                  <a:pt x="986208" y="1334690"/>
                  <a:pt x="999801" y="1348284"/>
                  <a:pt x="999801" y="1365053"/>
                </a:cubicBezTo>
                <a:cubicBezTo>
                  <a:pt x="999801" y="1381823"/>
                  <a:pt x="986208" y="1395417"/>
                  <a:pt x="969438" y="1395417"/>
                </a:cubicBezTo>
                <a:cubicBezTo>
                  <a:pt x="952669" y="1395417"/>
                  <a:pt x="939075" y="1381823"/>
                  <a:pt x="939075" y="1365053"/>
                </a:cubicBezTo>
                <a:cubicBezTo>
                  <a:pt x="939075" y="1348284"/>
                  <a:pt x="952669" y="1334690"/>
                  <a:pt x="969438" y="1334690"/>
                </a:cubicBezTo>
                <a:close/>
                <a:moveTo>
                  <a:pt x="896883" y="1334690"/>
                </a:moveTo>
                <a:cubicBezTo>
                  <a:pt x="913653" y="1334690"/>
                  <a:pt x="927247" y="1348284"/>
                  <a:pt x="927247" y="1365053"/>
                </a:cubicBezTo>
                <a:cubicBezTo>
                  <a:pt x="927247" y="1381823"/>
                  <a:pt x="913653" y="1395417"/>
                  <a:pt x="896883" y="1395417"/>
                </a:cubicBezTo>
                <a:cubicBezTo>
                  <a:pt x="880114" y="1395417"/>
                  <a:pt x="866520" y="1381823"/>
                  <a:pt x="866520" y="1365053"/>
                </a:cubicBezTo>
                <a:cubicBezTo>
                  <a:pt x="866520" y="1348284"/>
                  <a:pt x="880114" y="1334690"/>
                  <a:pt x="896883" y="1334690"/>
                </a:cubicBezTo>
                <a:close/>
                <a:moveTo>
                  <a:pt x="824329" y="1334690"/>
                </a:moveTo>
                <a:cubicBezTo>
                  <a:pt x="841098" y="1334690"/>
                  <a:pt x="854692" y="1348284"/>
                  <a:pt x="854692" y="1365053"/>
                </a:cubicBezTo>
                <a:cubicBezTo>
                  <a:pt x="854692" y="1381823"/>
                  <a:pt x="841098" y="1395417"/>
                  <a:pt x="824329" y="1395417"/>
                </a:cubicBezTo>
                <a:cubicBezTo>
                  <a:pt x="807559" y="1395417"/>
                  <a:pt x="793965" y="1381823"/>
                  <a:pt x="793965" y="1365053"/>
                </a:cubicBezTo>
                <a:cubicBezTo>
                  <a:pt x="793965" y="1348284"/>
                  <a:pt x="807559" y="1334690"/>
                  <a:pt x="824329" y="1334690"/>
                </a:cubicBezTo>
                <a:close/>
                <a:moveTo>
                  <a:pt x="751774" y="1334690"/>
                </a:moveTo>
                <a:cubicBezTo>
                  <a:pt x="768544" y="1334690"/>
                  <a:pt x="782138" y="1348284"/>
                  <a:pt x="782138" y="1365053"/>
                </a:cubicBezTo>
                <a:cubicBezTo>
                  <a:pt x="782138" y="1381823"/>
                  <a:pt x="768544" y="1395417"/>
                  <a:pt x="751774" y="1395417"/>
                </a:cubicBezTo>
                <a:cubicBezTo>
                  <a:pt x="735005" y="1395417"/>
                  <a:pt x="721411" y="1381823"/>
                  <a:pt x="721411" y="1365053"/>
                </a:cubicBezTo>
                <a:cubicBezTo>
                  <a:pt x="721411" y="1348284"/>
                  <a:pt x="735005" y="1334690"/>
                  <a:pt x="751774" y="1334690"/>
                </a:cubicBezTo>
                <a:close/>
                <a:moveTo>
                  <a:pt x="679220" y="1334690"/>
                </a:moveTo>
                <a:cubicBezTo>
                  <a:pt x="695989" y="1334690"/>
                  <a:pt x="709583" y="1348284"/>
                  <a:pt x="709583" y="1365053"/>
                </a:cubicBezTo>
                <a:cubicBezTo>
                  <a:pt x="709583" y="1381823"/>
                  <a:pt x="695989" y="1395417"/>
                  <a:pt x="679220" y="1395417"/>
                </a:cubicBezTo>
                <a:cubicBezTo>
                  <a:pt x="662450" y="1395417"/>
                  <a:pt x="648856" y="1381823"/>
                  <a:pt x="648856" y="1365053"/>
                </a:cubicBezTo>
                <a:cubicBezTo>
                  <a:pt x="648856" y="1348284"/>
                  <a:pt x="662450" y="1334690"/>
                  <a:pt x="679220" y="1334690"/>
                </a:cubicBezTo>
                <a:close/>
                <a:moveTo>
                  <a:pt x="606665" y="1334690"/>
                </a:moveTo>
                <a:cubicBezTo>
                  <a:pt x="623435" y="1334690"/>
                  <a:pt x="637029" y="1348284"/>
                  <a:pt x="637029" y="1365053"/>
                </a:cubicBezTo>
                <a:cubicBezTo>
                  <a:pt x="637029" y="1381823"/>
                  <a:pt x="623435" y="1395417"/>
                  <a:pt x="606665" y="1395417"/>
                </a:cubicBezTo>
                <a:cubicBezTo>
                  <a:pt x="589896" y="1395417"/>
                  <a:pt x="576302" y="1381823"/>
                  <a:pt x="576302" y="1365053"/>
                </a:cubicBezTo>
                <a:cubicBezTo>
                  <a:pt x="576302" y="1348284"/>
                  <a:pt x="589896" y="1334690"/>
                  <a:pt x="606665" y="1334690"/>
                </a:cubicBezTo>
                <a:close/>
                <a:moveTo>
                  <a:pt x="534111" y="1334690"/>
                </a:moveTo>
                <a:cubicBezTo>
                  <a:pt x="550880" y="1334690"/>
                  <a:pt x="564474" y="1348284"/>
                  <a:pt x="564474" y="1365053"/>
                </a:cubicBezTo>
                <a:cubicBezTo>
                  <a:pt x="564474" y="1381823"/>
                  <a:pt x="550880" y="1395417"/>
                  <a:pt x="534111" y="1395417"/>
                </a:cubicBezTo>
                <a:cubicBezTo>
                  <a:pt x="517341" y="1395417"/>
                  <a:pt x="503747" y="1381823"/>
                  <a:pt x="503747" y="1365053"/>
                </a:cubicBezTo>
                <a:cubicBezTo>
                  <a:pt x="503747" y="1348284"/>
                  <a:pt x="517341" y="1334690"/>
                  <a:pt x="534111" y="1334690"/>
                </a:cubicBezTo>
                <a:close/>
                <a:moveTo>
                  <a:pt x="461556" y="1334690"/>
                </a:moveTo>
                <a:cubicBezTo>
                  <a:pt x="478326" y="1334690"/>
                  <a:pt x="491920" y="1348284"/>
                  <a:pt x="491920" y="1365053"/>
                </a:cubicBezTo>
                <a:cubicBezTo>
                  <a:pt x="491920" y="1381823"/>
                  <a:pt x="478326" y="1395417"/>
                  <a:pt x="461556" y="1395417"/>
                </a:cubicBezTo>
                <a:cubicBezTo>
                  <a:pt x="444787" y="1395417"/>
                  <a:pt x="431192" y="1381823"/>
                  <a:pt x="431192" y="1365053"/>
                </a:cubicBezTo>
                <a:cubicBezTo>
                  <a:pt x="431192" y="1348284"/>
                  <a:pt x="444787" y="1334690"/>
                  <a:pt x="461556" y="1334690"/>
                </a:cubicBezTo>
                <a:close/>
                <a:moveTo>
                  <a:pt x="389002" y="1334690"/>
                </a:moveTo>
                <a:cubicBezTo>
                  <a:pt x="405771" y="1334690"/>
                  <a:pt x="419365" y="1348284"/>
                  <a:pt x="419365" y="1365053"/>
                </a:cubicBezTo>
                <a:cubicBezTo>
                  <a:pt x="419365" y="1381823"/>
                  <a:pt x="405771" y="1395417"/>
                  <a:pt x="389002" y="1395417"/>
                </a:cubicBezTo>
                <a:cubicBezTo>
                  <a:pt x="372232" y="1395417"/>
                  <a:pt x="358638" y="1381823"/>
                  <a:pt x="358638" y="1365053"/>
                </a:cubicBezTo>
                <a:cubicBezTo>
                  <a:pt x="358638" y="1348284"/>
                  <a:pt x="372232" y="1334690"/>
                  <a:pt x="389002" y="1334690"/>
                </a:cubicBezTo>
                <a:close/>
                <a:moveTo>
                  <a:pt x="316447" y="1334690"/>
                </a:moveTo>
                <a:cubicBezTo>
                  <a:pt x="333216" y="1334690"/>
                  <a:pt x="346810" y="1348284"/>
                  <a:pt x="346810" y="1365053"/>
                </a:cubicBezTo>
                <a:cubicBezTo>
                  <a:pt x="346810" y="1381823"/>
                  <a:pt x="333216" y="1395417"/>
                  <a:pt x="316447" y="1395417"/>
                </a:cubicBezTo>
                <a:cubicBezTo>
                  <a:pt x="299677" y="1395417"/>
                  <a:pt x="286084" y="1381823"/>
                  <a:pt x="286084" y="1365053"/>
                </a:cubicBezTo>
                <a:cubicBezTo>
                  <a:pt x="286084" y="1348284"/>
                  <a:pt x="299677" y="1334690"/>
                  <a:pt x="316447" y="1334690"/>
                </a:cubicBezTo>
                <a:close/>
                <a:moveTo>
                  <a:pt x="243892" y="1334690"/>
                </a:moveTo>
                <a:cubicBezTo>
                  <a:pt x="260662" y="1334690"/>
                  <a:pt x="274256" y="1348284"/>
                  <a:pt x="274256" y="1365053"/>
                </a:cubicBezTo>
                <a:cubicBezTo>
                  <a:pt x="274256" y="1381823"/>
                  <a:pt x="260662" y="1395417"/>
                  <a:pt x="243892" y="1395417"/>
                </a:cubicBezTo>
                <a:cubicBezTo>
                  <a:pt x="227123" y="1395417"/>
                  <a:pt x="213529" y="1381823"/>
                  <a:pt x="213529" y="1365053"/>
                </a:cubicBezTo>
                <a:cubicBezTo>
                  <a:pt x="213529" y="1348284"/>
                  <a:pt x="227123" y="1334690"/>
                  <a:pt x="243892" y="1334690"/>
                </a:cubicBezTo>
                <a:close/>
                <a:moveTo>
                  <a:pt x="171339" y="1334690"/>
                </a:moveTo>
                <a:cubicBezTo>
                  <a:pt x="188107" y="1334690"/>
                  <a:pt x="201701" y="1348284"/>
                  <a:pt x="201701" y="1365053"/>
                </a:cubicBezTo>
                <a:cubicBezTo>
                  <a:pt x="201701" y="1381823"/>
                  <a:pt x="188107" y="1395417"/>
                  <a:pt x="171339" y="1395417"/>
                </a:cubicBezTo>
                <a:cubicBezTo>
                  <a:pt x="154616" y="1395417"/>
                  <a:pt x="141023" y="1381823"/>
                  <a:pt x="141023" y="1365053"/>
                </a:cubicBezTo>
                <a:cubicBezTo>
                  <a:pt x="141023" y="1348284"/>
                  <a:pt x="154616" y="1334690"/>
                  <a:pt x="171339" y="1334690"/>
                </a:cubicBezTo>
                <a:close/>
                <a:moveTo>
                  <a:pt x="98838" y="1334690"/>
                </a:moveTo>
                <a:cubicBezTo>
                  <a:pt x="115605" y="1334690"/>
                  <a:pt x="129198" y="1348284"/>
                  <a:pt x="129198" y="1365053"/>
                </a:cubicBezTo>
                <a:cubicBezTo>
                  <a:pt x="129198" y="1381823"/>
                  <a:pt x="115605" y="1395417"/>
                  <a:pt x="98838" y="1395417"/>
                </a:cubicBezTo>
                <a:cubicBezTo>
                  <a:pt x="82067" y="1395417"/>
                  <a:pt x="68474" y="1381823"/>
                  <a:pt x="68474" y="1365053"/>
                </a:cubicBezTo>
                <a:cubicBezTo>
                  <a:pt x="68474" y="1348284"/>
                  <a:pt x="82067" y="1334690"/>
                  <a:pt x="98838" y="1334690"/>
                </a:cubicBezTo>
                <a:close/>
                <a:moveTo>
                  <a:pt x="26283" y="1334690"/>
                </a:moveTo>
                <a:cubicBezTo>
                  <a:pt x="43051" y="1334690"/>
                  <a:pt x="56645" y="1348284"/>
                  <a:pt x="56645" y="1365053"/>
                </a:cubicBezTo>
                <a:cubicBezTo>
                  <a:pt x="56645" y="1381823"/>
                  <a:pt x="43051" y="1395417"/>
                  <a:pt x="26283" y="1395417"/>
                </a:cubicBezTo>
                <a:cubicBezTo>
                  <a:pt x="17898" y="1395417"/>
                  <a:pt x="10308" y="1392019"/>
                  <a:pt x="4813" y="1386524"/>
                </a:cubicBezTo>
                <a:lnTo>
                  <a:pt x="0" y="1374903"/>
                </a:lnTo>
                <a:lnTo>
                  <a:pt x="0" y="1355203"/>
                </a:lnTo>
                <a:lnTo>
                  <a:pt x="4813" y="1343583"/>
                </a:lnTo>
                <a:cubicBezTo>
                  <a:pt x="10308" y="1338089"/>
                  <a:pt x="17898" y="1334690"/>
                  <a:pt x="26283" y="1334690"/>
                </a:cubicBezTo>
                <a:close/>
                <a:moveTo>
                  <a:pt x="1404765" y="1254238"/>
                </a:moveTo>
                <a:cubicBezTo>
                  <a:pt x="1408957" y="1254238"/>
                  <a:pt x="1412951" y="1255088"/>
                  <a:pt x="1416584" y="1256624"/>
                </a:cubicBezTo>
                <a:lnTo>
                  <a:pt x="1422045" y="1260306"/>
                </a:lnTo>
                <a:lnTo>
                  <a:pt x="1418517" y="1266114"/>
                </a:lnTo>
                <a:lnTo>
                  <a:pt x="1386846" y="1308466"/>
                </a:lnTo>
                <a:lnTo>
                  <a:pt x="1383295" y="1306072"/>
                </a:lnTo>
                <a:cubicBezTo>
                  <a:pt x="1377800" y="1300577"/>
                  <a:pt x="1374402" y="1292986"/>
                  <a:pt x="1374402" y="1284602"/>
                </a:cubicBezTo>
                <a:cubicBezTo>
                  <a:pt x="1374402" y="1267832"/>
                  <a:pt x="1387996" y="1254238"/>
                  <a:pt x="1404765" y="1254238"/>
                </a:cubicBezTo>
                <a:close/>
                <a:moveTo>
                  <a:pt x="1332211" y="1254238"/>
                </a:moveTo>
                <a:cubicBezTo>
                  <a:pt x="1348980" y="1254238"/>
                  <a:pt x="1362574" y="1267832"/>
                  <a:pt x="1362574" y="1284602"/>
                </a:cubicBezTo>
                <a:cubicBezTo>
                  <a:pt x="1362574" y="1301371"/>
                  <a:pt x="1348980" y="1314965"/>
                  <a:pt x="1332211" y="1314965"/>
                </a:cubicBezTo>
                <a:cubicBezTo>
                  <a:pt x="1315441" y="1314965"/>
                  <a:pt x="1301847" y="1301371"/>
                  <a:pt x="1301847" y="1284602"/>
                </a:cubicBezTo>
                <a:cubicBezTo>
                  <a:pt x="1301847" y="1267832"/>
                  <a:pt x="1315441" y="1254238"/>
                  <a:pt x="1332211" y="1254238"/>
                </a:cubicBezTo>
                <a:close/>
                <a:moveTo>
                  <a:pt x="1259656" y="1254238"/>
                </a:moveTo>
                <a:cubicBezTo>
                  <a:pt x="1276426" y="1254238"/>
                  <a:pt x="1290020" y="1267832"/>
                  <a:pt x="1290020" y="1284602"/>
                </a:cubicBezTo>
                <a:cubicBezTo>
                  <a:pt x="1290020" y="1301371"/>
                  <a:pt x="1276426" y="1314965"/>
                  <a:pt x="1259656" y="1314965"/>
                </a:cubicBezTo>
                <a:cubicBezTo>
                  <a:pt x="1242887" y="1314965"/>
                  <a:pt x="1229293" y="1301371"/>
                  <a:pt x="1229293" y="1284602"/>
                </a:cubicBezTo>
                <a:cubicBezTo>
                  <a:pt x="1229293" y="1267832"/>
                  <a:pt x="1242887" y="1254238"/>
                  <a:pt x="1259656" y="1254238"/>
                </a:cubicBezTo>
                <a:close/>
                <a:moveTo>
                  <a:pt x="1187102" y="1254238"/>
                </a:moveTo>
                <a:cubicBezTo>
                  <a:pt x="1203871" y="1254238"/>
                  <a:pt x="1217465" y="1267832"/>
                  <a:pt x="1217465" y="1284602"/>
                </a:cubicBezTo>
                <a:cubicBezTo>
                  <a:pt x="1217465" y="1301371"/>
                  <a:pt x="1203871" y="1314965"/>
                  <a:pt x="1187102" y="1314965"/>
                </a:cubicBezTo>
                <a:cubicBezTo>
                  <a:pt x="1170332" y="1314965"/>
                  <a:pt x="1156738" y="1301371"/>
                  <a:pt x="1156738" y="1284602"/>
                </a:cubicBezTo>
                <a:cubicBezTo>
                  <a:pt x="1156738" y="1267832"/>
                  <a:pt x="1170332" y="1254238"/>
                  <a:pt x="1187102" y="1254238"/>
                </a:cubicBezTo>
                <a:close/>
                <a:moveTo>
                  <a:pt x="1114547" y="1254238"/>
                </a:moveTo>
                <a:cubicBezTo>
                  <a:pt x="1131317" y="1254238"/>
                  <a:pt x="1144911" y="1267832"/>
                  <a:pt x="1144911" y="1284602"/>
                </a:cubicBezTo>
                <a:cubicBezTo>
                  <a:pt x="1144911" y="1301371"/>
                  <a:pt x="1131317" y="1314965"/>
                  <a:pt x="1114547" y="1314965"/>
                </a:cubicBezTo>
                <a:cubicBezTo>
                  <a:pt x="1097778" y="1314965"/>
                  <a:pt x="1084184" y="1301371"/>
                  <a:pt x="1084184" y="1284602"/>
                </a:cubicBezTo>
                <a:cubicBezTo>
                  <a:pt x="1084184" y="1267832"/>
                  <a:pt x="1097778" y="1254238"/>
                  <a:pt x="1114547" y="1254238"/>
                </a:cubicBezTo>
                <a:close/>
                <a:moveTo>
                  <a:pt x="1041993" y="1254238"/>
                </a:moveTo>
                <a:cubicBezTo>
                  <a:pt x="1058762" y="1254238"/>
                  <a:pt x="1072356" y="1267832"/>
                  <a:pt x="1072356" y="1284602"/>
                </a:cubicBezTo>
                <a:cubicBezTo>
                  <a:pt x="1072356" y="1301371"/>
                  <a:pt x="1058762" y="1314965"/>
                  <a:pt x="1041993" y="1314965"/>
                </a:cubicBezTo>
                <a:cubicBezTo>
                  <a:pt x="1025223" y="1314965"/>
                  <a:pt x="1011629" y="1301371"/>
                  <a:pt x="1011629" y="1284602"/>
                </a:cubicBezTo>
                <a:cubicBezTo>
                  <a:pt x="1011629" y="1267832"/>
                  <a:pt x="1025223" y="1254238"/>
                  <a:pt x="1041993" y="1254238"/>
                </a:cubicBezTo>
                <a:close/>
                <a:moveTo>
                  <a:pt x="969438" y="1254238"/>
                </a:moveTo>
                <a:cubicBezTo>
                  <a:pt x="986208" y="1254238"/>
                  <a:pt x="999801" y="1267832"/>
                  <a:pt x="999801" y="1284602"/>
                </a:cubicBezTo>
                <a:cubicBezTo>
                  <a:pt x="999801" y="1301371"/>
                  <a:pt x="986208" y="1314965"/>
                  <a:pt x="969438" y="1314965"/>
                </a:cubicBezTo>
                <a:cubicBezTo>
                  <a:pt x="952669" y="1314965"/>
                  <a:pt x="939075" y="1301371"/>
                  <a:pt x="939075" y="1284602"/>
                </a:cubicBezTo>
                <a:cubicBezTo>
                  <a:pt x="939075" y="1267832"/>
                  <a:pt x="952669" y="1254238"/>
                  <a:pt x="969438" y="1254238"/>
                </a:cubicBezTo>
                <a:close/>
                <a:moveTo>
                  <a:pt x="896883" y="1254238"/>
                </a:moveTo>
                <a:cubicBezTo>
                  <a:pt x="913653" y="1254238"/>
                  <a:pt x="927247" y="1267832"/>
                  <a:pt x="927247" y="1284602"/>
                </a:cubicBezTo>
                <a:cubicBezTo>
                  <a:pt x="927247" y="1301371"/>
                  <a:pt x="913653" y="1314965"/>
                  <a:pt x="896883" y="1314965"/>
                </a:cubicBezTo>
                <a:cubicBezTo>
                  <a:pt x="880114" y="1314965"/>
                  <a:pt x="866520" y="1301371"/>
                  <a:pt x="866520" y="1284602"/>
                </a:cubicBezTo>
                <a:cubicBezTo>
                  <a:pt x="866520" y="1267832"/>
                  <a:pt x="880114" y="1254238"/>
                  <a:pt x="896883" y="1254238"/>
                </a:cubicBezTo>
                <a:close/>
                <a:moveTo>
                  <a:pt x="824329" y="1254238"/>
                </a:moveTo>
                <a:cubicBezTo>
                  <a:pt x="841098" y="1254238"/>
                  <a:pt x="854692" y="1267832"/>
                  <a:pt x="854692" y="1284602"/>
                </a:cubicBezTo>
                <a:cubicBezTo>
                  <a:pt x="854692" y="1301371"/>
                  <a:pt x="841098" y="1314965"/>
                  <a:pt x="824329" y="1314965"/>
                </a:cubicBezTo>
                <a:cubicBezTo>
                  <a:pt x="807559" y="1314965"/>
                  <a:pt x="793965" y="1301371"/>
                  <a:pt x="793965" y="1284602"/>
                </a:cubicBezTo>
                <a:cubicBezTo>
                  <a:pt x="793965" y="1267832"/>
                  <a:pt x="807559" y="1254238"/>
                  <a:pt x="824329" y="1254238"/>
                </a:cubicBezTo>
                <a:close/>
                <a:moveTo>
                  <a:pt x="751774" y="1254238"/>
                </a:moveTo>
                <a:cubicBezTo>
                  <a:pt x="768544" y="1254238"/>
                  <a:pt x="782138" y="1267832"/>
                  <a:pt x="782138" y="1284602"/>
                </a:cubicBezTo>
                <a:cubicBezTo>
                  <a:pt x="782138" y="1301371"/>
                  <a:pt x="768544" y="1314965"/>
                  <a:pt x="751774" y="1314965"/>
                </a:cubicBezTo>
                <a:cubicBezTo>
                  <a:pt x="735005" y="1314965"/>
                  <a:pt x="721411" y="1301371"/>
                  <a:pt x="721411" y="1284602"/>
                </a:cubicBezTo>
                <a:cubicBezTo>
                  <a:pt x="721411" y="1267832"/>
                  <a:pt x="735005" y="1254238"/>
                  <a:pt x="751774" y="1254238"/>
                </a:cubicBezTo>
                <a:close/>
                <a:moveTo>
                  <a:pt x="679220" y="1254238"/>
                </a:moveTo>
                <a:cubicBezTo>
                  <a:pt x="695989" y="1254238"/>
                  <a:pt x="709583" y="1267832"/>
                  <a:pt x="709583" y="1284602"/>
                </a:cubicBezTo>
                <a:cubicBezTo>
                  <a:pt x="709583" y="1301371"/>
                  <a:pt x="695989" y="1314965"/>
                  <a:pt x="679220" y="1314965"/>
                </a:cubicBezTo>
                <a:cubicBezTo>
                  <a:pt x="662450" y="1314965"/>
                  <a:pt x="648856" y="1301371"/>
                  <a:pt x="648856" y="1284602"/>
                </a:cubicBezTo>
                <a:cubicBezTo>
                  <a:pt x="648856" y="1267832"/>
                  <a:pt x="662450" y="1254238"/>
                  <a:pt x="679220" y="1254238"/>
                </a:cubicBezTo>
                <a:close/>
                <a:moveTo>
                  <a:pt x="606665" y="1254238"/>
                </a:moveTo>
                <a:cubicBezTo>
                  <a:pt x="623435" y="1254238"/>
                  <a:pt x="637029" y="1267832"/>
                  <a:pt x="637029" y="1284602"/>
                </a:cubicBezTo>
                <a:cubicBezTo>
                  <a:pt x="637029" y="1301371"/>
                  <a:pt x="623435" y="1314965"/>
                  <a:pt x="606665" y="1314965"/>
                </a:cubicBezTo>
                <a:cubicBezTo>
                  <a:pt x="589896" y="1314965"/>
                  <a:pt x="576302" y="1301371"/>
                  <a:pt x="576302" y="1284602"/>
                </a:cubicBezTo>
                <a:cubicBezTo>
                  <a:pt x="576302" y="1267832"/>
                  <a:pt x="589896" y="1254238"/>
                  <a:pt x="606665" y="1254238"/>
                </a:cubicBezTo>
                <a:close/>
                <a:moveTo>
                  <a:pt x="534111" y="1254238"/>
                </a:moveTo>
                <a:cubicBezTo>
                  <a:pt x="550880" y="1254238"/>
                  <a:pt x="564474" y="1267832"/>
                  <a:pt x="564474" y="1284602"/>
                </a:cubicBezTo>
                <a:cubicBezTo>
                  <a:pt x="564474" y="1301371"/>
                  <a:pt x="550880" y="1314965"/>
                  <a:pt x="534111" y="1314965"/>
                </a:cubicBezTo>
                <a:cubicBezTo>
                  <a:pt x="517341" y="1314965"/>
                  <a:pt x="503747" y="1301371"/>
                  <a:pt x="503747" y="1284602"/>
                </a:cubicBezTo>
                <a:cubicBezTo>
                  <a:pt x="503747" y="1267832"/>
                  <a:pt x="517341" y="1254238"/>
                  <a:pt x="534111" y="1254238"/>
                </a:cubicBezTo>
                <a:close/>
                <a:moveTo>
                  <a:pt x="461556" y="1254238"/>
                </a:moveTo>
                <a:cubicBezTo>
                  <a:pt x="478326" y="1254238"/>
                  <a:pt x="491920" y="1267832"/>
                  <a:pt x="491920" y="1284602"/>
                </a:cubicBezTo>
                <a:cubicBezTo>
                  <a:pt x="491920" y="1301371"/>
                  <a:pt x="478326" y="1314965"/>
                  <a:pt x="461556" y="1314965"/>
                </a:cubicBezTo>
                <a:cubicBezTo>
                  <a:pt x="444787" y="1314965"/>
                  <a:pt x="431192" y="1301371"/>
                  <a:pt x="431192" y="1284602"/>
                </a:cubicBezTo>
                <a:cubicBezTo>
                  <a:pt x="431192" y="1267832"/>
                  <a:pt x="444787" y="1254238"/>
                  <a:pt x="461556" y="1254238"/>
                </a:cubicBezTo>
                <a:close/>
                <a:moveTo>
                  <a:pt x="389002" y="1254238"/>
                </a:moveTo>
                <a:cubicBezTo>
                  <a:pt x="405771" y="1254238"/>
                  <a:pt x="419365" y="1267832"/>
                  <a:pt x="419365" y="1284602"/>
                </a:cubicBezTo>
                <a:cubicBezTo>
                  <a:pt x="419365" y="1301371"/>
                  <a:pt x="405771" y="1314965"/>
                  <a:pt x="389002" y="1314965"/>
                </a:cubicBezTo>
                <a:cubicBezTo>
                  <a:pt x="372232" y="1314965"/>
                  <a:pt x="358638" y="1301371"/>
                  <a:pt x="358638" y="1284602"/>
                </a:cubicBezTo>
                <a:cubicBezTo>
                  <a:pt x="358638" y="1267832"/>
                  <a:pt x="372232" y="1254238"/>
                  <a:pt x="389002" y="1254238"/>
                </a:cubicBezTo>
                <a:close/>
                <a:moveTo>
                  <a:pt x="316447" y="1254238"/>
                </a:moveTo>
                <a:cubicBezTo>
                  <a:pt x="333216" y="1254238"/>
                  <a:pt x="346810" y="1267832"/>
                  <a:pt x="346810" y="1284602"/>
                </a:cubicBezTo>
                <a:cubicBezTo>
                  <a:pt x="346810" y="1301371"/>
                  <a:pt x="333216" y="1314965"/>
                  <a:pt x="316447" y="1314965"/>
                </a:cubicBezTo>
                <a:cubicBezTo>
                  <a:pt x="299677" y="1314965"/>
                  <a:pt x="286084" y="1301371"/>
                  <a:pt x="286084" y="1284602"/>
                </a:cubicBezTo>
                <a:cubicBezTo>
                  <a:pt x="286084" y="1267832"/>
                  <a:pt x="299677" y="1254238"/>
                  <a:pt x="316447" y="1254238"/>
                </a:cubicBezTo>
                <a:close/>
                <a:moveTo>
                  <a:pt x="243892" y="1254238"/>
                </a:moveTo>
                <a:cubicBezTo>
                  <a:pt x="260662" y="1254238"/>
                  <a:pt x="274256" y="1267832"/>
                  <a:pt x="274256" y="1284602"/>
                </a:cubicBezTo>
                <a:cubicBezTo>
                  <a:pt x="274256" y="1301371"/>
                  <a:pt x="260662" y="1314965"/>
                  <a:pt x="243892" y="1314965"/>
                </a:cubicBezTo>
                <a:cubicBezTo>
                  <a:pt x="227123" y="1314965"/>
                  <a:pt x="213529" y="1301371"/>
                  <a:pt x="213529" y="1284602"/>
                </a:cubicBezTo>
                <a:cubicBezTo>
                  <a:pt x="213529" y="1267832"/>
                  <a:pt x="227123" y="1254238"/>
                  <a:pt x="243892" y="1254238"/>
                </a:cubicBezTo>
                <a:close/>
                <a:moveTo>
                  <a:pt x="171339" y="1254238"/>
                </a:moveTo>
                <a:cubicBezTo>
                  <a:pt x="188107" y="1254238"/>
                  <a:pt x="201701" y="1267832"/>
                  <a:pt x="201701" y="1284602"/>
                </a:cubicBezTo>
                <a:cubicBezTo>
                  <a:pt x="201701" y="1301371"/>
                  <a:pt x="188107" y="1314965"/>
                  <a:pt x="171339" y="1314965"/>
                </a:cubicBezTo>
                <a:cubicBezTo>
                  <a:pt x="154622" y="1314965"/>
                  <a:pt x="141029" y="1301371"/>
                  <a:pt x="141029" y="1284602"/>
                </a:cubicBezTo>
                <a:cubicBezTo>
                  <a:pt x="141029" y="1267832"/>
                  <a:pt x="154622" y="1254238"/>
                  <a:pt x="171339" y="1254238"/>
                </a:cubicBezTo>
                <a:close/>
                <a:moveTo>
                  <a:pt x="98845" y="1254238"/>
                </a:moveTo>
                <a:cubicBezTo>
                  <a:pt x="115610" y="1254238"/>
                  <a:pt x="129204" y="1267832"/>
                  <a:pt x="129204" y="1284602"/>
                </a:cubicBezTo>
                <a:cubicBezTo>
                  <a:pt x="129204" y="1301371"/>
                  <a:pt x="115610" y="1314965"/>
                  <a:pt x="98845" y="1314965"/>
                </a:cubicBezTo>
                <a:cubicBezTo>
                  <a:pt x="82074" y="1314965"/>
                  <a:pt x="68480" y="1301371"/>
                  <a:pt x="68480" y="1284602"/>
                </a:cubicBezTo>
                <a:cubicBezTo>
                  <a:pt x="68480" y="1267832"/>
                  <a:pt x="82074" y="1254238"/>
                  <a:pt x="98845" y="1254238"/>
                </a:cubicBezTo>
                <a:close/>
                <a:moveTo>
                  <a:pt x="26290" y="1254238"/>
                </a:moveTo>
                <a:cubicBezTo>
                  <a:pt x="43057" y="1254238"/>
                  <a:pt x="56651" y="1267832"/>
                  <a:pt x="56651" y="1284602"/>
                </a:cubicBezTo>
                <a:cubicBezTo>
                  <a:pt x="56651" y="1301371"/>
                  <a:pt x="43057" y="1314965"/>
                  <a:pt x="26290" y="1314965"/>
                </a:cubicBezTo>
                <a:cubicBezTo>
                  <a:pt x="17905" y="1314965"/>
                  <a:pt x="10314" y="1311567"/>
                  <a:pt x="4819" y="1306072"/>
                </a:cubicBezTo>
                <a:lnTo>
                  <a:pt x="0" y="1294437"/>
                </a:lnTo>
                <a:lnTo>
                  <a:pt x="0" y="1274766"/>
                </a:lnTo>
                <a:lnTo>
                  <a:pt x="4819" y="1263131"/>
                </a:lnTo>
                <a:cubicBezTo>
                  <a:pt x="10314" y="1257637"/>
                  <a:pt x="17905" y="1254238"/>
                  <a:pt x="26290" y="1254238"/>
                </a:cubicBezTo>
                <a:close/>
                <a:moveTo>
                  <a:pt x="1474228" y="1174410"/>
                </a:moveTo>
                <a:lnTo>
                  <a:pt x="1450688" y="1213159"/>
                </a:lnTo>
                <a:lnTo>
                  <a:pt x="1446956" y="1204150"/>
                </a:lnTo>
                <a:cubicBezTo>
                  <a:pt x="1446956" y="1191573"/>
                  <a:pt x="1454603" y="1180782"/>
                  <a:pt x="1465501" y="1176173"/>
                </a:cubicBezTo>
                <a:close/>
                <a:moveTo>
                  <a:pt x="1404765" y="1173786"/>
                </a:moveTo>
                <a:cubicBezTo>
                  <a:pt x="1421535" y="1173786"/>
                  <a:pt x="1435129" y="1187380"/>
                  <a:pt x="1435129" y="1204150"/>
                </a:cubicBezTo>
                <a:cubicBezTo>
                  <a:pt x="1435129" y="1220919"/>
                  <a:pt x="1421535" y="1234513"/>
                  <a:pt x="1404765" y="1234513"/>
                </a:cubicBezTo>
                <a:cubicBezTo>
                  <a:pt x="1387996" y="1234513"/>
                  <a:pt x="1374402" y="1220919"/>
                  <a:pt x="1374402" y="1204150"/>
                </a:cubicBezTo>
                <a:cubicBezTo>
                  <a:pt x="1374402" y="1187380"/>
                  <a:pt x="1387996" y="1173786"/>
                  <a:pt x="1404765" y="1173786"/>
                </a:cubicBezTo>
                <a:close/>
                <a:moveTo>
                  <a:pt x="1332211" y="1173786"/>
                </a:moveTo>
                <a:cubicBezTo>
                  <a:pt x="1348980" y="1173786"/>
                  <a:pt x="1362574" y="1187380"/>
                  <a:pt x="1362574" y="1204150"/>
                </a:cubicBezTo>
                <a:cubicBezTo>
                  <a:pt x="1362574" y="1220919"/>
                  <a:pt x="1348980" y="1234513"/>
                  <a:pt x="1332211" y="1234513"/>
                </a:cubicBezTo>
                <a:cubicBezTo>
                  <a:pt x="1315441" y="1234513"/>
                  <a:pt x="1301847" y="1220919"/>
                  <a:pt x="1301847" y="1204150"/>
                </a:cubicBezTo>
                <a:cubicBezTo>
                  <a:pt x="1301847" y="1187380"/>
                  <a:pt x="1315441" y="1173786"/>
                  <a:pt x="1332211" y="1173786"/>
                </a:cubicBezTo>
                <a:close/>
                <a:moveTo>
                  <a:pt x="1259656" y="1173786"/>
                </a:moveTo>
                <a:cubicBezTo>
                  <a:pt x="1276426" y="1173786"/>
                  <a:pt x="1290020" y="1187380"/>
                  <a:pt x="1290020" y="1204150"/>
                </a:cubicBezTo>
                <a:cubicBezTo>
                  <a:pt x="1290020" y="1220919"/>
                  <a:pt x="1276426" y="1234513"/>
                  <a:pt x="1259656" y="1234513"/>
                </a:cubicBezTo>
                <a:cubicBezTo>
                  <a:pt x="1242887" y="1234513"/>
                  <a:pt x="1229293" y="1220919"/>
                  <a:pt x="1229293" y="1204150"/>
                </a:cubicBezTo>
                <a:cubicBezTo>
                  <a:pt x="1229293" y="1187380"/>
                  <a:pt x="1242887" y="1173786"/>
                  <a:pt x="1259656" y="1173786"/>
                </a:cubicBezTo>
                <a:close/>
                <a:moveTo>
                  <a:pt x="1187102" y="1173786"/>
                </a:moveTo>
                <a:cubicBezTo>
                  <a:pt x="1203871" y="1173786"/>
                  <a:pt x="1217465" y="1187380"/>
                  <a:pt x="1217465" y="1204150"/>
                </a:cubicBezTo>
                <a:cubicBezTo>
                  <a:pt x="1217465" y="1220919"/>
                  <a:pt x="1203871" y="1234513"/>
                  <a:pt x="1187102" y="1234513"/>
                </a:cubicBezTo>
                <a:cubicBezTo>
                  <a:pt x="1170332" y="1234513"/>
                  <a:pt x="1156738" y="1220919"/>
                  <a:pt x="1156738" y="1204150"/>
                </a:cubicBezTo>
                <a:cubicBezTo>
                  <a:pt x="1156738" y="1187380"/>
                  <a:pt x="1170332" y="1173786"/>
                  <a:pt x="1187102" y="1173786"/>
                </a:cubicBezTo>
                <a:close/>
                <a:moveTo>
                  <a:pt x="1114547" y="1173786"/>
                </a:moveTo>
                <a:cubicBezTo>
                  <a:pt x="1131317" y="1173786"/>
                  <a:pt x="1144911" y="1187380"/>
                  <a:pt x="1144911" y="1204150"/>
                </a:cubicBezTo>
                <a:cubicBezTo>
                  <a:pt x="1144911" y="1220919"/>
                  <a:pt x="1131317" y="1234513"/>
                  <a:pt x="1114547" y="1234513"/>
                </a:cubicBezTo>
                <a:cubicBezTo>
                  <a:pt x="1097778" y="1234513"/>
                  <a:pt x="1084184" y="1220919"/>
                  <a:pt x="1084184" y="1204150"/>
                </a:cubicBezTo>
                <a:cubicBezTo>
                  <a:pt x="1084184" y="1187380"/>
                  <a:pt x="1097778" y="1173786"/>
                  <a:pt x="1114547" y="1173786"/>
                </a:cubicBezTo>
                <a:close/>
                <a:moveTo>
                  <a:pt x="1041993" y="1173786"/>
                </a:moveTo>
                <a:cubicBezTo>
                  <a:pt x="1058762" y="1173786"/>
                  <a:pt x="1072356" y="1187380"/>
                  <a:pt x="1072356" y="1204150"/>
                </a:cubicBezTo>
                <a:cubicBezTo>
                  <a:pt x="1072356" y="1220919"/>
                  <a:pt x="1058762" y="1234513"/>
                  <a:pt x="1041993" y="1234513"/>
                </a:cubicBezTo>
                <a:cubicBezTo>
                  <a:pt x="1025223" y="1234513"/>
                  <a:pt x="1011629" y="1220919"/>
                  <a:pt x="1011629" y="1204150"/>
                </a:cubicBezTo>
                <a:cubicBezTo>
                  <a:pt x="1011629" y="1187380"/>
                  <a:pt x="1025223" y="1173786"/>
                  <a:pt x="1041993" y="1173786"/>
                </a:cubicBezTo>
                <a:close/>
                <a:moveTo>
                  <a:pt x="969438" y="1173786"/>
                </a:moveTo>
                <a:cubicBezTo>
                  <a:pt x="986208" y="1173786"/>
                  <a:pt x="999801" y="1187380"/>
                  <a:pt x="999801" y="1204150"/>
                </a:cubicBezTo>
                <a:cubicBezTo>
                  <a:pt x="999801" y="1220919"/>
                  <a:pt x="986208" y="1234513"/>
                  <a:pt x="969438" y="1234513"/>
                </a:cubicBezTo>
                <a:cubicBezTo>
                  <a:pt x="952669" y="1234513"/>
                  <a:pt x="939075" y="1220919"/>
                  <a:pt x="939075" y="1204150"/>
                </a:cubicBezTo>
                <a:cubicBezTo>
                  <a:pt x="939075" y="1187380"/>
                  <a:pt x="952669" y="1173786"/>
                  <a:pt x="969438" y="1173786"/>
                </a:cubicBezTo>
                <a:close/>
                <a:moveTo>
                  <a:pt x="896883" y="1173786"/>
                </a:moveTo>
                <a:cubicBezTo>
                  <a:pt x="913653" y="1173786"/>
                  <a:pt x="927247" y="1187380"/>
                  <a:pt x="927247" y="1204150"/>
                </a:cubicBezTo>
                <a:cubicBezTo>
                  <a:pt x="927247" y="1220919"/>
                  <a:pt x="913653" y="1234513"/>
                  <a:pt x="896883" y="1234513"/>
                </a:cubicBezTo>
                <a:cubicBezTo>
                  <a:pt x="880114" y="1234513"/>
                  <a:pt x="866520" y="1220919"/>
                  <a:pt x="866520" y="1204150"/>
                </a:cubicBezTo>
                <a:cubicBezTo>
                  <a:pt x="866520" y="1187380"/>
                  <a:pt x="880114" y="1173786"/>
                  <a:pt x="896883" y="1173786"/>
                </a:cubicBezTo>
                <a:close/>
                <a:moveTo>
                  <a:pt x="824329" y="1173786"/>
                </a:moveTo>
                <a:cubicBezTo>
                  <a:pt x="841098" y="1173786"/>
                  <a:pt x="854692" y="1187380"/>
                  <a:pt x="854692" y="1204150"/>
                </a:cubicBezTo>
                <a:cubicBezTo>
                  <a:pt x="854692" y="1220919"/>
                  <a:pt x="841098" y="1234513"/>
                  <a:pt x="824329" y="1234513"/>
                </a:cubicBezTo>
                <a:cubicBezTo>
                  <a:pt x="807559" y="1234513"/>
                  <a:pt x="793965" y="1220919"/>
                  <a:pt x="793965" y="1204150"/>
                </a:cubicBezTo>
                <a:cubicBezTo>
                  <a:pt x="793965" y="1187380"/>
                  <a:pt x="807559" y="1173786"/>
                  <a:pt x="824329" y="1173786"/>
                </a:cubicBezTo>
                <a:close/>
                <a:moveTo>
                  <a:pt x="751774" y="1173786"/>
                </a:moveTo>
                <a:cubicBezTo>
                  <a:pt x="768544" y="1173786"/>
                  <a:pt x="782138" y="1187380"/>
                  <a:pt x="782138" y="1204150"/>
                </a:cubicBezTo>
                <a:cubicBezTo>
                  <a:pt x="782138" y="1220919"/>
                  <a:pt x="768544" y="1234513"/>
                  <a:pt x="751774" y="1234513"/>
                </a:cubicBezTo>
                <a:cubicBezTo>
                  <a:pt x="735005" y="1234513"/>
                  <a:pt x="721411" y="1220919"/>
                  <a:pt x="721411" y="1204150"/>
                </a:cubicBezTo>
                <a:cubicBezTo>
                  <a:pt x="721411" y="1187380"/>
                  <a:pt x="735005" y="1173786"/>
                  <a:pt x="751774" y="1173786"/>
                </a:cubicBezTo>
                <a:close/>
                <a:moveTo>
                  <a:pt x="679220" y="1173786"/>
                </a:moveTo>
                <a:cubicBezTo>
                  <a:pt x="695989" y="1173786"/>
                  <a:pt x="709583" y="1187380"/>
                  <a:pt x="709583" y="1204150"/>
                </a:cubicBezTo>
                <a:cubicBezTo>
                  <a:pt x="709583" y="1220919"/>
                  <a:pt x="695989" y="1234513"/>
                  <a:pt x="679220" y="1234513"/>
                </a:cubicBezTo>
                <a:cubicBezTo>
                  <a:pt x="662450" y="1234513"/>
                  <a:pt x="648856" y="1220919"/>
                  <a:pt x="648856" y="1204150"/>
                </a:cubicBezTo>
                <a:cubicBezTo>
                  <a:pt x="648856" y="1187380"/>
                  <a:pt x="662450" y="1173786"/>
                  <a:pt x="679220" y="1173786"/>
                </a:cubicBezTo>
                <a:close/>
                <a:moveTo>
                  <a:pt x="606665" y="1173786"/>
                </a:moveTo>
                <a:cubicBezTo>
                  <a:pt x="623435" y="1173786"/>
                  <a:pt x="637029" y="1187380"/>
                  <a:pt x="637029" y="1204150"/>
                </a:cubicBezTo>
                <a:cubicBezTo>
                  <a:pt x="637029" y="1220919"/>
                  <a:pt x="623435" y="1234513"/>
                  <a:pt x="606665" y="1234513"/>
                </a:cubicBezTo>
                <a:cubicBezTo>
                  <a:pt x="589896" y="1234513"/>
                  <a:pt x="576302" y="1220919"/>
                  <a:pt x="576302" y="1204150"/>
                </a:cubicBezTo>
                <a:cubicBezTo>
                  <a:pt x="576302" y="1187380"/>
                  <a:pt x="589896" y="1173786"/>
                  <a:pt x="606665" y="1173786"/>
                </a:cubicBezTo>
                <a:close/>
                <a:moveTo>
                  <a:pt x="534111" y="1173786"/>
                </a:moveTo>
                <a:cubicBezTo>
                  <a:pt x="550880" y="1173786"/>
                  <a:pt x="564474" y="1187380"/>
                  <a:pt x="564474" y="1204150"/>
                </a:cubicBezTo>
                <a:cubicBezTo>
                  <a:pt x="564474" y="1220919"/>
                  <a:pt x="550880" y="1234513"/>
                  <a:pt x="534111" y="1234513"/>
                </a:cubicBezTo>
                <a:cubicBezTo>
                  <a:pt x="517341" y="1234513"/>
                  <a:pt x="503747" y="1220919"/>
                  <a:pt x="503747" y="1204150"/>
                </a:cubicBezTo>
                <a:cubicBezTo>
                  <a:pt x="503747" y="1187380"/>
                  <a:pt x="517341" y="1173786"/>
                  <a:pt x="534111" y="1173786"/>
                </a:cubicBezTo>
                <a:close/>
                <a:moveTo>
                  <a:pt x="461556" y="1173786"/>
                </a:moveTo>
                <a:cubicBezTo>
                  <a:pt x="478326" y="1173786"/>
                  <a:pt x="491920" y="1187380"/>
                  <a:pt x="491920" y="1204150"/>
                </a:cubicBezTo>
                <a:cubicBezTo>
                  <a:pt x="491920" y="1220919"/>
                  <a:pt x="478326" y="1234513"/>
                  <a:pt x="461556" y="1234513"/>
                </a:cubicBezTo>
                <a:cubicBezTo>
                  <a:pt x="444787" y="1234513"/>
                  <a:pt x="431192" y="1220919"/>
                  <a:pt x="431192" y="1204150"/>
                </a:cubicBezTo>
                <a:cubicBezTo>
                  <a:pt x="431192" y="1187380"/>
                  <a:pt x="444787" y="1173786"/>
                  <a:pt x="461556" y="1173786"/>
                </a:cubicBezTo>
                <a:close/>
                <a:moveTo>
                  <a:pt x="389002" y="1173786"/>
                </a:moveTo>
                <a:cubicBezTo>
                  <a:pt x="405771" y="1173786"/>
                  <a:pt x="419365" y="1187380"/>
                  <a:pt x="419365" y="1204150"/>
                </a:cubicBezTo>
                <a:cubicBezTo>
                  <a:pt x="419365" y="1220919"/>
                  <a:pt x="405771" y="1234513"/>
                  <a:pt x="389002" y="1234513"/>
                </a:cubicBezTo>
                <a:cubicBezTo>
                  <a:pt x="372232" y="1234513"/>
                  <a:pt x="358638" y="1220919"/>
                  <a:pt x="358638" y="1204150"/>
                </a:cubicBezTo>
                <a:cubicBezTo>
                  <a:pt x="358638" y="1187380"/>
                  <a:pt x="372232" y="1173786"/>
                  <a:pt x="389002" y="1173786"/>
                </a:cubicBezTo>
                <a:close/>
                <a:moveTo>
                  <a:pt x="316447" y="1173786"/>
                </a:moveTo>
                <a:cubicBezTo>
                  <a:pt x="333216" y="1173786"/>
                  <a:pt x="346810" y="1187380"/>
                  <a:pt x="346810" y="1204150"/>
                </a:cubicBezTo>
                <a:cubicBezTo>
                  <a:pt x="346810" y="1220919"/>
                  <a:pt x="333216" y="1234513"/>
                  <a:pt x="316447" y="1234513"/>
                </a:cubicBezTo>
                <a:cubicBezTo>
                  <a:pt x="299677" y="1234513"/>
                  <a:pt x="286084" y="1220919"/>
                  <a:pt x="286084" y="1204150"/>
                </a:cubicBezTo>
                <a:cubicBezTo>
                  <a:pt x="286084" y="1187380"/>
                  <a:pt x="299677" y="1173786"/>
                  <a:pt x="316447" y="1173786"/>
                </a:cubicBezTo>
                <a:close/>
                <a:moveTo>
                  <a:pt x="243892" y="1173786"/>
                </a:moveTo>
                <a:cubicBezTo>
                  <a:pt x="260662" y="1173786"/>
                  <a:pt x="274256" y="1187380"/>
                  <a:pt x="274256" y="1204150"/>
                </a:cubicBezTo>
                <a:cubicBezTo>
                  <a:pt x="274256" y="1220919"/>
                  <a:pt x="260662" y="1234513"/>
                  <a:pt x="243892" y="1234513"/>
                </a:cubicBezTo>
                <a:cubicBezTo>
                  <a:pt x="227123" y="1234513"/>
                  <a:pt x="213529" y="1220919"/>
                  <a:pt x="213529" y="1204150"/>
                </a:cubicBezTo>
                <a:cubicBezTo>
                  <a:pt x="213529" y="1187380"/>
                  <a:pt x="227123" y="1173786"/>
                  <a:pt x="243892" y="1173786"/>
                </a:cubicBezTo>
                <a:close/>
                <a:moveTo>
                  <a:pt x="171339" y="1173786"/>
                </a:moveTo>
                <a:cubicBezTo>
                  <a:pt x="188107" y="1173786"/>
                  <a:pt x="201701" y="1187380"/>
                  <a:pt x="201701" y="1204150"/>
                </a:cubicBezTo>
                <a:cubicBezTo>
                  <a:pt x="201701" y="1220919"/>
                  <a:pt x="188107" y="1234513"/>
                  <a:pt x="171339" y="1234513"/>
                </a:cubicBezTo>
                <a:cubicBezTo>
                  <a:pt x="154627" y="1234513"/>
                  <a:pt x="141034" y="1220919"/>
                  <a:pt x="141034" y="1204150"/>
                </a:cubicBezTo>
                <a:cubicBezTo>
                  <a:pt x="141034" y="1187380"/>
                  <a:pt x="154627" y="1173786"/>
                  <a:pt x="171339" y="1173786"/>
                </a:cubicBezTo>
                <a:close/>
                <a:moveTo>
                  <a:pt x="98852" y="1173786"/>
                </a:moveTo>
                <a:cubicBezTo>
                  <a:pt x="115616" y="1173786"/>
                  <a:pt x="129210" y="1187380"/>
                  <a:pt x="129210" y="1204150"/>
                </a:cubicBezTo>
                <a:cubicBezTo>
                  <a:pt x="129210" y="1220919"/>
                  <a:pt x="115616" y="1234513"/>
                  <a:pt x="98852" y="1234513"/>
                </a:cubicBezTo>
                <a:cubicBezTo>
                  <a:pt x="82080" y="1234513"/>
                  <a:pt x="68486" y="1220919"/>
                  <a:pt x="68486" y="1204150"/>
                </a:cubicBezTo>
                <a:cubicBezTo>
                  <a:pt x="68486" y="1187380"/>
                  <a:pt x="82080" y="1173786"/>
                  <a:pt x="98852" y="1173786"/>
                </a:cubicBezTo>
                <a:close/>
                <a:moveTo>
                  <a:pt x="26297" y="1173786"/>
                </a:moveTo>
                <a:cubicBezTo>
                  <a:pt x="43063" y="1173786"/>
                  <a:pt x="56658" y="1187380"/>
                  <a:pt x="56658" y="1204150"/>
                </a:cubicBezTo>
                <a:cubicBezTo>
                  <a:pt x="56658" y="1220919"/>
                  <a:pt x="43063" y="1234513"/>
                  <a:pt x="26297" y="1234513"/>
                </a:cubicBezTo>
                <a:cubicBezTo>
                  <a:pt x="17912" y="1234513"/>
                  <a:pt x="10321" y="1231115"/>
                  <a:pt x="4826" y="1225620"/>
                </a:cubicBezTo>
                <a:lnTo>
                  <a:pt x="0" y="1213970"/>
                </a:lnTo>
                <a:lnTo>
                  <a:pt x="0" y="1194329"/>
                </a:lnTo>
                <a:lnTo>
                  <a:pt x="4826" y="1182679"/>
                </a:lnTo>
                <a:cubicBezTo>
                  <a:pt x="10321" y="1177185"/>
                  <a:pt x="17912" y="1173786"/>
                  <a:pt x="26297" y="1173786"/>
                </a:cubicBezTo>
                <a:close/>
                <a:moveTo>
                  <a:pt x="1477320" y="1093335"/>
                </a:moveTo>
                <a:cubicBezTo>
                  <a:pt x="1485705" y="1093335"/>
                  <a:pt x="1493295" y="1096733"/>
                  <a:pt x="1498790" y="1102228"/>
                </a:cubicBezTo>
                <a:lnTo>
                  <a:pt x="1505389" y="1118160"/>
                </a:lnTo>
                <a:lnTo>
                  <a:pt x="1493855" y="1142105"/>
                </a:lnTo>
                <a:lnTo>
                  <a:pt x="1487887" y="1151929"/>
                </a:lnTo>
                <a:lnTo>
                  <a:pt x="1477320" y="1154062"/>
                </a:lnTo>
                <a:cubicBezTo>
                  <a:pt x="1460550" y="1154062"/>
                  <a:pt x="1446956" y="1140468"/>
                  <a:pt x="1446956" y="1123698"/>
                </a:cubicBezTo>
                <a:cubicBezTo>
                  <a:pt x="1446956" y="1106929"/>
                  <a:pt x="1460550" y="1093335"/>
                  <a:pt x="1477320" y="1093335"/>
                </a:cubicBezTo>
                <a:close/>
                <a:moveTo>
                  <a:pt x="1404765" y="1093335"/>
                </a:moveTo>
                <a:cubicBezTo>
                  <a:pt x="1421535" y="1093335"/>
                  <a:pt x="1435129" y="1106929"/>
                  <a:pt x="1435129" y="1123698"/>
                </a:cubicBezTo>
                <a:cubicBezTo>
                  <a:pt x="1435129" y="1140468"/>
                  <a:pt x="1421535" y="1154062"/>
                  <a:pt x="1404765" y="1154062"/>
                </a:cubicBezTo>
                <a:cubicBezTo>
                  <a:pt x="1387996" y="1154062"/>
                  <a:pt x="1374402" y="1140468"/>
                  <a:pt x="1374402" y="1123698"/>
                </a:cubicBezTo>
                <a:cubicBezTo>
                  <a:pt x="1374402" y="1106929"/>
                  <a:pt x="1387996" y="1093335"/>
                  <a:pt x="1404765" y="1093335"/>
                </a:cubicBezTo>
                <a:close/>
                <a:moveTo>
                  <a:pt x="1332211" y="1093335"/>
                </a:moveTo>
                <a:cubicBezTo>
                  <a:pt x="1348980" y="1093335"/>
                  <a:pt x="1362574" y="1106929"/>
                  <a:pt x="1362574" y="1123698"/>
                </a:cubicBezTo>
                <a:cubicBezTo>
                  <a:pt x="1362574" y="1140468"/>
                  <a:pt x="1348980" y="1154062"/>
                  <a:pt x="1332211" y="1154062"/>
                </a:cubicBezTo>
                <a:cubicBezTo>
                  <a:pt x="1315441" y="1154062"/>
                  <a:pt x="1301847" y="1140468"/>
                  <a:pt x="1301847" y="1123698"/>
                </a:cubicBezTo>
                <a:cubicBezTo>
                  <a:pt x="1301847" y="1106929"/>
                  <a:pt x="1315441" y="1093335"/>
                  <a:pt x="1332211" y="1093335"/>
                </a:cubicBezTo>
                <a:close/>
                <a:moveTo>
                  <a:pt x="1259656" y="1093335"/>
                </a:moveTo>
                <a:cubicBezTo>
                  <a:pt x="1276426" y="1093335"/>
                  <a:pt x="1290020" y="1106929"/>
                  <a:pt x="1290020" y="1123698"/>
                </a:cubicBezTo>
                <a:cubicBezTo>
                  <a:pt x="1290020" y="1140468"/>
                  <a:pt x="1276426" y="1154062"/>
                  <a:pt x="1259656" y="1154062"/>
                </a:cubicBezTo>
                <a:cubicBezTo>
                  <a:pt x="1242887" y="1154062"/>
                  <a:pt x="1229293" y="1140468"/>
                  <a:pt x="1229293" y="1123698"/>
                </a:cubicBezTo>
                <a:cubicBezTo>
                  <a:pt x="1229293" y="1106929"/>
                  <a:pt x="1242887" y="1093335"/>
                  <a:pt x="1259656" y="1093335"/>
                </a:cubicBezTo>
                <a:close/>
                <a:moveTo>
                  <a:pt x="1187102" y="1093335"/>
                </a:moveTo>
                <a:cubicBezTo>
                  <a:pt x="1203871" y="1093335"/>
                  <a:pt x="1217465" y="1106929"/>
                  <a:pt x="1217465" y="1123698"/>
                </a:cubicBezTo>
                <a:cubicBezTo>
                  <a:pt x="1217465" y="1140468"/>
                  <a:pt x="1203871" y="1154062"/>
                  <a:pt x="1187102" y="1154062"/>
                </a:cubicBezTo>
                <a:cubicBezTo>
                  <a:pt x="1170332" y="1154062"/>
                  <a:pt x="1156738" y="1140468"/>
                  <a:pt x="1156738" y="1123698"/>
                </a:cubicBezTo>
                <a:cubicBezTo>
                  <a:pt x="1156738" y="1106929"/>
                  <a:pt x="1170332" y="1093335"/>
                  <a:pt x="1187102" y="1093335"/>
                </a:cubicBezTo>
                <a:close/>
                <a:moveTo>
                  <a:pt x="1114547" y="1093335"/>
                </a:moveTo>
                <a:cubicBezTo>
                  <a:pt x="1131317" y="1093335"/>
                  <a:pt x="1144911" y="1106929"/>
                  <a:pt x="1144911" y="1123698"/>
                </a:cubicBezTo>
                <a:cubicBezTo>
                  <a:pt x="1144911" y="1140468"/>
                  <a:pt x="1131317" y="1154062"/>
                  <a:pt x="1114547" y="1154062"/>
                </a:cubicBezTo>
                <a:cubicBezTo>
                  <a:pt x="1097778" y="1154062"/>
                  <a:pt x="1084184" y="1140468"/>
                  <a:pt x="1084184" y="1123698"/>
                </a:cubicBezTo>
                <a:cubicBezTo>
                  <a:pt x="1084184" y="1106929"/>
                  <a:pt x="1097778" y="1093335"/>
                  <a:pt x="1114547" y="1093335"/>
                </a:cubicBezTo>
                <a:close/>
                <a:moveTo>
                  <a:pt x="1041993" y="1093335"/>
                </a:moveTo>
                <a:cubicBezTo>
                  <a:pt x="1058762" y="1093335"/>
                  <a:pt x="1072356" y="1106929"/>
                  <a:pt x="1072356" y="1123698"/>
                </a:cubicBezTo>
                <a:cubicBezTo>
                  <a:pt x="1072356" y="1140468"/>
                  <a:pt x="1058762" y="1154062"/>
                  <a:pt x="1041993" y="1154062"/>
                </a:cubicBezTo>
                <a:cubicBezTo>
                  <a:pt x="1025223" y="1154062"/>
                  <a:pt x="1011629" y="1140468"/>
                  <a:pt x="1011629" y="1123698"/>
                </a:cubicBezTo>
                <a:cubicBezTo>
                  <a:pt x="1011629" y="1106929"/>
                  <a:pt x="1025223" y="1093335"/>
                  <a:pt x="1041993" y="1093335"/>
                </a:cubicBezTo>
                <a:close/>
                <a:moveTo>
                  <a:pt x="969438" y="1093335"/>
                </a:moveTo>
                <a:cubicBezTo>
                  <a:pt x="986208" y="1093335"/>
                  <a:pt x="999801" y="1106929"/>
                  <a:pt x="999801" y="1123698"/>
                </a:cubicBezTo>
                <a:cubicBezTo>
                  <a:pt x="999801" y="1140468"/>
                  <a:pt x="986208" y="1154062"/>
                  <a:pt x="969438" y="1154062"/>
                </a:cubicBezTo>
                <a:cubicBezTo>
                  <a:pt x="952669" y="1154062"/>
                  <a:pt x="939075" y="1140468"/>
                  <a:pt x="939075" y="1123698"/>
                </a:cubicBezTo>
                <a:cubicBezTo>
                  <a:pt x="939075" y="1106929"/>
                  <a:pt x="952669" y="1093335"/>
                  <a:pt x="969438" y="1093335"/>
                </a:cubicBezTo>
                <a:close/>
                <a:moveTo>
                  <a:pt x="896883" y="1093335"/>
                </a:moveTo>
                <a:cubicBezTo>
                  <a:pt x="913653" y="1093335"/>
                  <a:pt x="927247" y="1106929"/>
                  <a:pt x="927247" y="1123698"/>
                </a:cubicBezTo>
                <a:cubicBezTo>
                  <a:pt x="927247" y="1140468"/>
                  <a:pt x="913653" y="1154062"/>
                  <a:pt x="896883" y="1154062"/>
                </a:cubicBezTo>
                <a:cubicBezTo>
                  <a:pt x="880114" y="1154062"/>
                  <a:pt x="866520" y="1140468"/>
                  <a:pt x="866520" y="1123698"/>
                </a:cubicBezTo>
                <a:cubicBezTo>
                  <a:pt x="866520" y="1106929"/>
                  <a:pt x="880114" y="1093335"/>
                  <a:pt x="896883" y="1093335"/>
                </a:cubicBezTo>
                <a:close/>
                <a:moveTo>
                  <a:pt x="824329" y="1093335"/>
                </a:moveTo>
                <a:cubicBezTo>
                  <a:pt x="841098" y="1093335"/>
                  <a:pt x="854692" y="1106929"/>
                  <a:pt x="854692" y="1123698"/>
                </a:cubicBezTo>
                <a:cubicBezTo>
                  <a:pt x="854692" y="1140468"/>
                  <a:pt x="841098" y="1154062"/>
                  <a:pt x="824329" y="1154062"/>
                </a:cubicBezTo>
                <a:cubicBezTo>
                  <a:pt x="807559" y="1154062"/>
                  <a:pt x="793965" y="1140468"/>
                  <a:pt x="793965" y="1123698"/>
                </a:cubicBezTo>
                <a:cubicBezTo>
                  <a:pt x="793965" y="1106929"/>
                  <a:pt x="807559" y="1093335"/>
                  <a:pt x="824329" y="1093335"/>
                </a:cubicBezTo>
                <a:close/>
                <a:moveTo>
                  <a:pt x="751774" y="1093335"/>
                </a:moveTo>
                <a:cubicBezTo>
                  <a:pt x="768544" y="1093335"/>
                  <a:pt x="782138" y="1106929"/>
                  <a:pt x="782138" y="1123698"/>
                </a:cubicBezTo>
                <a:cubicBezTo>
                  <a:pt x="782138" y="1140468"/>
                  <a:pt x="768544" y="1154062"/>
                  <a:pt x="751774" y="1154062"/>
                </a:cubicBezTo>
                <a:cubicBezTo>
                  <a:pt x="735005" y="1154062"/>
                  <a:pt x="721411" y="1140468"/>
                  <a:pt x="721411" y="1123698"/>
                </a:cubicBezTo>
                <a:cubicBezTo>
                  <a:pt x="721411" y="1106929"/>
                  <a:pt x="735005" y="1093335"/>
                  <a:pt x="751774" y="1093335"/>
                </a:cubicBezTo>
                <a:close/>
                <a:moveTo>
                  <a:pt x="679220" y="1093335"/>
                </a:moveTo>
                <a:cubicBezTo>
                  <a:pt x="695989" y="1093335"/>
                  <a:pt x="709583" y="1106929"/>
                  <a:pt x="709583" y="1123698"/>
                </a:cubicBezTo>
                <a:cubicBezTo>
                  <a:pt x="709583" y="1140468"/>
                  <a:pt x="695989" y="1154062"/>
                  <a:pt x="679220" y="1154062"/>
                </a:cubicBezTo>
                <a:cubicBezTo>
                  <a:pt x="662450" y="1154062"/>
                  <a:pt x="648856" y="1140468"/>
                  <a:pt x="648856" y="1123698"/>
                </a:cubicBezTo>
                <a:cubicBezTo>
                  <a:pt x="648856" y="1106929"/>
                  <a:pt x="662450" y="1093335"/>
                  <a:pt x="679220" y="1093335"/>
                </a:cubicBezTo>
                <a:close/>
                <a:moveTo>
                  <a:pt x="606665" y="1093335"/>
                </a:moveTo>
                <a:cubicBezTo>
                  <a:pt x="623435" y="1093335"/>
                  <a:pt x="637029" y="1106929"/>
                  <a:pt x="637029" y="1123698"/>
                </a:cubicBezTo>
                <a:cubicBezTo>
                  <a:pt x="637029" y="1140468"/>
                  <a:pt x="623435" y="1154062"/>
                  <a:pt x="606665" y="1154062"/>
                </a:cubicBezTo>
                <a:cubicBezTo>
                  <a:pt x="589896" y="1154062"/>
                  <a:pt x="576302" y="1140468"/>
                  <a:pt x="576302" y="1123698"/>
                </a:cubicBezTo>
                <a:cubicBezTo>
                  <a:pt x="576302" y="1106929"/>
                  <a:pt x="589896" y="1093335"/>
                  <a:pt x="606665" y="1093335"/>
                </a:cubicBezTo>
                <a:close/>
                <a:moveTo>
                  <a:pt x="534111" y="1093335"/>
                </a:moveTo>
                <a:cubicBezTo>
                  <a:pt x="550880" y="1093335"/>
                  <a:pt x="564474" y="1106929"/>
                  <a:pt x="564474" y="1123698"/>
                </a:cubicBezTo>
                <a:cubicBezTo>
                  <a:pt x="564474" y="1140468"/>
                  <a:pt x="550880" y="1154062"/>
                  <a:pt x="534111" y="1154062"/>
                </a:cubicBezTo>
                <a:cubicBezTo>
                  <a:pt x="517341" y="1154062"/>
                  <a:pt x="503747" y="1140468"/>
                  <a:pt x="503747" y="1123698"/>
                </a:cubicBezTo>
                <a:cubicBezTo>
                  <a:pt x="503747" y="1106929"/>
                  <a:pt x="517341" y="1093335"/>
                  <a:pt x="534111" y="1093335"/>
                </a:cubicBezTo>
                <a:close/>
                <a:moveTo>
                  <a:pt x="461556" y="1093335"/>
                </a:moveTo>
                <a:cubicBezTo>
                  <a:pt x="478326" y="1093335"/>
                  <a:pt x="491920" y="1106929"/>
                  <a:pt x="491920" y="1123698"/>
                </a:cubicBezTo>
                <a:cubicBezTo>
                  <a:pt x="491920" y="1140468"/>
                  <a:pt x="478326" y="1154062"/>
                  <a:pt x="461556" y="1154062"/>
                </a:cubicBezTo>
                <a:cubicBezTo>
                  <a:pt x="444787" y="1154062"/>
                  <a:pt x="431192" y="1140468"/>
                  <a:pt x="431192" y="1123698"/>
                </a:cubicBezTo>
                <a:cubicBezTo>
                  <a:pt x="431192" y="1106929"/>
                  <a:pt x="444787" y="1093335"/>
                  <a:pt x="461556" y="1093335"/>
                </a:cubicBezTo>
                <a:close/>
                <a:moveTo>
                  <a:pt x="389002" y="1093335"/>
                </a:moveTo>
                <a:cubicBezTo>
                  <a:pt x="405771" y="1093335"/>
                  <a:pt x="419365" y="1106929"/>
                  <a:pt x="419365" y="1123698"/>
                </a:cubicBezTo>
                <a:cubicBezTo>
                  <a:pt x="419365" y="1140468"/>
                  <a:pt x="405771" y="1154062"/>
                  <a:pt x="389002" y="1154062"/>
                </a:cubicBezTo>
                <a:cubicBezTo>
                  <a:pt x="372232" y="1154062"/>
                  <a:pt x="358638" y="1140468"/>
                  <a:pt x="358638" y="1123698"/>
                </a:cubicBezTo>
                <a:cubicBezTo>
                  <a:pt x="358638" y="1106929"/>
                  <a:pt x="372232" y="1093335"/>
                  <a:pt x="389002" y="1093335"/>
                </a:cubicBezTo>
                <a:close/>
                <a:moveTo>
                  <a:pt x="316447" y="1093335"/>
                </a:moveTo>
                <a:cubicBezTo>
                  <a:pt x="333216" y="1093335"/>
                  <a:pt x="346810" y="1106929"/>
                  <a:pt x="346810" y="1123698"/>
                </a:cubicBezTo>
                <a:cubicBezTo>
                  <a:pt x="346810" y="1140468"/>
                  <a:pt x="333216" y="1154062"/>
                  <a:pt x="316447" y="1154062"/>
                </a:cubicBezTo>
                <a:cubicBezTo>
                  <a:pt x="299677" y="1154062"/>
                  <a:pt x="286084" y="1140468"/>
                  <a:pt x="286084" y="1123698"/>
                </a:cubicBezTo>
                <a:cubicBezTo>
                  <a:pt x="286084" y="1106929"/>
                  <a:pt x="299677" y="1093335"/>
                  <a:pt x="316447" y="1093335"/>
                </a:cubicBezTo>
                <a:close/>
                <a:moveTo>
                  <a:pt x="243892" y="1093335"/>
                </a:moveTo>
                <a:cubicBezTo>
                  <a:pt x="260662" y="1093335"/>
                  <a:pt x="274256" y="1106929"/>
                  <a:pt x="274256" y="1123698"/>
                </a:cubicBezTo>
                <a:cubicBezTo>
                  <a:pt x="274256" y="1140468"/>
                  <a:pt x="260662" y="1154062"/>
                  <a:pt x="243892" y="1154062"/>
                </a:cubicBezTo>
                <a:cubicBezTo>
                  <a:pt x="227123" y="1154062"/>
                  <a:pt x="213529" y="1140468"/>
                  <a:pt x="213529" y="1123698"/>
                </a:cubicBezTo>
                <a:cubicBezTo>
                  <a:pt x="213529" y="1106929"/>
                  <a:pt x="227123" y="1093335"/>
                  <a:pt x="243892" y="1093335"/>
                </a:cubicBezTo>
                <a:close/>
                <a:moveTo>
                  <a:pt x="171339" y="1093335"/>
                </a:moveTo>
                <a:cubicBezTo>
                  <a:pt x="188107" y="1093335"/>
                  <a:pt x="201701" y="1106929"/>
                  <a:pt x="201701" y="1123698"/>
                </a:cubicBezTo>
                <a:cubicBezTo>
                  <a:pt x="201701" y="1140468"/>
                  <a:pt x="188107" y="1154062"/>
                  <a:pt x="171339" y="1154062"/>
                </a:cubicBezTo>
                <a:cubicBezTo>
                  <a:pt x="154633" y="1154062"/>
                  <a:pt x="141040" y="1140468"/>
                  <a:pt x="141040" y="1123698"/>
                </a:cubicBezTo>
                <a:cubicBezTo>
                  <a:pt x="141040" y="1106929"/>
                  <a:pt x="154633" y="1093335"/>
                  <a:pt x="171339" y="1093335"/>
                </a:cubicBezTo>
                <a:close/>
                <a:moveTo>
                  <a:pt x="98858" y="1093335"/>
                </a:moveTo>
                <a:cubicBezTo>
                  <a:pt x="115622" y="1093335"/>
                  <a:pt x="129216" y="1106929"/>
                  <a:pt x="129216" y="1123698"/>
                </a:cubicBezTo>
                <a:cubicBezTo>
                  <a:pt x="129216" y="1140468"/>
                  <a:pt x="115622" y="1154062"/>
                  <a:pt x="98858" y="1154062"/>
                </a:cubicBezTo>
                <a:cubicBezTo>
                  <a:pt x="82086" y="1154062"/>
                  <a:pt x="68492" y="1140468"/>
                  <a:pt x="68492" y="1123698"/>
                </a:cubicBezTo>
                <a:cubicBezTo>
                  <a:pt x="68492" y="1106929"/>
                  <a:pt x="82086" y="1093335"/>
                  <a:pt x="98858" y="1093335"/>
                </a:cubicBezTo>
                <a:close/>
                <a:moveTo>
                  <a:pt x="26303" y="1093335"/>
                </a:moveTo>
                <a:cubicBezTo>
                  <a:pt x="43069" y="1093335"/>
                  <a:pt x="56664" y="1106929"/>
                  <a:pt x="56664" y="1123698"/>
                </a:cubicBezTo>
                <a:cubicBezTo>
                  <a:pt x="56664" y="1140468"/>
                  <a:pt x="43069" y="1154062"/>
                  <a:pt x="26303" y="1154062"/>
                </a:cubicBezTo>
                <a:cubicBezTo>
                  <a:pt x="17918" y="1154062"/>
                  <a:pt x="10327" y="1150664"/>
                  <a:pt x="4832" y="1145169"/>
                </a:cubicBezTo>
                <a:lnTo>
                  <a:pt x="0" y="1133503"/>
                </a:lnTo>
                <a:lnTo>
                  <a:pt x="0" y="1113894"/>
                </a:lnTo>
                <a:lnTo>
                  <a:pt x="4832" y="1102228"/>
                </a:lnTo>
                <a:cubicBezTo>
                  <a:pt x="10327" y="1096734"/>
                  <a:pt x="17918" y="1093335"/>
                  <a:pt x="26303" y="1093335"/>
                </a:cubicBezTo>
                <a:close/>
                <a:moveTo>
                  <a:pt x="1549874" y="1012883"/>
                </a:moveTo>
                <a:lnTo>
                  <a:pt x="1555552" y="1014029"/>
                </a:lnTo>
                <a:lnTo>
                  <a:pt x="1530465" y="1066106"/>
                </a:lnTo>
                <a:lnTo>
                  <a:pt x="1528404" y="1064717"/>
                </a:lnTo>
                <a:cubicBezTo>
                  <a:pt x="1522910" y="1059222"/>
                  <a:pt x="1519511" y="1051631"/>
                  <a:pt x="1519511" y="1043246"/>
                </a:cubicBezTo>
                <a:cubicBezTo>
                  <a:pt x="1519511" y="1026477"/>
                  <a:pt x="1533105" y="1012883"/>
                  <a:pt x="1549874" y="1012883"/>
                </a:cubicBezTo>
                <a:close/>
                <a:moveTo>
                  <a:pt x="1477320" y="1012883"/>
                </a:moveTo>
                <a:cubicBezTo>
                  <a:pt x="1494089" y="1012883"/>
                  <a:pt x="1507683" y="1026477"/>
                  <a:pt x="1507683" y="1043246"/>
                </a:cubicBezTo>
                <a:cubicBezTo>
                  <a:pt x="1507683" y="1060016"/>
                  <a:pt x="1494089" y="1073610"/>
                  <a:pt x="1477320" y="1073610"/>
                </a:cubicBezTo>
                <a:cubicBezTo>
                  <a:pt x="1460550" y="1073610"/>
                  <a:pt x="1446956" y="1060016"/>
                  <a:pt x="1446956" y="1043246"/>
                </a:cubicBezTo>
                <a:cubicBezTo>
                  <a:pt x="1446956" y="1026477"/>
                  <a:pt x="1460550" y="1012883"/>
                  <a:pt x="1477320" y="1012883"/>
                </a:cubicBezTo>
                <a:close/>
                <a:moveTo>
                  <a:pt x="1404765" y="1012883"/>
                </a:moveTo>
                <a:cubicBezTo>
                  <a:pt x="1421535" y="1012883"/>
                  <a:pt x="1435129" y="1026477"/>
                  <a:pt x="1435129" y="1043246"/>
                </a:cubicBezTo>
                <a:cubicBezTo>
                  <a:pt x="1435129" y="1060016"/>
                  <a:pt x="1421535" y="1073610"/>
                  <a:pt x="1404765" y="1073610"/>
                </a:cubicBezTo>
                <a:cubicBezTo>
                  <a:pt x="1387996" y="1073610"/>
                  <a:pt x="1374402" y="1060016"/>
                  <a:pt x="1374402" y="1043246"/>
                </a:cubicBezTo>
                <a:cubicBezTo>
                  <a:pt x="1374402" y="1026477"/>
                  <a:pt x="1387996" y="1012883"/>
                  <a:pt x="1404765" y="1012883"/>
                </a:cubicBezTo>
                <a:close/>
                <a:moveTo>
                  <a:pt x="1332211" y="1012883"/>
                </a:moveTo>
                <a:cubicBezTo>
                  <a:pt x="1348980" y="1012883"/>
                  <a:pt x="1362574" y="1026477"/>
                  <a:pt x="1362574" y="1043246"/>
                </a:cubicBezTo>
                <a:cubicBezTo>
                  <a:pt x="1362574" y="1060016"/>
                  <a:pt x="1348980" y="1073610"/>
                  <a:pt x="1332211" y="1073610"/>
                </a:cubicBezTo>
                <a:cubicBezTo>
                  <a:pt x="1315441" y="1073610"/>
                  <a:pt x="1301847" y="1060016"/>
                  <a:pt x="1301847" y="1043246"/>
                </a:cubicBezTo>
                <a:cubicBezTo>
                  <a:pt x="1301847" y="1026477"/>
                  <a:pt x="1315441" y="1012883"/>
                  <a:pt x="1332211" y="1012883"/>
                </a:cubicBezTo>
                <a:close/>
                <a:moveTo>
                  <a:pt x="1259656" y="1012883"/>
                </a:moveTo>
                <a:cubicBezTo>
                  <a:pt x="1276426" y="1012883"/>
                  <a:pt x="1290020" y="1026477"/>
                  <a:pt x="1290020" y="1043246"/>
                </a:cubicBezTo>
                <a:cubicBezTo>
                  <a:pt x="1290020" y="1060016"/>
                  <a:pt x="1276426" y="1073610"/>
                  <a:pt x="1259656" y="1073610"/>
                </a:cubicBezTo>
                <a:cubicBezTo>
                  <a:pt x="1242887" y="1073610"/>
                  <a:pt x="1229293" y="1060016"/>
                  <a:pt x="1229293" y="1043246"/>
                </a:cubicBezTo>
                <a:cubicBezTo>
                  <a:pt x="1229293" y="1026477"/>
                  <a:pt x="1242887" y="1012883"/>
                  <a:pt x="1259656" y="1012883"/>
                </a:cubicBezTo>
                <a:close/>
                <a:moveTo>
                  <a:pt x="1187102" y="1012883"/>
                </a:moveTo>
                <a:cubicBezTo>
                  <a:pt x="1203871" y="1012883"/>
                  <a:pt x="1217465" y="1026477"/>
                  <a:pt x="1217465" y="1043246"/>
                </a:cubicBezTo>
                <a:cubicBezTo>
                  <a:pt x="1217465" y="1060016"/>
                  <a:pt x="1203871" y="1073610"/>
                  <a:pt x="1187102" y="1073610"/>
                </a:cubicBezTo>
                <a:cubicBezTo>
                  <a:pt x="1170332" y="1073610"/>
                  <a:pt x="1156738" y="1060016"/>
                  <a:pt x="1156738" y="1043246"/>
                </a:cubicBezTo>
                <a:cubicBezTo>
                  <a:pt x="1156738" y="1026477"/>
                  <a:pt x="1170332" y="1012883"/>
                  <a:pt x="1187102" y="1012883"/>
                </a:cubicBezTo>
                <a:close/>
                <a:moveTo>
                  <a:pt x="1114547" y="1012883"/>
                </a:moveTo>
                <a:cubicBezTo>
                  <a:pt x="1131317" y="1012883"/>
                  <a:pt x="1144911" y="1026477"/>
                  <a:pt x="1144911" y="1043246"/>
                </a:cubicBezTo>
                <a:cubicBezTo>
                  <a:pt x="1144911" y="1060016"/>
                  <a:pt x="1131317" y="1073610"/>
                  <a:pt x="1114547" y="1073610"/>
                </a:cubicBezTo>
                <a:cubicBezTo>
                  <a:pt x="1097778" y="1073610"/>
                  <a:pt x="1084184" y="1060016"/>
                  <a:pt x="1084184" y="1043246"/>
                </a:cubicBezTo>
                <a:cubicBezTo>
                  <a:pt x="1084184" y="1026477"/>
                  <a:pt x="1097778" y="1012883"/>
                  <a:pt x="1114547" y="1012883"/>
                </a:cubicBezTo>
                <a:close/>
                <a:moveTo>
                  <a:pt x="1041993" y="1012883"/>
                </a:moveTo>
                <a:cubicBezTo>
                  <a:pt x="1058762" y="1012883"/>
                  <a:pt x="1072356" y="1026477"/>
                  <a:pt x="1072356" y="1043246"/>
                </a:cubicBezTo>
                <a:cubicBezTo>
                  <a:pt x="1072356" y="1060016"/>
                  <a:pt x="1058762" y="1073610"/>
                  <a:pt x="1041993" y="1073610"/>
                </a:cubicBezTo>
                <a:cubicBezTo>
                  <a:pt x="1025223" y="1073610"/>
                  <a:pt x="1011629" y="1060016"/>
                  <a:pt x="1011629" y="1043246"/>
                </a:cubicBezTo>
                <a:cubicBezTo>
                  <a:pt x="1011629" y="1026477"/>
                  <a:pt x="1025223" y="1012883"/>
                  <a:pt x="1041993" y="1012883"/>
                </a:cubicBezTo>
                <a:close/>
                <a:moveTo>
                  <a:pt x="969438" y="1012883"/>
                </a:moveTo>
                <a:cubicBezTo>
                  <a:pt x="986208" y="1012883"/>
                  <a:pt x="999801" y="1026477"/>
                  <a:pt x="999801" y="1043246"/>
                </a:cubicBezTo>
                <a:cubicBezTo>
                  <a:pt x="999801" y="1060016"/>
                  <a:pt x="986208" y="1073610"/>
                  <a:pt x="969438" y="1073610"/>
                </a:cubicBezTo>
                <a:cubicBezTo>
                  <a:pt x="952669" y="1073610"/>
                  <a:pt x="939075" y="1060016"/>
                  <a:pt x="939075" y="1043246"/>
                </a:cubicBezTo>
                <a:cubicBezTo>
                  <a:pt x="939075" y="1026477"/>
                  <a:pt x="952669" y="1012883"/>
                  <a:pt x="969438" y="1012883"/>
                </a:cubicBezTo>
                <a:close/>
                <a:moveTo>
                  <a:pt x="896883" y="1012883"/>
                </a:moveTo>
                <a:cubicBezTo>
                  <a:pt x="913653" y="1012883"/>
                  <a:pt x="927247" y="1026477"/>
                  <a:pt x="927247" y="1043246"/>
                </a:cubicBezTo>
                <a:cubicBezTo>
                  <a:pt x="927247" y="1060016"/>
                  <a:pt x="913653" y="1073610"/>
                  <a:pt x="896883" y="1073610"/>
                </a:cubicBezTo>
                <a:cubicBezTo>
                  <a:pt x="880114" y="1073610"/>
                  <a:pt x="866520" y="1060016"/>
                  <a:pt x="866520" y="1043246"/>
                </a:cubicBezTo>
                <a:cubicBezTo>
                  <a:pt x="866520" y="1026477"/>
                  <a:pt x="880114" y="1012883"/>
                  <a:pt x="896883" y="1012883"/>
                </a:cubicBezTo>
                <a:close/>
                <a:moveTo>
                  <a:pt x="824329" y="1012883"/>
                </a:moveTo>
                <a:cubicBezTo>
                  <a:pt x="841098" y="1012883"/>
                  <a:pt x="854692" y="1026477"/>
                  <a:pt x="854692" y="1043246"/>
                </a:cubicBezTo>
                <a:cubicBezTo>
                  <a:pt x="854692" y="1060016"/>
                  <a:pt x="841098" y="1073610"/>
                  <a:pt x="824329" y="1073610"/>
                </a:cubicBezTo>
                <a:cubicBezTo>
                  <a:pt x="807559" y="1073610"/>
                  <a:pt x="793965" y="1060016"/>
                  <a:pt x="793965" y="1043246"/>
                </a:cubicBezTo>
                <a:cubicBezTo>
                  <a:pt x="793965" y="1026477"/>
                  <a:pt x="807559" y="1012883"/>
                  <a:pt x="824329" y="1012883"/>
                </a:cubicBezTo>
                <a:close/>
                <a:moveTo>
                  <a:pt x="751774" y="1012883"/>
                </a:moveTo>
                <a:cubicBezTo>
                  <a:pt x="768544" y="1012883"/>
                  <a:pt x="782138" y="1026477"/>
                  <a:pt x="782138" y="1043246"/>
                </a:cubicBezTo>
                <a:cubicBezTo>
                  <a:pt x="782138" y="1060016"/>
                  <a:pt x="768544" y="1073610"/>
                  <a:pt x="751774" y="1073610"/>
                </a:cubicBezTo>
                <a:cubicBezTo>
                  <a:pt x="735005" y="1073610"/>
                  <a:pt x="721411" y="1060016"/>
                  <a:pt x="721411" y="1043246"/>
                </a:cubicBezTo>
                <a:cubicBezTo>
                  <a:pt x="721411" y="1026477"/>
                  <a:pt x="735005" y="1012883"/>
                  <a:pt x="751774" y="1012883"/>
                </a:cubicBezTo>
                <a:close/>
                <a:moveTo>
                  <a:pt x="679220" y="1012883"/>
                </a:moveTo>
                <a:cubicBezTo>
                  <a:pt x="695989" y="1012883"/>
                  <a:pt x="709583" y="1026477"/>
                  <a:pt x="709583" y="1043246"/>
                </a:cubicBezTo>
                <a:cubicBezTo>
                  <a:pt x="709583" y="1060016"/>
                  <a:pt x="695989" y="1073610"/>
                  <a:pt x="679220" y="1073610"/>
                </a:cubicBezTo>
                <a:cubicBezTo>
                  <a:pt x="662450" y="1073610"/>
                  <a:pt x="648856" y="1060016"/>
                  <a:pt x="648856" y="1043246"/>
                </a:cubicBezTo>
                <a:cubicBezTo>
                  <a:pt x="648856" y="1026477"/>
                  <a:pt x="662450" y="1012883"/>
                  <a:pt x="679220" y="1012883"/>
                </a:cubicBezTo>
                <a:close/>
                <a:moveTo>
                  <a:pt x="606665" y="1012883"/>
                </a:moveTo>
                <a:cubicBezTo>
                  <a:pt x="623435" y="1012883"/>
                  <a:pt x="637029" y="1026477"/>
                  <a:pt x="637029" y="1043246"/>
                </a:cubicBezTo>
                <a:cubicBezTo>
                  <a:pt x="637029" y="1060016"/>
                  <a:pt x="623435" y="1073610"/>
                  <a:pt x="606665" y="1073610"/>
                </a:cubicBezTo>
                <a:cubicBezTo>
                  <a:pt x="589896" y="1073610"/>
                  <a:pt x="576302" y="1060016"/>
                  <a:pt x="576302" y="1043246"/>
                </a:cubicBezTo>
                <a:cubicBezTo>
                  <a:pt x="576302" y="1026477"/>
                  <a:pt x="589896" y="1012883"/>
                  <a:pt x="606665" y="1012883"/>
                </a:cubicBezTo>
                <a:close/>
                <a:moveTo>
                  <a:pt x="534111" y="1012883"/>
                </a:moveTo>
                <a:cubicBezTo>
                  <a:pt x="550880" y="1012883"/>
                  <a:pt x="564474" y="1026477"/>
                  <a:pt x="564474" y="1043246"/>
                </a:cubicBezTo>
                <a:cubicBezTo>
                  <a:pt x="564474" y="1060016"/>
                  <a:pt x="550880" y="1073610"/>
                  <a:pt x="534111" y="1073610"/>
                </a:cubicBezTo>
                <a:cubicBezTo>
                  <a:pt x="517341" y="1073610"/>
                  <a:pt x="503747" y="1060016"/>
                  <a:pt x="503747" y="1043246"/>
                </a:cubicBezTo>
                <a:cubicBezTo>
                  <a:pt x="503747" y="1026477"/>
                  <a:pt x="517341" y="1012883"/>
                  <a:pt x="534111" y="1012883"/>
                </a:cubicBezTo>
                <a:close/>
                <a:moveTo>
                  <a:pt x="461556" y="1012883"/>
                </a:moveTo>
                <a:cubicBezTo>
                  <a:pt x="478326" y="1012883"/>
                  <a:pt x="491920" y="1026477"/>
                  <a:pt x="491920" y="1043246"/>
                </a:cubicBezTo>
                <a:cubicBezTo>
                  <a:pt x="491920" y="1060016"/>
                  <a:pt x="478326" y="1073610"/>
                  <a:pt x="461556" y="1073610"/>
                </a:cubicBezTo>
                <a:cubicBezTo>
                  <a:pt x="444787" y="1073610"/>
                  <a:pt x="431192" y="1060016"/>
                  <a:pt x="431192" y="1043246"/>
                </a:cubicBezTo>
                <a:cubicBezTo>
                  <a:pt x="431192" y="1026477"/>
                  <a:pt x="444787" y="1012883"/>
                  <a:pt x="461556" y="1012883"/>
                </a:cubicBezTo>
                <a:close/>
                <a:moveTo>
                  <a:pt x="389002" y="1012883"/>
                </a:moveTo>
                <a:cubicBezTo>
                  <a:pt x="405771" y="1012883"/>
                  <a:pt x="419365" y="1026477"/>
                  <a:pt x="419365" y="1043246"/>
                </a:cubicBezTo>
                <a:cubicBezTo>
                  <a:pt x="419365" y="1060016"/>
                  <a:pt x="405771" y="1073610"/>
                  <a:pt x="389002" y="1073610"/>
                </a:cubicBezTo>
                <a:cubicBezTo>
                  <a:pt x="372232" y="1073610"/>
                  <a:pt x="358638" y="1060016"/>
                  <a:pt x="358638" y="1043246"/>
                </a:cubicBezTo>
                <a:cubicBezTo>
                  <a:pt x="358638" y="1026477"/>
                  <a:pt x="372232" y="1012883"/>
                  <a:pt x="389002" y="1012883"/>
                </a:cubicBezTo>
                <a:close/>
                <a:moveTo>
                  <a:pt x="316447" y="1012883"/>
                </a:moveTo>
                <a:cubicBezTo>
                  <a:pt x="333216" y="1012883"/>
                  <a:pt x="346810" y="1026477"/>
                  <a:pt x="346810" y="1043246"/>
                </a:cubicBezTo>
                <a:cubicBezTo>
                  <a:pt x="346810" y="1060016"/>
                  <a:pt x="333216" y="1073610"/>
                  <a:pt x="316447" y="1073610"/>
                </a:cubicBezTo>
                <a:cubicBezTo>
                  <a:pt x="299677" y="1073610"/>
                  <a:pt x="286084" y="1060016"/>
                  <a:pt x="286084" y="1043246"/>
                </a:cubicBezTo>
                <a:cubicBezTo>
                  <a:pt x="286084" y="1026477"/>
                  <a:pt x="299677" y="1012883"/>
                  <a:pt x="316447" y="1012883"/>
                </a:cubicBezTo>
                <a:close/>
                <a:moveTo>
                  <a:pt x="243892" y="1012883"/>
                </a:moveTo>
                <a:cubicBezTo>
                  <a:pt x="260662" y="1012883"/>
                  <a:pt x="274256" y="1026477"/>
                  <a:pt x="274256" y="1043246"/>
                </a:cubicBezTo>
                <a:cubicBezTo>
                  <a:pt x="274256" y="1060016"/>
                  <a:pt x="260662" y="1073610"/>
                  <a:pt x="243892" y="1073610"/>
                </a:cubicBezTo>
                <a:cubicBezTo>
                  <a:pt x="227123" y="1073610"/>
                  <a:pt x="213529" y="1060016"/>
                  <a:pt x="213529" y="1043246"/>
                </a:cubicBezTo>
                <a:cubicBezTo>
                  <a:pt x="213529" y="1026477"/>
                  <a:pt x="227123" y="1012883"/>
                  <a:pt x="243892" y="1012883"/>
                </a:cubicBezTo>
                <a:close/>
                <a:moveTo>
                  <a:pt x="171339" y="1012883"/>
                </a:moveTo>
                <a:cubicBezTo>
                  <a:pt x="188107" y="1012883"/>
                  <a:pt x="201701" y="1026477"/>
                  <a:pt x="201701" y="1043246"/>
                </a:cubicBezTo>
                <a:cubicBezTo>
                  <a:pt x="201701" y="1060016"/>
                  <a:pt x="188107" y="1073610"/>
                  <a:pt x="171339" y="1073610"/>
                </a:cubicBezTo>
                <a:cubicBezTo>
                  <a:pt x="154639" y="1073610"/>
                  <a:pt x="141045" y="1060016"/>
                  <a:pt x="141045" y="1043246"/>
                </a:cubicBezTo>
                <a:cubicBezTo>
                  <a:pt x="141045" y="1026477"/>
                  <a:pt x="154639" y="1012883"/>
                  <a:pt x="171339" y="1012883"/>
                </a:cubicBezTo>
                <a:close/>
                <a:moveTo>
                  <a:pt x="98865" y="1012883"/>
                </a:moveTo>
                <a:cubicBezTo>
                  <a:pt x="115628" y="1012883"/>
                  <a:pt x="129222" y="1026477"/>
                  <a:pt x="129222" y="1043246"/>
                </a:cubicBezTo>
                <a:cubicBezTo>
                  <a:pt x="129222" y="1060016"/>
                  <a:pt x="115628" y="1073610"/>
                  <a:pt x="98865" y="1073610"/>
                </a:cubicBezTo>
                <a:cubicBezTo>
                  <a:pt x="82093" y="1073610"/>
                  <a:pt x="68498" y="1060016"/>
                  <a:pt x="68498" y="1043246"/>
                </a:cubicBezTo>
                <a:cubicBezTo>
                  <a:pt x="68498" y="1026477"/>
                  <a:pt x="82093" y="1012883"/>
                  <a:pt x="98865" y="1012883"/>
                </a:cubicBezTo>
                <a:close/>
                <a:moveTo>
                  <a:pt x="26309" y="1012883"/>
                </a:moveTo>
                <a:cubicBezTo>
                  <a:pt x="43075" y="1012883"/>
                  <a:pt x="56670" y="1026477"/>
                  <a:pt x="56670" y="1043246"/>
                </a:cubicBezTo>
                <a:cubicBezTo>
                  <a:pt x="56670" y="1060016"/>
                  <a:pt x="43075" y="1073610"/>
                  <a:pt x="26309" y="1073610"/>
                </a:cubicBezTo>
                <a:cubicBezTo>
                  <a:pt x="17924" y="1073610"/>
                  <a:pt x="10333" y="1070212"/>
                  <a:pt x="4838" y="1064717"/>
                </a:cubicBezTo>
                <a:lnTo>
                  <a:pt x="0" y="1053036"/>
                </a:lnTo>
                <a:lnTo>
                  <a:pt x="0" y="1033457"/>
                </a:lnTo>
                <a:lnTo>
                  <a:pt x="4838" y="1021776"/>
                </a:lnTo>
                <a:cubicBezTo>
                  <a:pt x="10333" y="1016282"/>
                  <a:pt x="17924" y="1012883"/>
                  <a:pt x="26309" y="1012883"/>
                </a:cubicBezTo>
                <a:close/>
                <a:moveTo>
                  <a:pt x="1549874" y="932431"/>
                </a:moveTo>
                <a:cubicBezTo>
                  <a:pt x="1558259" y="932431"/>
                  <a:pt x="1565850" y="935830"/>
                  <a:pt x="1571345" y="941324"/>
                </a:cubicBezTo>
                <a:lnTo>
                  <a:pt x="1577296" y="955693"/>
                </a:lnTo>
                <a:lnTo>
                  <a:pt x="1565363" y="988298"/>
                </a:lnTo>
                <a:lnTo>
                  <a:pt x="1561694" y="990772"/>
                </a:lnTo>
                <a:cubicBezTo>
                  <a:pt x="1558061" y="992309"/>
                  <a:pt x="1554067" y="993158"/>
                  <a:pt x="1549874" y="993158"/>
                </a:cubicBezTo>
                <a:cubicBezTo>
                  <a:pt x="1533105" y="993158"/>
                  <a:pt x="1519511" y="979564"/>
                  <a:pt x="1519511" y="962795"/>
                </a:cubicBezTo>
                <a:cubicBezTo>
                  <a:pt x="1519511" y="946025"/>
                  <a:pt x="1533105" y="932431"/>
                  <a:pt x="1549874" y="932431"/>
                </a:cubicBezTo>
                <a:close/>
                <a:moveTo>
                  <a:pt x="1477320" y="932431"/>
                </a:moveTo>
                <a:cubicBezTo>
                  <a:pt x="1494089" y="932431"/>
                  <a:pt x="1507683" y="946025"/>
                  <a:pt x="1507683" y="962795"/>
                </a:cubicBezTo>
                <a:cubicBezTo>
                  <a:pt x="1507683" y="979564"/>
                  <a:pt x="1494089" y="993158"/>
                  <a:pt x="1477320" y="993158"/>
                </a:cubicBezTo>
                <a:cubicBezTo>
                  <a:pt x="1460550" y="993158"/>
                  <a:pt x="1446956" y="979564"/>
                  <a:pt x="1446956" y="962795"/>
                </a:cubicBezTo>
                <a:cubicBezTo>
                  <a:pt x="1446956" y="946025"/>
                  <a:pt x="1460550" y="932431"/>
                  <a:pt x="1477320" y="932431"/>
                </a:cubicBezTo>
                <a:close/>
                <a:moveTo>
                  <a:pt x="1404765" y="932431"/>
                </a:moveTo>
                <a:cubicBezTo>
                  <a:pt x="1421535" y="932431"/>
                  <a:pt x="1435129" y="946025"/>
                  <a:pt x="1435129" y="962795"/>
                </a:cubicBezTo>
                <a:cubicBezTo>
                  <a:pt x="1435129" y="979564"/>
                  <a:pt x="1421535" y="993158"/>
                  <a:pt x="1404765" y="993158"/>
                </a:cubicBezTo>
                <a:cubicBezTo>
                  <a:pt x="1387996" y="993158"/>
                  <a:pt x="1374402" y="979564"/>
                  <a:pt x="1374402" y="962795"/>
                </a:cubicBezTo>
                <a:cubicBezTo>
                  <a:pt x="1374402" y="946025"/>
                  <a:pt x="1387996" y="932431"/>
                  <a:pt x="1404765" y="932431"/>
                </a:cubicBezTo>
                <a:close/>
                <a:moveTo>
                  <a:pt x="1332211" y="932431"/>
                </a:moveTo>
                <a:cubicBezTo>
                  <a:pt x="1348980" y="932431"/>
                  <a:pt x="1362574" y="946025"/>
                  <a:pt x="1362574" y="962795"/>
                </a:cubicBezTo>
                <a:cubicBezTo>
                  <a:pt x="1362574" y="979564"/>
                  <a:pt x="1348980" y="993158"/>
                  <a:pt x="1332211" y="993158"/>
                </a:cubicBezTo>
                <a:cubicBezTo>
                  <a:pt x="1315441" y="993158"/>
                  <a:pt x="1301847" y="979564"/>
                  <a:pt x="1301847" y="962795"/>
                </a:cubicBezTo>
                <a:cubicBezTo>
                  <a:pt x="1301847" y="946025"/>
                  <a:pt x="1315441" y="932431"/>
                  <a:pt x="1332211" y="932431"/>
                </a:cubicBezTo>
                <a:close/>
                <a:moveTo>
                  <a:pt x="1259656" y="932431"/>
                </a:moveTo>
                <a:cubicBezTo>
                  <a:pt x="1276426" y="932431"/>
                  <a:pt x="1290020" y="946025"/>
                  <a:pt x="1290020" y="962795"/>
                </a:cubicBezTo>
                <a:cubicBezTo>
                  <a:pt x="1290020" y="979564"/>
                  <a:pt x="1276426" y="993158"/>
                  <a:pt x="1259656" y="993158"/>
                </a:cubicBezTo>
                <a:cubicBezTo>
                  <a:pt x="1242887" y="993158"/>
                  <a:pt x="1229293" y="979564"/>
                  <a:pt x="1229293" y="962795"/>
                </a:cubicBezTo>
                <a:cubicBezTo>
                  <a:pt x="1229293" y="946025"/>
                  <a:pt x="1242887" y="932431"/>
                  <a:pt x="1259656" y="932431"/>
                </a:cubicBezTo>
                <a:close/>
                <a:moveTo>
                  <a:pt x="1187102" y="932431"/>
                </a:moveTo>
                <a:cubicBezTo>
                  <a:pt x="1203871" y="932431"/>
                  <a:pt x="1217465" y="946025"/>
                  <a:pt x="1217465" y="962795"/>
                </a:cubicBezTo>
                <a:cubicBezTo>
                  <a:pt x="1217465" y="979564"/>
                  <a:pt x="1203871" y="993158"/>
                  <a:pt x="1187102" y="993158"/>
                </a:cubicBezTo>
                <a:cubicBezTo>
                  <a:pt x="1170332" y="993158"/>
                  <a:pt x="1156738" y="979564"/>
                  <a:pt x="1156738" y="962795"/>
                </a:cubicBezTo>
                <a:cubicBezTo>
                  <a:pt x="1156738" y="946025"/>
                  <a:pt x="1170332" y="932431"/>
                  <a:pt x="1187102" y="932431"/>
                </a:cubicBezTo>
                <a:close/>
                <a:moveTo>
                  <a:pt x="1114547" y="932431"/>
                </a:moveTo>
                <a:cubicBezTo>
                  <a:pt x="1131317" y="932431"/>
                  <a:pt x="1144911" y="946025"/>
                  <a:pt x="1144911" y="962795"/>
                </a:cubicBezTo>
                <a:cubicBezTo>
                  <a:pt x="1144911" y="979564"/>
                  <a:pt x="1131317" y="993158"/>
                  <a:pt x="1114547" y="993158"/>
                </a:cubicBezTo>
                <a:cubicBezTo>
                  <a:pt x="1097778" y="993158"/>
                  <a:pt x="1084184" y="979564"/>
                  <a:pt x="1084184" y="962795"/>
                </a:cubicBezTo>
                <a:cubicBezTo>
                  <a:pt x="1084184" y="946025"/>
                  <a:pt x="1097778" y="932431"/>
                  <a:pt x="1114547" y="932431"/>
                </a:cubicBezTo>
                <a:close/>
                <a:moveTo>
                  <a:pt x="1041993" y="932431"/>
                </a:moveTo>
                <a:cubicBezTo>
                  <a:pt x="1058762" y="932431"/>
                  <a:pt x="1072356" y="946025"/>
                  <a:pt x="1072356" y="962795"/>
                </a:cubicBezTo>
                <a:cubicBezTo>
                  <a:pt x="1072356" y="979564"/>
                  <a:pt x="1058762" y="993158"/>
                  <a:pt x="1041993" y="993158"/>
                </a:cubicBezTo>
                <a:cubicBezTo>
                  <a:pt x="1025223" y="993158"/>
                  <a:pt x="1011629" y="979564"/>
                  <a:pt x="1011629" y="962795"/>
                </a:cubicBezTo>
                <a:cubicBezTo>
                  <a:pt x="1011629" y="946025"/>
                  <a:pt x="1025223" y="932431"/>
                  <a:pt x="1041993" y="932431"/>
                </a:cubicBezTo>
                <a:close/>
                <a:moveTo>
                  <a:pt x="969438" y="932431"/>
                </a:moveTo>
                <a:cubicBezTo>
                  <a:pt x="986208" y="932431"/>
                  <a:pt x="999801" y="946025"/>
                  <a:pt x="999801" y="962795"/>
                </a:cubicBezTo>
                <a:cubicBezTo>
                  <a:pt x="999801" y="979564"/>
                  <a:pt x="986208" y="993158"/>
                  <a:pt x="969438" y="993158"/>
                </a:cubicBezTo>
                <a:cubicBezTo>
                  <a:pt x="952669" y="993158"/>
                  <a:pt x="939075" y="979564"/>
                  <a:pt x="939075" y="962795"/>
                </a:cubicBezTo>
                <a:cubicBezTo>
                  <a:pt x="939075" y="946025"/>
                  <a:pt x="952669" y="932431"/>
                  <a:pt x="969438" y="932431"/>
                </a:cubicBezTo>
                <a:close/>
                <a:moveTo>
                  <a:pt x="896883" y="932431"/>
                </a:moveTo>
                <a:cubicBezTo>
                  <a:pt x="913653" y="932431"/>
                  <a:pt x="927247" y="946025"/>
                  <a:pt x="927247" y="962795"/>
                </a:cubicBezTo>
                <a:cubicBezTo>
                  <a:pt x="927247" y="979564"/>
                  <a:pt x="913653" y="993158"/>
                  <a:pt x="896883" y="993158"/>
                </a:cubicBezTo>
                <a:cubicBezTo>
                  <a:pt x="880114" y="993158"/>
                  <a:pt x="866520" y="979564"/>
                  <a:pt x="866520" y="962795"/>
                </a:cubicBezTo>
                <a:cubicBezTo>
                  <a:pt x="866520" y="946025"/>
                  <a:pt x="880114" y="932431"/>
                  <a:pt x="896883" y="932431"/>
                </a:cubicBezTo>
                <a:close/>
                <a:moveTo>
                  <a:pt x="824329" y="932431"/>
                </a:moveTo>
                <a:cubicBezTo>
                  <a:pt x="841098" y="932431"/>
                  <a:pt x="854692" y="946025"/>
                  <a:pt x="854692" y="962795"/>
                </a:cubicBezTo>
                <a:cubicBezTo>
                  <a:pt x="854692" y="979564"/>
                  <a:pt x="841098" y="993158"/>
                  <a:pt x="824329" y="993158"/>
                </a:cubicBezTo>
                <a:cubicBezTo>
                  <a:pt x="807559" y="993158"/>
                  <a:pt x="793965" y="979564"/>
                  <a:pt x="793965" y="962795"/>
                </a:cubicBezTo>
                <a:cubicBezTo>
                  <a:pt x="793965" y="946025"/>
                  <a:pt x="807559" y="932431"/>
                  <a:pt x="824329" y="932431"/>
                </a:cubicBezTo>
                <a:close/>
                <a:moveTo>
                  <a:pt x="751774" y="932431"/>
                </a:moveTo>
                <a:cubicBezTo>
                  <a:pt x="768544" y="932431"/>
                  <a:pt x="782138" y="946025"/>
                  <a:pt x="782138" y="962795"/>
                </a:cubicBezTo>
                <a:cubicBezTo>
                  <a:pt x="782138" y="979564"/>
                  <a:pt x="768544" y="993158"/>
                  <a:pt x="751774" y="993158"/>
                </a:cubicBezTo>
                <a:cubicBezTo>
                  <a:pt x="735005" y="993158"/>
                  <a:pt x="721411" y="979564"/>
                  <a:pt x="721411" y="962795"/>
                </a:cubicBezTo>
                <a:cubicBezTo>
                  <a:pt x="721411" y="946025"/>
                  <a:pt x="735005" y="932431"/>
                  <a:pt x="751774" y="932431"/>
                </a:cubicBezTo>
                <a:close/>
                <a:moveTo>
                  <a:pt x="679220" y="932431"/>
                </a:moveTo>
                <a:cubicBezTo>
                  <a:pt x="695989" y="932431"/>
                  <a:pt x="709583" y="946025"/>
                  <a:pt x="709583" y="962795"/>
                </a:cubicBezTo>
                <a:cubicBezTo>
                  <a:pt x="709583" y="979564"/>
                  <a:pt x="695989" y="993158"/>
                  <a:pt x="679220" y="993158"/>
                </a:cubicBezTo>
                <a:cubicBezTo>
                  <a:pt x="662450" y="993158"/>
                  <a:pt x="648856" y="979564"/>
                  <a:pt x="648856" y="962795"/>
                </a:cubicBezTo>
                <a:cubicBezTo>
                  <a:pt x="648856" y="946025"/>
                  <a:pt x="662450" y="932431"/>
                  <a:pt x="679220" y="932431"/>
                </a:cubicBezTo>
                <a:close/>
                <a:moveTo>
                  <a:pt x="606665" y="932431"/>
                </a:moveTo>
                <a:cubicBezTo>
                  <a:pt x="623435" y="932431"/>
                  <a:pt x="637029" y="946025"/>
                  <a:pt x="637029" y="962795"/>
                </a:cubicBezTo>
                <a:cubicBezTo>
                  <a:pt x="637029" y="979564"/>
                  <a:pt x="623435" y="993158"/>
                  <a:pt x="606665" y="993158"/>
                </a:cubicBezTo>
                <a:cubicBezTo>
                  <a:pt x="589896" y="993158"/>
                  <a:pt x="576302" y="979564"/>
                  <a:pt x="576302" y="962795"/>
                </a:cubicBezTo>
                <a:cubicBezTo>
                  <a:pt x="576302" y="946025"/>
                  <a:pt x="589896" y="932431"/>
                  <a:pt x="606665" y="932431"/>
                </a:cubicBezTo>
                <a:close/>
                <a:moveTo>
                  <a:pt x="534111" y="932431"/>
                </a:moveTo>
                <a:cubicBezTo>
                  <a:pt x="550880" y="932431"/>
                  <a:pt x="564474" y="946025"/>
                  <a:pt x="564474" y="962795"/>
                </a:cubicBezTo>
                <a:cubicBezTo>
                  <a:pt x="564474" y="979564"/>
                  <a:pt x="550880" y="993158"/>
                  <a:pt x="534111" y="993158"/>
                </a:cubicBezTo>
                <a:cubicBezTo>
                  <a:pt x="517341" y="993158"/>
                  <a:pt x="503747" y="979564"/>
                  <a:pt x="503747" y="962795"/>
                </a:cubicBezTo>
                <a:cubicBezTo>
                  <a:pt x="503747" y="946025"/>
                  <a:pt x="517341" y="932431"/>
                  <a:pt x="534111" y="932431"/>
                </a:cubicBezTo>
                <a:close/>
                <a:moveTo>
                  <a:pt x="461556" y="932431"/>
                </a:moveTo>
                <a:cubicBezTo>
                  <a:pt x="478326" y="932431"/>
                  <a:pt x="491920" y="946025"/>
                  <a:pt x="491920" y="962795"/>
                </a:cubicBezTo>
                <a:cubicBezTo>
                  <a:pt x="491920" y="979564"/>
                  <a:pt x="478326" y="993158"/>
                  <a:pt x="461556" y="993158"/>
                </a:cubicBezTo>
                <a:cubicBezTo>
                  <a:pt x="444787" y="993158"/>
                  <a:pt x="431192" y="979564"/>
                  <a:pt x="431192" y="962795"/>
                </a:cubicBezTo>
                <a:cubicBezTo>
                  <a:pt x="431192" y="946025"/>
                  <a:pt x="444787" y="932431"/>
                  <a:pt x="461556" y="932431"/>
                </a:cubicBezTo>
                <a:close/>
                <a:moveTo>
                  <a:pt x="389002" y="932431"/>
                </a:moveTo>
                <a:cubicBezTo>
                  <a:pt x="405771" y="932431"/>
                  <a:pt x="419365" y="946025"/>
                  <a:pt x="419365" y="962795"/>
                </a:cubicBezTo>
                <a:cubicBezTo>
                  <a:pt x="419365" y="979564"/>
                  <a:pt x="405771" y="993158"/>
                  <a:pt x="389002" y="993158"/>
                </a:cubicBezTo>
                <a:cubicBezTo>
                  <a:pt x="372232" y="993158"/>
                  <a:pt x="358638" y="979564"/>
                  <a:pt x="358638" y="962795"/>
                </a:cubicBezTo>
                <a:cubicBezTo>
                  <a:pt x="358638" y="946025"/>
                  <a:pt x="372232" y="932431"/>
                  <a:pt x="389002" y="932431"/>
                </a:cubicBezTo>
                <a:close/>
                <a:moveTo>
                  <a:pt x="316447" y="932431"/>
                </a:moveTo>
                <a:cubicBezTo>
                  <a:pt x="333216" y="932431"/>
                  <a:pt x="346810" y="946025"/>
                  <a:pt x="346810" y="962795"/>
                </a:cubicBezTo>
                <a:cubicBezTo>
                  <a:pt x="346810" y="979564"/>
                  <a:pt x="333216" y="993158"/>
                  <a:pt x="316447" y="993158"/>
                </a:cubicBezTo>
                <a:cubicBezTo>
                  <a:pt x="299677" y="993158"/>
                  <a:pt x="286084" y="979564"/>
                  <a:pt x="286084" y="962795"/>
                </a:cubicBezTo>
                <a:cubicBezTo>
                  <a:pt x="286084" y="946025"/>
                  <a:pt x="299677" y="932431"/>
                  <a:pt x="316447" y="932431"/>
                </a:cubicBezTo>
                <a:close/>
                <a:moveTo>
                  <a:pt x="243892" y="932431"/>
                </a:moveTo>
                <a:cubicBezTo>
                  <a:pt x="260662" y="932431"/>
                  <a:pt x="274256" y="946025"/>
                  <a:pt x="274256" y="962795"/>
                </a:cubicBezTo>
                <a:cubicBezTo>
                  <a:pt x="274256" y="979564"/>
                  <a:pt x="260662" y="993158"/>
                  <a:pt x="243892" y="993158"/>
                </a:cubicBezTo>
                <a:cubicBezTo>
                  <a:pt x="227123" y="993158"/>
                  <a:pt x="213529" y="979564"/>
                  <a:pt x="213529" y="962795"/>
                </a:cubicBezTo>
                <a:cubicBezTo>
                  <a:pt x="213529" y="946025"/>
                  <a:pt x="227123" y="932431"/>
                  <a:pt x="243892" y="932431"/>
                </a:cubicBezTo>
                <a:close/>
                <a:moveTo>
                  <a:pt x="171339" y="932431"/>
                </a:moveTo>
                <a:cubicBezTo>
                  <a:pt x="188107" y="932431"/>
                  <a:pt x="201701" y="946025"/>
                  <a:pt x="201701" y="962795"/>
                </a:cubicBezTo>
                <a:cubicBezTo>
                  <a:pt x="201701" y="979564"/>
                  <a:pt x="188107" y="993158"/>
                  <a:pt x="171339" y="993158"/>
                </a:cubicBezTo>
                <a:cubicBezTo>
                  <a:pt x="154645" y="993158"/>
                  <a:pt x="141051" y="979564"/>
                  <a:pt x="141051" y="962795"/>
                </a:cubicBezTo>
                <a:cubicBezTo>
                  <a:pt x="141051" y="946025"/>
                  <a:pt x="154645" y="932431"/>
                  <a:pt x="171339" y="932431"/>
                </a:cubicBezTo>
                <a:close/>
                <a:moveTo>
                  <a:pt x="98870" y="932431"/>
                </a:moveTo>
                <a:cubicBezTo>
                  <a:pt x="115634" y="932431"/>
                  <a:pt x="129228" y="946025"/>
                  <a:pt x="129228" y="962795"/>
                </a:cubicBezTo>
                <a:cubicBezTo>
                  <a:pt x="129228" y="979564"/>
                  <a:pt x="115634" y="993158"/>
                  <a:pt x="98870" y="993158"/>
                </a:cubicBezTo>
                <a:cubicBezTo>
                  <a:pt x="82099" y="993158"/>
                  <a:pt x="68505" y="979564"/>
                  <a:pt x="68505" y="962795"/>
                </a:cubicBezTo>
                <a:cubicBezTo>
                  <a:pt x="68505" y="946025"/>
                  <a:pt x="82099" y="932431"/>
                  <a:pt x="98870" y="932431"/>
                </a:cubicBezTo>
                <a:close/>
                <a:moveTo>
                  <a:pt x="26316" y="932431"/>
                </a:moveTo>
                <a:cubicBezTo>
                  <a:pt x="43081" y="932431"/>
                  <a:pt x="56676" y="946025"/>
                  <a:pt x="56676" y="962795"/>
                </a:cubicBezTo>
                <a:cubicBezTo>
                  <a:pt x="56676" y="979564"/>
                  <a:pt x="43081" y="993158"/>
                  <a:pt x="26316" y="993158"/>
                </a:cubicBezTo>
                <a:cubicBezTo>
                  <a:pt x="17931" y="993158"/>
                  <a:pt x="10340" y="989760"/>
                  <a:pt x="4845" y="984265"/>
                </a:cubicBezTo>
                <a:lnTo>
                  <a:pt x="0" y="972570"/>
                </a:lnTo>
                <a:lnTo>
                  <a:pt x="0" y="953020"/>
                </a:lnTo>
                <a:lnTo>
                  <a:pt x="4845" y="941324"/>
                </a:lnTo>
                <a:cubicBezTo>
                  <a:pt x="10340" y="935830"/>
                  <a:pt x="17931" y="932431"/>
                  <a:pt x="26316" y="932431"/>
                </a:cubicBezTo>
                <a:close/>
                <a:moveTo>
                  <a:pt x="1612513" y="853981"/>
                </a:moveTo>
                <a:lnTo>
                  <a:pt x="1607766" y="872445"/>
                </a:lnTo>
                <a:lnTo>
                  <a:pt x="1598477" y="897823"/>
                </a:lnTo>
                <a:lnTo>
                  <a:pt x="1592066" y="882343"/>
                </a:lnTo>
                <a:cubicBezTo>
                  <a:pt x="1592066" y="869766"/>
                  <a:pt x="1599712" y="858975"/>
                  <a:pt x="1610610" y="854366"/>
                </a:cubicBezTo>
                <a:close/>
                <a:moveTo>
                  <a:pt x="1549874" y="851979"/>
                </a:moveTo>
                <a:cubicBezTo>
                  <a:pt x="1566644" y="851979"/>
                  <a:pt x="1580238" y="865573"/>
                  <a:pt x="1580238" y="882343"/>
                </a:cubicBezTo>
                <a:cubicBezTo>
                  <a:pt x="1580238" y="899112"/>
                  <a:pt x="1566644" y="912706"/>
                  <a:pt x="1549874" y="912706"/>
                </a:cubicBezTo>
                <a:cubicBezTo>
                  <a:pt x="1533105" y="912706"/>
                  <a:pt x="1519511" y="899112"/>
                  <a:pt x="1519511" y="882343"/>
                </a:cubicBezTo>
                <a:cubicBezTo>
                  <a:pt x="1519511" y="865573"/>
                  <a:pt x="1533105" y="851979"/>
                  <a:pt x="1549874" y="851979"/>
                </a:cubicBezTo>
                <a:close/>
                <a:moveTo>
                  <a:pt x="1477320" y="851979"/>
                </a:moveTo>
                <a:cubicBezTo>
                  <a:pt x="1494089" y="851979"/>
                  <a:pt x="1507683" y="865573"/>
                  <a:pt x="1507683" y="882343"/>
                </a:cubicBezTo>
                <a:cubicBezTo>
                  <a:pt x="1507683" y="899112"/>
                  <a:pt x="1494089" y="912706"/>
                  <a:pt x="1477320" y="912706"/>
                </a:cubicBezTo>
                <a:cubicBezTo>
                  <a:pt x="1460550" y="912706"/>
                  <a:pt x="1446956" y="899112"/>
                  <a:pt x="1446956" y="882343"/>
                </a:cubicBezTo>
                <a:cubicBezTo>
                  <a:pt x="1446956" y="865573"/>
                  <a:pt x="1460550" y="851979"/>
                  <a:pt x="1477320" y="851979"/>
                </a:cubicBezTo>
                <a:close/>
                <a:moveTo>
                  <a:pt x="1404765" y="851979"/>
                </a:moveTo>
                <a:cubicBezTo>
                  <a:pt x="1421535" y="851979"/>
                  <a:pt x="1435129" y="865573"/>
                  <a:pt x="1435129" y="882343"/>
                </a:cubicBezTo>
                <a:cubicBezTo>
                  <a:pt x="1435129" y="899112"/>
                  <a:pt x="1421535" y="912706"/>
                  <a:pt x="1404765" y="912706"/>
                </a:cubicBezTo>
                <a:cubicBezTo>
                  <a:pt x="1387996" y="912706"/>
                  <a:pt x="1374402" y="899112"/>
                  <a:pt x="1374402" y="882343"/>
                </a:cubicBezTo>
                <a:cubicBezTo>
                  <a:pt x="1374402" y="865573"/>
                  <a:pt x="1387996" y="851979"/>
                  <a:pt x="1404765" y="851979"/>
                </a:cubicBezTo>
                <a:close/>
                <a:moveTo>
                  <a:pt x="1332211" y="851979"/>
                </a:moveTo>
                <a:cubicBezTo>
                  <a:pt x="1348980" y="851979"/>
                  <a:pt x="1362574" y="865573"/>
                  <a:pt x="1362574" y="882343"/>
                </a:cubicBezTo>
                <a:cubicBezTo>
                  <a:pt x="1362574" y="899112"/>
                  <a:pt x="1348980" y="912706"/>
                  <a:pt x="1332211" y="912706"/>
                </a:cubicBezTo>
                <a:cubicBezTo>
                  <a:pt x="1315441" y="912706"/>
                  <a:pt x="1301847" y="899112"/>
                  <a:pt x="1301847" y="882343"/>
                </a:cubicBezTo>
                <a:cubicBezTo>
                  <a:pt x="1301847" y="865573"/>
                  <a:pt x="1315441" y="851979"/>
                  <a:pt x="1332211" y="851979"/>
                </a:cubicBezTo>
                <a:close/>
                <a:moveTo>
                  <a:pt x="1259656" y="851979"/>
                </a:moveTo>
                <a:cubicBezTo>
                  <a:pt x="1276426" y="851979"/>
                  <a:pt x="1290020" y="865573"/>
                  <a:pt x="1290020" y="882343"/>
                </a:cubicBezTo>
                <a:cubicBezTo>
                  <a:pt x="1290020" y="899112"/>
                  <a:pt x="1276426" y="912706"/>
                  <a:pt x="1259656" y="912706"/>
                </a:cubicBezTo>
                <a:cubicBezTo>
                  <a:pt x="1242887" y="912706"/>
                  <a:pt x="1229293" y="899112"/>
                  <a:pt x="1229293" y="882343"/>
                </a:cubicBezTo>
                <a:cubicBezTo>
                  <a:pt x="1229293" y="865573"/>
                  <a:pt x="1242887" y="851979"/>
                  <a:pt x="1259656" y="851979"/>
                </a:cubicBezTo>
                <a:close/>
                <a:moveTo>
                  <a:pt x="1187102" y="851979"/>
                </a:moveTo>
                <a:cubicBezTo>
                  <a:pt x="1203871" y="851979"/>
                  <a:pt x="1217465" y="865573"/>
                  <a:pt x="1217465" y="882343"/>
                </a:cubicBezTo>
                <a:cubicBezTo>
                  <a:pt x="1217465" y="899112"/>
                  <a:pt x="1203871" y="912706"/>
                  <a:pt x="1187102" y="912706"/>
                </a:cubicBezTo>
                <a:cubicBezTo>
                  <a:pt x="1170332" y="912706"/>
                  <a:pt x="1156738" y="899112"/>
                  <a:pt x="1156738" y="882343"/>
                </a:cubicBezTo>
                <a:cubicBezTo>
                  <a:pt x="1156738" y="865573"/>
                  <a:pt x="1170332" y="851979"/>
                  <a:pt x="1187102" y="851979"/>
                </a:cubicBezTo>
                <a:close/>
                <a:moveTo>
                  <a:pt x="1114547" y="851979"/>
                </a:moveTo>
                <a:cubicBezTo>
                  <a:pt x="1131317" y="851979"/>
                  <a:pt x="1144911" y="865573"/>
                  <a:pt x="1144911" y="882343"/>
                </a:cubicBezTo>
                <a:cubicBezTo>
                  <a:pt x="1144911" y="899112"/>
                  <a:pt x="1131317" y="912706"/>
                  <a:pt x="1114547" y="912706"/>
                </a:cubicBezTo>
                <a:cubicBezTo>
                  <a:pt x="1097778" y="912706"/>
                  <a:pt x="1084184" y="899112"/>
                  <a:pt x="1084184" y="882343"/>
                </a:cubicBezTo>
                <a:cubicBezTo>
                  <a:pt x="1084184" y="865573"/>
                  <a:pt x="1097778" y="851979"/>
                  <a:pt x="1114547" y="851979"/>
                </a:cubicBezTo>
                <a:close/>
                <a:moveTo>
                  <a:pt x="1041993" y="851979"/>
                </a:moveTo>
                <a:cubicBezTo>
                  <a:pt x="1058762" y="851979"/>
                  <a:pt x="1072356" y="865573"/>
                  <a:pt x="1072356" y="882343"/>
                </a:cubicBezTo>
                <a:cubicBezTo>
                  <a:pt x="1072356" y="899112"/>
                  <a:pt x="1058762" y="912706"/>
                  <a:pt x="1041993" y="912706"/>
                </a:cubicBezTo>
                <a:cubicBezTo>
                  <a:pt x="1025223" y="912706"/>
                  <a:pt x="1011629" y="899112"/>
                  <a:pt x="1011629" y="882343"/>
                </a:cubicBezTo>
                <a:cubicBezTo>
                  <a:pt x="1011629" y="865573"/>
                  <a:pt x="1025223" y="851979"/>
                  <a:pt x="1041993" y="851979"/>
                </a:cubicBezTo>
                <a:close/>
                <a:moveTo>
                  <a:pt x="969438" y="851979"/>
                </a:moveTo>
                <a:cubicBezTo>
                  <a:pt x="986208" y="851979"/>
                  <a:pt x="999801" y="865573"/>
                  <a:pt x="999801" y="882343"/>
                </a:cubicBezTo>
                <a:cubicBezTo>
                  <a:pt x="999801" y="899112"/>
                  <a:pt x="986208" y="912706"/>
                  <a:pt x="969438" y="912706"/>
                </a:cubicBezTo>
                <a:cubicBezTo>
                  <a:pt x="952669" y="912706"/>
                  <a:pt x="939075" y="899112"/>
                  <a:pt x="939075" y="882343"/>
                </a:cubicBezTo>
                <a:cubicBezTo>
                  <a:pt x="939075" y="865573"/>
                  <a:pt x="952669" y="851979"/>
                  <a:pt x="969438" y="851979"/>
                </a:cubicBezTo>
                <a:close/>
                <a:moveTo>
                  <a:pt x="896883" y="851979"/>
                </a:moveTo>
                <a:cubicBezTo>
                  <a:pt x="913653" y="851979"/>
                  <a:pt x="927247" y="865573"/>
                  <a:pt x="927247" y="882343"/>
                </a:cubicBezTo>
                <a:cubicBezTo>
                  <a:pt x="927247" y="899112"/>
                  <a:pt x="913653" y="912706"/>
                  <a:pt x="896883" y="912706"/>
                </a:cubicBezTo>
                <a:cubicBezTo>
                  <a:pt x="880114" y="912706"/>
                  <a:pt x="866520" y="899112"/>
                  <a:pt x="866520" y="882343"/>
                </a:cubicBezTo>
                <a:cubicBezTo>
                  <a:pt x="866520" y="865573"/>
                  <a:pt x="880114" y="851979"/>
                  <a:pt x="896883" y="851979"/>
                </a:cubicBezTo>
                <a:close/>
                <a:moveTo>
                  <a:pt x="824329" y="851979"/>
                </a:moveTo>
                <a:cubicBezTo>
                  <a:pt x="841098" y="851979"/>
                  <a:pt x="854692" y="865573"/>
                  <a:pt x="854692" y="882343"/>
                </a:cubicBezTo>
                <a:cubicBezTo>
                  <a:pt x="854692" y="899112"/>
                  <a:pt x="841098" y="912706"/>
                  <a:pt x="824329" y="912706"/>
                </a:cubicBezTo>
                <a:cubicBezTo>
                  <a:pt x="807559" y="912706"/>
                  <a:pt x="793965" y="899112"/>
                  <a:pt x="793965" y="882343"/>
                </a:cubicBezTo>
                <a:cubicBezTo>
                  <a:pt x="793965" y="865573"/>
                  <a:pt x="807559" y="851979"/>
                  <a:pt x="824329" y="851979"/>
                </a:cubicBezTo>
                <a:close/>
                <a:moveTo>
                  <a:pt x="751774" y="851979"/>
                </a:moveTo>
                <a:cubicBezTo>
                  <a:pt x="768544" y="851979"/>
                  <a:pt x="782138" y="865573"/>
                  <a:pt x="782138" y="882343"/>
                </a:cubicBezTo>
                <a:cubicBezTo>
                  <a:pt x="782138" y="899112"/>
                  <a:pt x="768544" y="912706"/>
                  <a:pt x="751774" y="912706"/>
                </a:cubicBezTo>
                <a:cubicBezTo>
                  <a:pt x="735005" y="912706"/>
                  <a:pt x="721411" y="899112"/>
                  <a:pt x="721411" y="882343"/>
                </a:cubicBezTo>
                <a:cubicBezTo>
                  <a:pt x="721411" y="865573"/>
                  <a:pt x="735005" y="851979"/>
                  <a:pt x="751774" y="851979"/>
                </a:cubicBezTo>
                <a:close/>
                <a:moveTo>
                  <a:pt x="679220" y="851979"/>
                </a:moveTo>
                <a:cubicBezTo>
                  <a:pt x="695989" y="851979"/>
                  <a:pt x="709583" y="865573"/>
                  <a:pt x="709583" y="882343"/>
                </a:cubicBezTo>
                <a:cubicBezTo>
                  <a:pt x="709583" y="899112"/>
                  <a:pt x="695989" y="912706"/>
                  <a:pt x="679220" y="912706"/>
                </a:cubicBezTo>
                <a:cubicBezTo>
                  <a:pt x="662450" y="912706"/>
                  <a:pt x="648856" y="899112"/>
                  <a:pt x="648856" y="882343"/>
                </a:cubicBezTo>
                <a:cubicBezTo>
                  <a:pt x="648856" y="865573"/>
                  <a:pt x="662450" y="851979"/>
                  <a:pt x="679220" y="851979"/>
                </a:cubicBezTo>
                <a:close/>
                <a:moveTo>
                  <a:pt x="606665" y="851979"/>
                </a:moveTo>
                <a:cubicBezTo>
                  <a:pt x="623435" y="851979"/>
                  <a:pt x="637029" y="865573"/>
                  <a:pt x="637029" y="882343"/>
                </a:cubicBezTo>
                <a:cubicBezTo>
                  <a:pt x="637029" y="899112"/>
                  <a:pt x="623435" y="912706"/>
                  <a:pt x="606665" y="912706"/>
                </a:cubicBezTo>
                <a:cubicBezTo>
                  <a:pt x="589896" y="912706"/>
                  <a:pt x="576302" y="899112"/>
                  <a:pt x="576302" y="882343"/>
                </a:cubicBezTo>
                <a:cubicBezTo>
                  <a:pt x="576302" y="865573"/>
                  <a:pt x="589896" y="851979"/>
                  <a:pt x="606665" y="851979"/>
                </a:cubicBezTo>
                <a:close/>
                <a:moveTo>
                  <a:pt x="534111" y="851979"/>
                </a:moveTo>
                <a:cubicBezTo>
                  <a:pt x="550880" y="851979"/>
                  <a:pt x="564474" y="865573"/>
                  <a:pt x="564474" y="882343"/>
                </a:cubicBezTo>
                <a:cubicBezTo>
                  <a:pt x="564474" y="899112"/>
                  <a:pt x="550880" y="912706"/>
                  <a:pt x="534111" y="912706"/>
                </a:cubicBezTo>
                <a:cubicBezTo>
                  <a:pt x="517341" y="912706"/>
                  <a:pt x="503747" y="899112"/>
                  <a:pt x="503747" y="882343"/>
                </a:cubicBezTo>
                <a:cubicBezTo>
                  <a:pt x="503747" y="865573"/>
                  <a:pt x="517341" y="851979"/>
                  <a:pt x="534111" y="851979"/>
                </a:cubicBezTo>
                <a:close/>
                <a:moveTo>
                  <a:pt x="461556" y="851979"/>
                </a:moveTo>
                <a:cubicBezTo>
                  <a:pt x="478326" y="851979"/>
                  <a:pt x="491920" y="865573"/>
                  <a:pt x="491920" y="882343"/>
                </a:cubicBezTo>
                <a:cubicBezTo>
                  <a:pt x="491920" y="899112"/>
                  <a:pt x="478326" y="912706"/>
                  <a:pt x="461556" y="912706"/>
                </a:cubicBezTo>
                <a:cubicBezTo>
                  <a:pt x="444787" y="912706"/>
                  <a:pt x="431192" y="899112"/>
                  <a:pt x="431192" y="882343"/>
                </a:cubicBezTo>
                <a:cubicBezTo>
                  <a:pt x="431192" y="865573"/>
                  <a:pt x="444787" y="851979"/>
                  <a:pt x="461556" y="851979"/>
                </a:cubicBezTo>
                <a:close/>
                <a:moveTo>
                  <a:pt x="389002" y="851979"/>
                </a:moveTo>
                <a:cubicBezTo>
                  <a:pt x="405771" y="851979"/>
                  <a:pt x="419365" y="865573"/>
                  <a:pt x="419365" y="882343"/>
                </a:cubicBezTo>
                <a:cubicBezTo>
                  <a:pt x="419365" y="899112"/>
                  <a:pt x="405771" y="912706"/>
                  <a:pt x="389002" y="912706"/>
                </a:cubicBezTo>
                <a:cubicBezTo>
                  <a:pt x="372232" y="912706"/>
                  <a:pt x="358638" y="899112"/>
                  <a:pt x="358638" y="882343"/>
                </a:cubicBezTo>
                <a:cubicBezTo>
                  <a:pt x="358638" y="865573"/>
                  <a:pt x="372232" y="851979"/>
                  <a:pt x="389002" y="851979"/>
                </a:cubicBezTo>
                <a:close/>
                <a:moveTo>
                  <a:pt x="316447" y="851979"/>
                </a:moveTo>
                <a:cubicBezTo>
                  <a:pt x="333216" y="851979"/>
                  <a:pt x="346810" y="865573"/>
                  <a:pt x="346810" y="882343"/>
                </a:cubicBezTo>
                <a:cubicBezTo>
                  <a:pt x="346810" y="899112"/>
                  <a:pt x="333216" y="912706"/>
                  <a:pt x="316447" y="912706"/>
                </a:cubicBezTo>
                <a:cubicBezTo>
                  <a:pt x="299677" y="912706"/>
                  <a:pt x="286084" y="899112"/>
                  <a:pt x="286084" y="882343"/>
                </a:cubicBezTo>
                <a:cubicBezTo>
                  <a:pt x="286084" y="865573"/>
                  <a:pt x="299677" y="851979"/>
                  <a:pt x="316447" y="851979"/>
                </a:cubicBezTo>
                <a:close/>
                <a:moveTo>
                  <a:pt x="243892" y="851979"/>
                </a:moveTo>
                <a:cubicBezTo>
                  <a:pt x="260662" y="851979"/>
                  <a:pt x="274256" y="865573"/>
                  <a:pt x="274256" y="882343"/>
                </a:cubicBezTo>
                <a:cubicBezTo>
                  <a:pt x="274256" y="899112"/>
                  <a:pt x="260662" y="912706"/>
                  <a:pt x="243892" y="912706"/>
                </a:cubicBezTo>
                <a:cubicBezTo>
                  <a:pt x="227123" y="912706"/>
                  <a:pt x="213529" y="899112"/>
                  <a:pt x="213529" y="882343"/>
                </a:cubicBezTo>
                <a:cubicBezTo>
                  <a:pt x="213529" y="865573"/>
                  <a:pt x="227123" y="851979"/>
                  <a:pt x="243892" y="851979"/>
                </a:cubicBezTo>
                <a:close/>
                <a:moveTo>
                  <a:pt x="171339" y="851979"/>
                </a:moveTo>
                <a:cubicBezTo>
                  <a:pt x="188107" y="851979"/>
                  <a:pt x="201701" y="865573"/>
                  <a:pt x="201701" y="882343"/>
                </a:cubicBezTo>
                <a:cubicBezTo>
                  <a:pt x="201701" y="899112"/>
                  <a:pt x="188107" y="912706"/>
                  <a:pt x="171339" y="912706"/>
                </a:cubicBezTo>
                <a:cubicBezTo>
                  <a:pt x="154651" y="912706"/>
                  <a:pt x="141056" y="899112"/>
                  <a:pt x="141056" y="882343"/>
                </a:cubicBezTo>
                <a:cubicBezTo>
                  <a:pt x="141056" y="865573"/>
                  <a:pt x="154651" y="851979"/>
                  <a:pt x="171339" y="851979"/>
                </a:cubicBezTo>
                <a:close/>
                <a:moveTo>
                  <a:pt x="98877" y="851979"/>
                </a:moveTo>
                <a:cubicBezTo>
                  <a:pt x="115640" y="851979"/>
                  <a:pt x="129234" y="865573"/>
                  <a:pt x="129234" y="882343"/>
                </a:cubicBezTo>
                <a:cubicBezTo>
                  <a:pt x="129234" y="899112"/>
                  <a:pt x="115640" y="912706"/>
                  <a:pt x="98877" y="912706"/>
                </a:cubicBezTo>
                <a:cubicBezTo>
                  <a:pt x="82106" y="912706"/>
                  <a:pt x="68511" y="899112"/>
                  <a:pt x="68511" y="882343"/>
                </a:cubicBezTo>
                <a:cubicBezTo>
                  <a:pt x="68511" y="865573"/>
                  <a:pt x="82106" y="851979"/>
                  <a:pt x="98877" y="851979"/>
                </a:cubicBezTo>
                <a:close/>
                <a:moveTo>
                  <a:pt x="26322" y="851979"/>
                </a:moveTo>
                <a:cubicBezTo>
                  <a:pt x="43087" y="851979"/>
                  <a:pt x="56682" y="865573"/>
                  <a:pt x="56682" y="882343"/>
                </a:cubicBezTo>
                <a:cubicBezTo>
                  <a:pt x="56682" y="899112"/>
                  <a:pt x="43087" y="912706"/>
                  <a:pt x="26322" y="912706"/>
                </a:cubicBezTo>
                <a:cubicBezTo>
                  <a:pt x="17937" y="912706"/>
                  <a:pt x="10346" y="909308"/>
                  <a:pt x="4851" y="903813"/>
                </a:cubicBezTo>
                <a:lnTo>
                  <a:pt x="0" y="892101"/>
                </a:lnTo>
                <a:lnTo>
                  <a:pt x="0" y="872585"/>
                </a:lnTo>
                <a:lnTo>
                  <a:pt x="4851" y="860872"/>
                </a:lnTo>
                <a:cubicBezTo>
                  <a:pt x="10346" y="855378"/>
                  <a:pt x="17937" y="851979"/>
                  <a:pt x="26322" y="851979"/>
                </a:cubicBezTo>
                <a:close/>
                <a:moveTo>
                  <a:pt x="1622429" y="771528"/>
                </a:moveTo>
                <a:lnTo>
                  <a:pt x="1633158" y="773694"/>
                </a:lnTo>
                <a:lnTo>
                  <a:pt x="1618313" y="831424"/>
                </a:lnTo>
                <a:lnTo>
                  <a:pt x="1610610" y="829868"/>
                </a:lnTo>
                <a:cubicBezTo>
                  <a:pt x="1599712" y="825259"/>
                  <a:pt x="1592066" y="814469"/>
                  <a:pt x="1592066" y="801891"/>
                </a:cubicBezTo>
                <a:cubicBezTo>
                  <a:pt x="1592066" y="785122"/>
                  <a:pt x="1605659" y="771528"/>
                  <a:pt x="1622429" y="771528"/>
                </a:cubicBezTo>
                <a:close/>
                <a:moveTo>
                  <a:pt x="1549874" y="771528"/>
                </a:moveTo>
                <a:cubicBezTo>
                  <a:pt x="1566644" y="771528"/>
                  <a:pt x="1580238" y="785122"/>
                  <a:pt x="1580238" y="801891"/>
                </a:cubicBezTo>
                <a:cubicBezTo>
                  <a:pt x="1580238" y="818661"/>
                  <a:pt x="1566644" y="832255"/>
                  <a:pt x="1549874" y="832255"/>
                </a:cubicBezTo>
                <a:cubicBezTo>
                  <a:pt x="1533105" y="832255"/>
                  <a:pt x="1519511" y="818661"/>
                  <a:pt x="1519511" y="801891"/>
                </a:cubicBezTo>
                <a:cubicBezTo>
                  <a:pt x="1519511" y="785122"/>
                  <a:pt x="1533105" y="771528"/>
                  <a:pt x="1549874" y="771528"/>
                </a:cubicBezTo>
                <a:close/>
                <a:moveTo>
                  <a:pt x="1477320" y="771528"/>
                </a:moveTo>
                <a:cubicBezTo>
                  <a:pt x="1494089" y="771528"/>
                  <a:pt x="1507683" y="785122"/>
                  <a:pt x="1507683" y="801891"/>
                </a:cubicBezTo>
                <a:cubicBezTo>
                  <a:pt x="1507683" y="818661"/>
                  <a:pt x="1494089" y="832255"/>
                  <a:pt x="1477320" y="832255"/>
                </a:cubicBezTo>
                <a:cubicBezTo>
                  <a:pt x="1460550" y="832255"/>
                  <a:pt x="1446956" y="818661"/>
                  <a:pt x="1446956" y="801891"/>
                </a:cubicBezTo>
                <a:cubicBezTo>
                  <a:pt x="1446956" y="785122"/>
                  <a:pt x="1460550" y="771528"/>
                  <a:pt x="1477320" y="771528"/>
                </a:cubicBezTo>
                <a:close/>
                <a:moveTo>
                  <a:pt x="1404765" y="771528"/>
                </a:moveTo>
                <a:cubicBezTo>
                  <a:pt x="1421535" y="771528"/>
                  <a:pt x="1435129" y="785122"/>
                  <a:pt x="1435129" y="801891"/>
                </a:cubicBezTo>
                <a:cubicBezTo>
                  <a:pt x="1435129" y="818661"/>
                  <a:pt x="1421535" y="832255"/>
                  <a:pt x="1404765" y="832255"/>
                </a:cubicBezTo>
                <a:cubicBezTo>
                  <a:pt x="1387996" y="832255"/>
                  <a:pt x="1374402" y="818661"/>
                  <a:pt x="1374402" y="801891"/>
                </a:cubicBezTo>
                <a:cubicBezTo>
                  <a:pt x="1374402" y="785122"/>
                  <a:pt x="1387996" y="771528"/>
                  <a:pt x="1404765" y="771528"/>
                </a:cubicBezTo>
                <a:close/>
                <a:moveTo>
                  <a:pt x="1332211" y="771528"/>
                </a:moveTo>
                <a:cubicBezTo>
                  <a:pt x="1348980" y="771528"/>
                  <a:pt x="1362574" y="785122"/>
                  <a:pt x="1362574" y="801891"/>
                </a:cubicBezTo>
                <a:cubicBezTo>
                  <a:pt x="1362574" y="818661"/>
                  <a:pt x="1348980" y="832255"/>
                  <a:pt x="1332211" y="832255"/>
                </a:cubicBezTo>
                <a:cubicBezTo>
                  <a:pt x="1315441" y="832255"/>
                  <a:pt x="1301847" y="818661"/>
                  <a:pt x="1301847" y="801891"/>
                </a:cubicBezTo>
                <a:cubicBezTo>
                  <a:pt x="1301847" y="785122"/>
                  <a:pt x="1315441" y="771528"/>
                  <a:pt x="1332211" y="771528"/>
                </a:cubicBezTo>
                <a:close/>
                <a:moveTo>
                  <a:pt x="1259656" y="771528"/>
                </a:moveTo>
                <a:cubicBezTo>
                  <a:pt x="1276426" y="771528"/>
                  <a:pt x="1290020" y="785122"/>
                  <a:pt x="1290020" y="801891"/>
                </a:cubicBezTo>
                <a:cubicBezTo>
                  <a:pt x="1290020" y="818661"/>
                  <a:pt x="1276426" y="832255"/>
                  <a:pt x="1259656" y="832255"/>
                </a:cubicBezTo>
                <a:cubicBezTo>
                  <a:pt x="1242887" y="832255"/>
                  <a:pt x="1229293" y="818661"/>
                  <a:pt x="1229293" y="801891"/>
                </a:cubicBezTo>
                <a:cubicBezTo>
                  <a:pt x="1229293" y="785122"/>
                  <a:pt x="1242887" y="771528"/>
                  <a:pt x="1259656" y="771528"/>
                </a:cubicBezTo>
                <a:close/>
                <a:moveTo>
                  <a:pt x="1187102" y="771528"/>
                </a:moveTo>
                <a:cubicBezTo>
                  <a:pt x="1203871" y="771528"/>
                  <a:pt x="1217465" y="785122"/>
                  <a:pt x="1217465" y="801891"/>
                </a:cubicBezTo>
                <a:cubicBezTo>
                  <a:pt x="1217465" y="818661"/>
                  <a:pt x="1203871" y="832255"/>
                  <a:pt x="1187102" y="832255"/>
                </a:cubicBezTo>
                <a:cubicBezTo>
                  <a:pt x="1170332" y="832255"/>
                  <a:pt x="1156738" y="818661"/>
                  <a:pt x="1156738" y="801891"/>
                </a:cubicBezTo>
                <a:cubicBezTo>
                  <a:pt x="1156738" y="785122"/>
                  <a:pt x="1170332" y="771528"/>
                  <a:pt x="1187102" y="771528"/>
                </a:cubicBezTo>
                <a:close/>
                <a:moveTo>
                  <a:pt x="1114547" y="771528"/>
                </a:moveTo>
                <a:cubicBezTo>
                  <a:pt x="1131317" y="771528"/>
                  <a:pt x="1144911" y="785122"/>
                  <a:pt x="1144911" y="801891"/>
                </a:cubicBezTo>
                <a:cubicBezTo>
                  <a:pt x="1144911" y="818661"/>
                  <a:pt x="1131317" y="832255"/>
                  <a:pt x="1114547" y="832255"/>
                </a:cubicBezTo>
                <a:cubicBezTo>
                  <a:pt x="1097778" y="832255"/>
                  <a:pt x="1084184" y="818661"/>
                  <a:pt x="1084184" y="801891"/>
                </a:cubicBezTo>
                <a:cubicBezTo>
                  <a:pt x="1084184" y="785122"/>
                  <a:pt x="1097778" y="771528"/>
                  <a:pt x="1114547" y="771528"/>
                </a:cubicBezTo>
                <a:close/>
                <a:moveTo>
                  <a:pt x="1041993" y="771528"/>
                </a:moveTo>
                <a:cubicBezTo>
                  <a:pt x="1058762" y="771528"/>
                  <a:pt x="1072356" y="785122"/>
                  <a:pt x="1072356" y="801891"/>
                </a:cubicBezTo>
                <a:cubicBezTo>
                  <a:pt x="1072356" y="818661"/>
                  <a:pt x="1058762" y="832255"/>
                  <a:pt x="1041993" y="832255"/>
                </a:cubicBezTo>
                <a:cubicBezTo>
                  <a:pt x="1025223" y="832255"/>
                  <a:pt x="1011629" y="818661"/>
                  <a:pt x="1011629" y="801891"/>
                </a:cubicBezTo>
                <a:cubicBezTo>
                  <a:pt x="1011629" y="785122"/>
                  <a:pt x="1025223" y="771528"/>
                  <a:pt x="1041993" y="771528"/>
                </a:cubicBezTo>
                <a:close/>
                <a:moveTo>
                  <a:pt x="969438" y="771528"/>
                </a:moveTo>
                <a:cubicBezTo>
                  <a:pt x="986208" y="771528"/>
                  <a:pt x="999801" y="785122"/>
                  <a:pt x="999801" y="801891"/>
                </a:cubicBezTo>
                <a:cubicBezTo>
                  <a:pt x="999801" y="818661"/>
                  <a:pt x="986208" y="832255"/>
                  <a:pt x="969438" y="832255"/>
                </a:cubicBezTo>
                <a:cubicBezTo>
                  <a:pt x="952669" y="832255"/>
                  <a:pt x="939075" y="818661"/>
                  <a:pt x="939075" y="801891"/>
                </a:cubicBezTo>
                <a:cubicBezTo>
                  <a:pt x="939075" y="785122"/>
                  <a:pt x="952669" y="771528"/>
                  <a:pt x="969438" y="771528"/>
                </a:cubicBezTo>
                <a:close/>
                <a:moveTo>
                  <a:pt x="896883" y="771528"/>
                </a:moveTo>
                <a:cubicBezTo>
                  <a:pt x="913653" y="771528"/>
                  <a:pt x="927247" y="785122"/>
                  <a:pt x="927247" y="801891"/>
                </a:cubicBezTo>
                <a:cubicBezTo>
                  <a:pt x="927247" y="818661"/>
                  <a:pt x="913653" y="832255"/>
                  <a:pt x="896883" y="832255"/>
                </a:cubicBezTo>
                <a:cubicBezTo>
                  <a:pt x="880114" y="832255"/>
                  <a:pt x="866520" y="818661"/>
                  <a:pt x="866520" y="801891"/>
                </a:cubicBezTo>
                <a:cubicBezTo>
                  <a:pt x="866520" y="785122"/>
                  <a:pt x="880114" y="771528"/>
                  <a:pt x="896883" y="771528"/>
                </a:cubicBezTo>
                <a:close/>
                <a:moveTo>
                  <a:pt x="824329" y="771528"/>
                </a:moveTo>
                <a:cubicBezTo>
                  <a:pt x="841098" y="771528"/>
                  <a:pt x="854692" y="785122"/>
                  <a:pt x="854692" y="801891"/>
                </a:cubicBezTo>
                <a:cubicBezTo>
                  <a:pt x="854692" y="818661"/>
                  <a:pt x="841098" y="832255"/>
                  <a:pt x="824329" y="832255"/>
                </a:cubicBezTo>
                <a:cubicBezTo>
                  <a:pt x="807559" y="832255"/>
                  <a:pt x="793965" y="818661"/>
                  <a:pt x="793965" y="801891"/>
                </a:cubicBezTo>
                <a:cubicBezTo>
                  <a:pt x="793965" y="785122"/>
                  <a:pt x="807559" y="771528"/>
                  <a:pt x="824329" y="771528"/>
                </a:cubicBezTo>
                <a:close/>
                <a:moveTo>
                  <a:pt x="751774" y="771528"/>
                </a:moveTo>
                <a:cubicBezTo>
                  <a:pt x="768544" y="771528"/>
                  <a:pt x="782138" y="785122"/>
                  <a:pt x="782138" y="801891"/>
                </a:cubicBezTo>
                <a:cubicBezTo>
                  <a:pt x="782138" y="818661"/>
                  <a:pt x="768544" y="832255"/>
                  <a:pt x="751774" y="832255"/>
                </a:cubicBezTo>
                <a:cubicBezTo>
                  <a:pt x="735005" y="832255"/>
                  <a:pt x="721411" y="818661"/>
                  <a:pt x="721411" y="801891"/>
                </a:cubicBezTo>
                <a:cubicBezTo>
                  <a:pt x="721411" y="785122"/>
                  <a:pt x="735005" y="771528"/>
                  <a:pt x="751774" y="771528"/>
                </a:cubicBezTo>
                <a:close/>
                <a:moveTo>
                  <a:pt x="679220" y="771528"/>
                </a:moveTo>
                <a:cubicBezTo>
                  <a:pt x="695989" y="771528"/>
                  <a:pt x="709583" y="785122"/>
                  <a:pt x="709583" y="801891"/>
                </a:cubicBezTo>
                <a:cubicBezTo>
                  <a:pt x="709583" y="818661"/>
                  <a:pt x="695989" y="832255"/>
                  <a:pt x="679220" y="832255"/>
                </a:cubicBezTo>
                <a:cubicBezTo>
                  <a:pt x="662450" y="832255"/>
                  <a:pt x="648856" y="818661"/>
                  <a:pt x="648856" y="801891"/>
                </a:cubicBezTo>
                <a:cubicBezTo>
                  <a:pt x="648856" y="785122"/>
                  <a:pt x="662450" y="771528"/>
                  <a:pt x="679220" y="771528"/>
                </a:cubicBezTo>
                <a:close/>
                <a:moveTo>
                  <a:pt x="606665" y="771528"/>
                </a:moveTo>
                <a:cubicBezTo>
                  <a:pt x="623435" y="771528"/>
                  <a:pt x="637029" y="785122"/>
                  <a:pt x="637029" y="801891"/>
                </a:cubicBezTo>
                <a:cubicBezTo>
                  <a:pt x="637029" y="818661"/>
                  <a:pt x="623435" y="832255"/>
                  <a:pt x="606665" y="832255"/>
                </a:cubicBezTo>
                <a:cubicBezTo>
                  <a:pt x="589896" y="832255"/>
                  <a:pt x="576302" y="818661"/>
                  <a:pt x="576302" y="801891"/>
                </a:cubicBezTo>
                <a:cubicBezTo>
                  <a:pt x="576302" y="785122"/>
                  <a:pt x="589896" y="771528"/>
                  <a:pt x="606665" y="771528"/>
                </a:cubicBezTo>
                <a:close/>
                <a:moveTo>
                  <a:pt x="534111" y="771528"/>
                </a:moveTo>
                <a:cubicBezTo>
                  <a:pt x="550880" y="771528"/>
                  <a:pt x="564474" y="785122"/>
                  <a:pt x="564474" y="801891"/>
                </a:cubicBezTo>
                <a:cubicBezTo>
                  <a:pt x="564474" y="818661"/>
                  <a:pt x="550880" y="832255"/>
                  <a:pt x="534111" y="832255"/>
                </a:cubicBezTo>
                <a:cubicBezTo>
                  <a:pt x="517341" y="832255"/>
                  <a:pt x="503747" y="818661"/>
                  <a:pt x="503747" y="801891"/>
                </a:cubicBezTo>
                <a:cubicBezTo>
                  <a:pt x="503747" y="785122"/>
                  <a:pt x="517341" y="771528"/>
                  <a:pt x="534111" y="771528"/>
                </a:cubicBezTo>
                <a:close/>
                <a:moveTo>
                  <a:pt x="461556" y="771528"/>
                </a:moveTo>
                <a:cubicBezTo>
                  <a:pt x="478326" y="771528"/>
                  <a:pt x="491920" y="785122"/>
                  <a:pt x="491920" y="801891"/>
                </a:cubicBezTo>
                <a:cubicBezTo>
                  <a:pt x="491920" y="818661"/>
                  <a:pt x="478326" y="832255"/>
                  <a:pt x="461556" y="832255"/>
                </a:cubicBezTo>
                <a:cubicBezTo>
                  <a:pt x="444787" y="832255"/>
                  <a:pt x="431192" y="818661"/>
                  <a:pt x="431192" y="801891"/>
                </a:cubicBezTo>
                <a:cubicBezTo>
                  <a:pt x="431192" y="785122"/>
                  <a:pt x="444787" y="771528"/>
                  <a:pt x="461556" y="771528"/>
                </a:cubicBezTo>
                <a:close/>
                <a:moveTo>
                  <a:pt x="389002" y="771528"/>
                </a:moveTo>
                <a:cubicBezTo>
                  <a:pt x="405771" y="771528"/>
                  <a:pt x="419365" y="785122"/>
                  <a:pt x="419365" y="801891"/>
                </a:cubicBezTo>
                <a:cubicBezTo>
                  <a:pt x="419365" y="818661"/>
                  <a:pt x="405771" y="832255"/>
                  <a:pt x="389002" y="832255"/>
                </a:cubicBezTo>
                <a:cubicBezTo>
                  <a:pt x="372232" y="832255"/>
                  <a:pt x="358638" y="818661"/>
                  <a:pt x="358638" y="801891"/>
                </a:cubicBezTo>
                <a:cubicBezTo>
                  <a:pt x="358638" y="785122"/>
                  <a:pt x="372232" y="771528"/>
                  <a:pt x="389002" y="771528"/>
                </a:cubicBezTo>
                <a:close/>
                <a:moveTo>
                  <a:pt x="316447" y="771528"/>
                </a:moveTo>
                <a:cubicBezTo>
                  <a:pt x="333216" y="771528"/>
                  <a:pt x="346810" y="785122"/>
                  <a:pt x="346810" y="801891"/>
                </a:cubicBezTo>
                <a:cubicBezTo>
                  <a:pt x="346810" y="818661"/>
                  <a:pt x="333216" y="832255"/>
                  <a:pt x="316447" y="832255"/>
                </a:cubicBezTo>
                <a:cubicBezTo>
                  <a:pt x="299677" y="832255"/>
                  <a:pt x="286084" y="818661"/>
                  <a:pt x="286084" y="801891"/>
                </a:cubicBezTo>
                <a:cubicBezTo>
                  <a:pt x="286084" y="785122"/>
                  <a:pt x="299677" y="771528"/>
                  <a:pt x="316447" y="771528"/>
                </a:cubicBezTo>
                <a:close/>
                <a:moveTo>
                  <a:pt x="243892" y="771528"/>
                </a:moveTo>
                <a:cubicBezTo>
                  <a:pt x="260662" y="771528"/>
                  <a:pt x="274256" y="785122"/>
                  <a:pt x="274256" y="801891"/>
                </a:cubicBezTo>
                <a:cubicBezTo>
                  <a:pt x="274256" y="818661"/>
                  <a:pt x="260662" y="832255"/>
                  <a:pt x="243892" y="832255"/>
                </a:cubicBezTo>
                <a:cubicBezTo>
                  <a:pt x="227123" y="832255"/>
                  <a:pt x="213529" y="818661"/>
                  <a:pt x="213529" y="801891"/>
                </a:cubicBezTo>
                <a:cubicBezTo>
                  <a:pt x="213529" y="785122"/>
                  <a:pt x="227123" y="771528"/>
                  <a:pt x="243892" y="771528"/>
                </a:cubicBezTo>
                <a:close/>
                <a:moveTo>
                  <a:pt x="171339" y="771528"/>
                </a:moveTo>
                <a:cubicBezTo>
                  <a:pt x="188107" y="771528"/>
                  <a:pt x="201701" y="785122"/>
                  <a:pt x="201701" y="801891"/>
                </a:cubicBezTo>
                <a:cubicBezTo>
                  <a:pt x="201701" y="818661"/>
                  <a:pt x="188107" y="832255"/>
                  <a:pt x="171339" y="832255"/>
                </a:cubicBezTo>
                <a:cubicBezTo>
                  <a:pt x="154656" y="832255"/>
                  <a:pt x="141062" y="818661"/>
                  <a:pt x="141062" y="801891"/>
                </a:cubicBezTo>
                <a:cubicBezTo>
                  <a:pt x="141062" y="785122"/>
                  <a:pt x="154656" y="771528"/>
                  <a:pt x="171339" y="771528"/>
                </a:cubicBezTo>
                <a:close/>
                <a:moveTo>
                  <a:pt x="98884" y="771528"/>
                </a:moveTo>
                <a:cubicBezTo>
                  <a:pt x="115646" y="771528"/>
                  <a:pt x="129240" y="785122"/>
                  <a:pt x="129240" y="801891"/>
                </a:cubicBezTo>
                <a:cubicBezTo>
                  <a:pt x="129240" y="818661"/>
                  <a:pt x="115646" y="832255"/>
                  <a:pt x="98884" y="832255"/>
                </a:cubicBezTo>
                <a:cubicBezTo>
                  <a:pt x="82112" y="832255"/>
                  <a:pt x="68517" y="818661"/>
                  <a:pt x="68517" y="801891"/>
                </a:cubicBezTo>
                <a:cubicBezTo>
                  <a:pt x="68517" y="785122"/>
                  <a:pt x="82112" y="771528"/>
                  <a:pt x="98884" y="771528"/>
                </a:cubicBezTo>
                <a:close/>
                <a:moveTo>
                  <a:pt x="26329" y="771528"/>
                </a:moveTo>
                <a:cubicBezTo>
                  <a:pt x="43093" y="771528"/>
                  <a:pt x="56688" y="785122"/>
                  <a:pt x="56688" y="801891"/>
                </a:cubicBezTo>
                <a:cubicBezTo>
                  <a:pt x="56688" y="818661"/>
                  <a:pt x="43093" y="832255"/>
                  <a:pt x="26329" y="832255"/>
                </a:cubicBezTo>
                <a:cubicBezTo>
                  <a:pt x="17944" y="832255"/>
                  <a:pt x="10353" y="828857"/>
                  <a:pt x="4858" y="823362"/>
                </a:cubicBezTo>
                <a:lnTo>
                  <a:pt x="0" y="811633"/>
                </a:lnTo>
                <a:lnTo>
                  <a:pt x="0" y="792150"/>
                </a:lnTo>
                <a:lnTo>
                  <a:pt x="4858" y="780421"/>
                </a:lnTo>
                <a:cubicBezTo>
                  <a:pt x="10353" y="774927"/>
                  <a:pt x="17944" y="771528"/>
                  <a:pt x="26329" y="771528"/>
                </a:cubicBezTo>
                <a:close/>
                <a:moveTo>
                  <a:pt x="1622429" y="691076"/>
                </a:moveTo>
                <a:cubicBezTo>
                  <a:pt x="1630814" y="691076"/>
                  <a:pt x="1638404" y="694475"/>
                  <a:pt x="1643899" y="699969"/>
                </a:cubicBezTo>
                <a:lnTo>
                  <a:pt x="1647739" y="709237"/>
                </a:lnTo>
                <a:lnTo>
                  <a:pt x="1644828" y="728305"/>
                </a:lnTo>
                <a:lnTo>
                  <a:pt x="1640480" y="745215"/>
                </a:lnTo>
                <a:lnTo>
                  <a:pt x="1634248" y="749417"/>
                </a:lnTo>
                <a:cubicBezTo>
                  <a:pt x="1630615" y="750953"/>
                  <a:pt x="1626621" y="751803"/>
                  <a:pt x="1622429" y="751803"/>
                </a:cubicBezTo>
                <a:cubicBezTo>
                  <a:pt x="1605659" y="751803"/>
                  <a:pt x="1592066" y="738209"/>
                  <a:pt x="1592066" y="721440"/>
                </a:cubicBezTo>
                <a:cubicBezTo>
                  <a:pt x="1592066" y="704670"/>
                  <a:pt x="1605659" y="691076"/>
                  <a:pt x="1622429" y="691076"/>
                </a:cubicBezTo>
                <a:close/>
                <a:moveTo>
                  <a:pt x="1549874" y="691076"/>
                </a:moveTo>
                <a:cubicBezTo>
                  <a:pt x="1566644" y="691076"/>
                  <a:pt x="1580238" y="704670"/>
                  <a:pt x="1580238" y="721440"/>
                </a:cubicBezTo>
                <a:cubicBezTo>
                  <a:pt x="1580238" y="738209"/>
                  <a:pt x="1566644" y="751803"/>
                  <a:pt x="1549874" y="751803"/>
                </a:cubicBezTo>
                <a:cubicBezTo>
                  <a:pt x="1533105" y="751803"/>
                  <a:pt x="1519511" y="738209"/>
                  <a:pt x="1519511" y="721440"/>
                </a:cubicBezTo>
                <a:cubicBezTo>
                  <a:pt x="1519511" y="704670"/>
                  <a:pt x="1533105" y="691076"/>
                  <a:pt x="1549874" y="691076"/>
                </a:cubicBezTo>
                <a:close/>
                <a:moveTo>
                  <a:pt x="1477320" y="691076"/>
                </a:moveTo>
                <a:cubicBezTo>
                  <a:pt x="1494089" y="691076"/>
                  <a:pt x="1507683" y="704670"/>
                  <a:pt x="1507683" y="721440"/>
                </a:cubicBezTo>
                <a:cubicBezTo>
                  <a:pt x="1507683" y="738209"/>
                  <a:pt x="1494089" y="751803"/>
                  <a:pt x="1477320" y="751803"/>
                </a:cubicBezTo>
                <a:cubicBezTo>
                  <a:pt x="1460550" y="751803"/>
                  <a:pt x="1446956" y="738209"/>
                  <a:pt x="1446956" y="721440"/>
                </a:cubicBezTo>
                <a:cubicBezTo>
                  <a:pt x="1446956" y="704670"/>
                  <a:pt x="1460550" y="691076"/>
                  <a:pt x="1477320" y="691076"/>
                </a:cubicBezTo>
                <a:close/>
                <a:moveTo>
                  <a:pt x="1404765" y="691076"/>
                </a:moveTo>
                <a:cubicBezTo>
                  <a:pt x="1421535" y="691076"/>
                  <a:pt x="1435129" y="704670"/>
                  <a:pt x="1435129" y="721440"/>
                </a:cubicBezTo>
                <a:cubicBezTo>
                  <a:pt x="1435129" y="738209"/>
                  <a:pt x="1421535" y="751803"/>
                  <a:pt x="1404765" y="751803"/>
                </a:cubicBezTo>
                <a:cubicBezTo>
                  <a:pt x="1387996" y="751803"/>
                  <a:pt x="1374402" y="738209"/>
                  <a:pt x="1374402" y="721440"/>
                </a:cubicBezTo>
                <a:cubicBezTo>
                  <a:pt x="1374402" y="704670"/>
                  <a:pt x="1387996" y="691076"/>
                  <a:pt x="1404765" y="691076"/>
                </a:cubicBezTo>
                <a:close/>
                <a:moveTo>
                  <a:pt x="1332211" y="691076"/>
                </a:moveTo>
                <a:cubicBezTo>
                  <a:pt x="1348980" y="691076"/>
                  <a:pt x="1362574" y="704670"/>
                  <a:pt x="1362574" y="721440"/>
                </a:cubicBezTo>
                <a:cubicBezTo>
                  <a:pt x="1362574" y="738209"/>
                  <a:pt x="1348980" y="751803"/>
                  <a:pt x="1332211" y="751803"/>
                </a:cubicBezTo>
                <a:cubicBezTo>
                  <a:pt x="1315441" y="751803"/>
                  <a:pt x="1301847" y="738209"/>
                  <a:pt x="1301847" y="721440"/>
                </a:cubicBezTo>
                <a:cubicBezTo>
                  <a:pt x="1301847" y="704670"/>
                  <a:pt x="1315441" y="691076"/>
                  <a:pt x="1332211" y="691076"/>
                </a:cubicBezTo>
                <a:close/>
                <a:moveTo>
                  <a:pt x="1259656" y="691076"/>
                </a:moveTo>
                <a:cubicBezTo>
                  <a:pt x="1276426" y="691076"/>
                  <a:pt x="1290020" y="704670"/>
                  <a:pt x="1290020" y="721440"/>
                </a:cubicBezTo>
                <a:cubicBezTo>
                  <a:pt x="1290020" y="738209"/>
                  <a:pt x="1276426" y="751803"/>
                  <a:pt x="1259656" y="751803"/>
                </a:cubicBezTo>
                <a:cubicBezTo>
                  <a:pt x="1242887" y="751803"/>
                  <a:pt x="1229293" y="738209"/>
                  <a:pt x="1229293" y="721440"/>
                </a:cubicBezTo>
                <a:cubicBezTo>
                  <a:pt x="1229293" y="704670"/>
                  <a:pt x="1242887" y="691076"/>
                  <a:pt x="1259656" y="691076"/>
                </a:cubicBezTo>
                <a:close/>
                <a:moveTo>
                  <a:pt x="1187102" y="691076"/>
                </a:moveTo>
                <a:cubicBezTo>
                  <a:pt x="1203871" y="691076"/>
                  <a:pt x="1217465" y="704670"/>
                  <a:pt x="1217465" y="721440"/>
                </a:cubicBezTo>
                <a:cubicBezTo>
                  <a:pt x="1217465" y="738209"/>
                  <a:pt x="1203871" y="751803"/>
                  <a:pt x="1187102" y="751803"/>
                </a:cubicBezTo>
                <a:cubicBezTo>
                  <a:pt x="1170332" y="751803"/>
                  <a:pt x="1156738" y="738209"/>
                  <a:pt x="1156738" y="721440"/>
                </a:cubicBezTo>
                <a:cubicBezTo>
                  <a:pt x="1156738" y="704670"/>
                  <a:pt x="1170332" y="691076"/>
                  <a:pt x="1187102" y="691076"/>
                </a:cubicBezTo>
                <a:close/>
                <a:moveTo>
                  <a:pt x="1114547" y="691076"/>
                </a:moveTo>
                <a:cubicBezTo>
                  <a:pt x="1131317" y="691076"/>
                  <a:pt x="1144911" y="704670"/>
                  <a:pt x="1144911" y="721440"/>
                </a:cubicBezTo>
                <a:cubicBezTo>
                  <a:pt x="1144911" y="738209"/>
                  <a:pt x="1131317" y="751803"/>
                  <a:pt x="1114547" y="751803"/>
                </a:cubicBezTo>
                <a:cubicBezTo>
                  <a:pt x="1097778" y="751803"/>
                  <a:pt x="1084184" y="738209"/>
                  <a:pt x="1084184" y="721440"/>
                </a:cubicBezTo>
                <a:cubicBezTo>
                  <a:pt x="1084184" y="704670"/>
                  <a:pt x="1097778" y="691076"/>
                  <a:pt x="1114547" y="691076"/>
                </a:cubicBezTo>
                <a:close/>
                <a:moveTo>
                  <a:pt x="1041993" y="691076"/>
                </a:moveTo>
                <a:cubicBezTo>
                  <a:pt x="1058762" y="691076"/>
                  <a:pt x="1072356" y="704670"/>
                  <a:pt x="1072356" y="721440"/>
                </a:cubicBezTo>
                <a:cubicBezTo>
                  <a:pt x="1072356" y="738209"/>
                  <a:pt x="1058762" y="751803"/>
                  <a:pt x="1041993" y="751803"/>
                </a:cubicBezTo>
                <a:cubicBezTo>
                  <a:pt x="1025223" y="751803"/>
                  <a:pt x="1011629" y="738209"/>
                  <a:pt x="1011629" y="721440"/>
                </a:cubicBezTo>
                <a:cubicBezTo>
                  <a:pt x="1011629" y="704670"/>
                  <a:pt x="1025223" y="691076"/>
                  <a:pt x="1041993" y="691076"/>
                </a:cubicBezTo>
                <a:close/>
                <a:moveTo>
                  <a:pt x="969438" y="691076"/>
                </a:moveTo>
                <a:cubicBezTo>
                  <a:pt x="986208" y="691076"/>
                  <a:pt x="999801" y="704670"/>
                  <a:pt x="999801" y="721440"/>
                </a:cubicBezTo>
                <a:cubicBezTo>
                  <a:pt x="999801" y="738209"/>
                  <a:pt x="986208" y="751803"/>
                  <a:pt x="969438" y="751803"/>
                </a:cubicBezTo>
                <a:cubicBezTo>
                  <a:pt x="952669" y="751803"/>
                  <a:pt x="939075" y="738209"/>
                  <a:pt x="939075" y="721440"/>
                </a:cubicBezTo>
                <a:cubicBezTo>
                  <a:pt x="939075" y="704670"/>
                  <a:pt x="952669" y="691076"/>
                  <a:pt x="969438" y="691076"/>
                </a:cubicBezTo>
                <a:close/>
                <a:moveTo>
                  <a:pt x="896883" y="691076"/>
                </a:moveTo>
                <a:cubicBezTo>
                  <a:pt x="913653" y="691076"/>
                  <a:pt x="927247" y="704670"/>
                  <a:pt x="927247" y="721440"/>
                </a:cubicBezTo>
                <a:cubicBezTo>
                  <a:pt x="927247" y="738209"/>
                  <a:pt x="913653" y="751803"/>
                  <a:pt x="896883" y="751803"/>
                </a:cubicBezTo>
                <a:cubicBezTo>
                  <a:pt x="880114" y="751803"/>
                  <a:pt x="866520" y="738209"/>
                  <a:pt x="866520" y="721440"/>
                </a:cubicBezTo>
                <a:cubicBezTo>
                  <a:pt x="866520" y="704670"/>
                  <a:pt x="880114" y="691076"/>
                  <a:pt x="896883" y="691076"/>
                </a:cubicBezTo>
                <a:close/>
                <a:moveTo>
                  <a:pt x="824329" y="691076"/>
                </a:moveTo>
                <a:cubicBezTo>
                  <a:pt x="841098" y="691076"/>
                  <a:pt x="854692" y="704670"/>
                  <a:pt x="854692" y="721440"/>
                </a:cubicBezTo>
                <a:cubicBezTo>
                  <a:pt x="854692" y="738209"/>
                  <a:pt x="841098" y="751803"/>
                  <a:pt x="824329" y="751803"/>
                </a:cubicBezTo>
                <a:cubicBezTo>
                  <a:pt x="807559" y="751803"/>
                  <a:pt x="793965" y="738209"/>
                  <a:pt x="793965" y="721440"/>
                </a:cubicBezTo>
                <a:cubicBezTo>
                  <a:pt x="793965" y="704670"/>
                  <a:pt x="807559" y="691076"/>
                  <a:pt x="824329" y="691076"/>
                </a:cubicBezTo>
                <a:close/>
                <a:moveTo>
                  <a:pt x="751774" y="691076"/>
                </a:moveTo>
                <a:cubicBezTo>
                  <a:pt x="768544" y="691076"/>
                  <a:pt x="782138" y="704670"/>
                  <a:pt x="782138" y="721440"/>
                </a:cubicBezTo>
                <a:cubicBezTo>
                  <a:pt x="782138" y="738209"/>
                  <a:pt x="768544" y="751803"/>
                  <a:pt x="751774" y="751803"/>
                </a:cubicBezTo>
                <a:cubicBezTo>
                  <a:pt x="735005" y="751803"/>
                  <a:pt x="721411" y="738209"/>
                  <a:pt x="721411" y="721440"/>
                </a:cubicBezTo>
                <a:cubicBezTo>
                  <a:pt x="721411" y="704670"/>
                  <a:pt x="735005" y="691076"/>
                  <a:pt x="751774" y="691076"/>
                </a:cubicBezTo>
                <a:close/>
                <a:moveTo>
                  <a:pt x="679220" y="691076"/>
                </a:moveTo>
                <a:cubicBezTo>
                  <a:pt x="695989" y="691076"/>
                  <a:pt x="709583" y="704670"/>
                  <a:pt x="709583" y="721440"/>
                </a:cubicBezTo>
                <a:cubicBezTo>
                  <a:pt x="709583" y="738209"/>
                  <a:pt x="695989" y="751803"/>
                  <a:pt x="679220" y="751803"/>
                </a:cubicBezTo>
                <a:cubicBezTo>
                  <a:pt x="662450" y="751803"/>
                  <a:pt x="648856" y="738209"/>
                  <a:pt x="648856" y="721440"/>
                </a:cubicBezTo>
                <a:cubicBezTo>
                  <a:pt x="648856" y="704670"/>
                  <a:pt x="662450" y="691076"/>
                  <a:pt x="679220" y="691076"/>
                </a:cubicBezTo>
                <a:close/>
                <a:moveTo>
                  <a:pt x="606665" y="691076"/>
                </a:moveTo>
                <a:cubicBezTo>
                  <a:pt x="623435" y="691076"/>
                  <a:pt x="637029" y="704670"/>
                  <a:pt x="637029" y="721440"/>
                </a:cubicBezTo>
                <a:cubicBezTo>
                  <a:pt x="637029" y="738209"/>
                  <a:pt x="623435" y="751803"/>
                  <a:pt x="606665" y="751803"/>
                </a:cubicBezTo>
                <a:cubicBezTo>
                  <a:pt x="589896" y="751803"/>
                  <a:pt x="576302" y="738209"/>
                  <a:pt x="576302" y="721440"/>
                </a:cubicBezTo>
                <a:cubicBezTo>
                  <a:pt x="576302" y="704670"/>
                  <a:pt x="589896" y="691076"/>
                  <a:pt x="606665" y="691076"/>
                </a:cubicBezTo>
                <a:close/>
                <a:moveTo>
                  <a:pt x="534111" y="691076"/>
                </a:moveTo>
                <a:cubicBezTo>
                  <a:pt x="550880" y="691076"/>
                  <a:pt x="564474" y="704670"/>
                  <a:pt x="564474" y="721440"/>
                </a:cubicBezTo>
                <a:cubicBezTo>
                  <a:pt x="564474" y="738209"/>
                  <a:pt x="550880" y="751803"/>
                  <a:pt x="534111" y="751803"/>
                </a:cubicBezTo>
                <a:cubicBezTo>
                  <a:pt x="517341" y="751803"/>
                  <a:pt x="503747" y="738209"/>
                  <a:pt x="503747" y="721440"/>
                </a:cubicBezTo>
                <a:cubicBezTo>
                  <a:pt x="503747" y="704670"/>
                  <a:pt x="517341" y="691076"/>
                  <a:pt x="534111" y="691076"/>
                </a:cubicBezTo>
                <a:close/>
                <a:moveTo>
                  <a:pt x="461556" y="691076"/>
                </a:moveTo>
                <a:cubicBezTo>
                  <a:pt x="478326" y="691076"/>
                  <a:pt x="491920" y="704670"/>
                  <a:pt x="491920" y="721440"/>
                </a:cubicBezTo>
                <a:cubicBezTo>
                  <a:pt x="491920" y="738209"/>
                  <a:pt x="478326" y="751803"/>
                  <a:pt x="461556" y="751803"/>
                </a:cubicBezTo>
                <a:cubicBezTo>
                  <a:pt x="444787" y="751803"/>
                  <a:pt x="431192" y="738209"/>
                  <a:pt x="431192" y="721440"/>
                </a:cubicBezTo>
                <a:cubicBezTo>
                  <a:pt x="431192" y="704670"/>
                  <a:pt x="444787" y="691076"/>
                  <a:pt x="461556" y="691076"/>
                </a:cubicBezTo>
                <a:close/>
                <a:moveTo>
                  <a:pt x="389002" y="691076"/>
                </a:moveTo>
                <a:cubicBezTo>
                  <a:pt x="405771" y="691076"/>
                  <a:pt x="419365" y="704670"/>
                  <a:pt x="419365" y="721440"/>
                </a:cubicBezTo>
                <a:cubicBezTo>
                  <a:pt x="419365" y="738209"/>
                  <a:pt x="405771" y="751803"/>
                  <a:pt x="389002" y="751803"/>
                </a:cubicBezTo>
                <a:cubicBezTo>
                  <a:pt x="372232" y="751803"/>
                  <a:pt x="358638" y="738209"/>
                  <a:pt x="358638" y="721440"/>
                </a:cubicBezTo>
                <a:cubicBezTo>
                  <a:pt x="358638" y="704670"/>
                  <a:pt x="372232" y="691076"/>
                  <a:pt x="389002" y="691076"/>
                </a:cubicBezTo>
                <a:close/>
                <a:moveTo>
                  <a:pt x="316447" y="691076"/>
                </a:moveTo>
                <a:cubicBezTo>
                  <a:pt x="333216" y="691076"/>
                  <a:pt x="346810" y="704670"/>
                  <a:pt x="346810" y="721440"/>
                </a:cubicBezTo>
                <a:cubicBezTo>
                  <a:pt x="346810" y="738209"/>
                  <a:pt x="333216" y="751803"/>
                  <a:pt x="316447" y="751803"/>
                </a:cubicBezTo>
                <a:cubicBezTo>
                  <a:pt x="299677" y="751803"/>
                  <a:pt x="286084" y="738209"/>
                  <a:pt x="286084" y="721440"/>
                </a:cubicBezTo>
                <a:cubicBezTo>
                  <a:pt x="286084" y="704670"/>
                  <a:pt x="299677" y="691076"/>
                  <a:pt x="316447" y="691076"/>
                </a:cubicBezTo>
                <a:close/>
                <a:moveTo>
                  <a:pt x="243892" y="691076"/>
                </a:moveTo>
                <a:cubicBezTo>
                  <a:pt x="260662" y="691076"/>
                  <a:pt x="274256" y="704670"/>
                  <a:pt x="274256" y="721440"/>
                </a:cubicBezTo>
                <a:cubicBezTo>
                  <a:pt x="274256" y="738209"/>
                  <a:pt x="260662" y="751803"/>
                  <a:pt x="243892" y="751803"/>
                </a:cubicBezTo>
                <a:cubicBezTo>
                  <a:pt x="227123" y="751803"/>
                  <a:pt x="213529" y="738209"/>
                  <a:pt x="213529" y="721440"/>
                </a:cubicBezTo>
                <a:cubicBezTo>
                  <a:pt x="213529" y="704670"/>
                  <a:pt x="227123" y="691076"/>
                  <a:pt x="243892" y="691076"/>
                </a:cubicBezTo>
                <a:close/>
                <a:moveTo>
                  <a:pt x="171339" y="691076"/>
                </a:moveTo>
                <a:cubicBezTo>
                  <a:pt x="188107" y="691076"/>
                  <a:pt x="201701" y="704670"/>
                  <a:pt x="201701" y="721440"/>
                </a:cubicBezTo>
                <a:cubicBezTo>
                  <a:pt x="201701" y="738209"/>
                  <a:pt x="188107" y="751803"/>
                  <a:pt x="171339" y="751803"/>
                </a:cubicBezTo>
                <a:cubicBezTo>
                  <a:pt x="154662" y="751803"/>
                  <a:pt x="141067" y="738209"/>
                  <a:pt x="141067" y="721440"/>
                </a:cubicBezTo>
                <a:cubicBezTo>
                  <a:pt x="141067" y="704670"/>
                  <a:pt x="154662" y="691076"/>
                  <a:pt x="171339" y="691076"/>
                </a:cubicBezTo>
                <a:close/>
                <a:moveTo>
                  <a:pt x="98890" y="691076"/>
                </a:moveTo>
                <a:cubicBezTo>
                  <a:pt x="115653" y="691076"/>
                  <a:pt x="129246" y="704670"/>
                  <a:pt x="129246" y="721440"/>
                </a:cubicBezTo>
                <a:cubicBezTo>
                  <a:pt x="129246" y="738209"/>
                  <a:pt x="115653" y="751803"/>
                  <a:pt x="98890" y="751803"/>
                </a:cubicBezTo>
                <a:cubicBezTo>
                  <a:pt x="82117" y="751803"/>
                  <a:pt x="68523" y="738209"/>
                  <a:pt x="68523" y="721440"/>
                </a:cubicBezTo>
                <a:cubicBezTo>
                  <a:pt x="68523" y="704670"/>
                  <a:pt x="82117" y="691076"/>
                  <a:pt x="98890" y="691076"/>
                </a:cubicBezTo>
                <a:close/>
                <a:moveTo>
                  <a:pt x="26336" y="691076"/>
                </a:moveTo>
                <a:cubicBezTo>
                  <a:pt x="43099" y="691076"/>
                  <a:pt x="56694" y="704670"/>
                  <a:pt x="56694" y="721440"/>
                </a:cubicBezTo>
                <a:cubicBezTo>
                  <a:pt x="56694" y="738209"/>
                  <a:pt x="43099" y="751803"/>
                  <a:pt x="26336" y="751803"/>
                </a:cubicBezTo>
                <a:cubicBezTo>
                  <a:pt x="17950" y="751803"/>
                  <a:pt x="10359" y="748405"/>
                  <a:pt x="4864" y="742910"/>
                </a:cubicBezTo>
                <a:lnTo>
                  <a:pt x="0" y="731167"/>
                </a:lnTo>
                <a:lnTo>
                  <a:pt x="0" y="711713"/>
                </a:lnTo>
                <a:lnTo>
                  <a:pt x="4864" y="699969"/>
                </a:lnTo>
                <a:cubicBezTo>
                  <a:pt x="10359" y="694475"/>
                  <a:pt x="17950" y="691076"/>
                  <a:pt x="26336" y="691076"/>
                </a:cubicBezTo>
                <a:close/>
                <a:moveTo>
                  <a:pt x="1622429" y="610624"/>
                </a:moveTo>
                <a:cubicBezTo>
                  <a:pt x="1639199" y="610624"/>
                  <a:pt x="1652792" y="624218"/>
                  <a:pt x="1652792" y="640988"/>
                </a:cubicBezTo>
                <a:cubicBezTo>
                  <a:pt x="1652792" y="657757"/>
                  <a:pt x="1639199" y="671351"/>
                  <a:pt x="1622429" y="671351"/>
                </a:cubicBezTo>
                <a:cubicBezTo>
                  <a:pt x="1605659" y="671351"/>
                  <a:pt x="1592066" y="657757"/>
                  <a:pt x="1592066" y="640988"/>
                </a:cubicBezTo>
                <a:cubicBezTo>
                  <a:pt x="1592066" y="624218"/>
                  <a:pt x="1605659" y="610624"/>
                  <a:pt x="1622429" y="610624"/>
                </a:cubicBezTo>
                <a:close/>
                <a:moveTo>
                  <a:pt x="1549874" y="610624"/>
                </a:moveTo>
                <a:cubicBezTo>
                  <a:pt x="1566644" y="610624"/>
                  <a:pt x="1580238" y="624218"/>
                  <a:pt x="1580238" y="640988"/>
                </a:cubicBezTo>
                <a:cubicBezTo>
                  <a:pt x="1580238" y="657757"/>
                  <a:pt x="1566644" y="671351"/>
                  <a:pt x="1549874" y="671351"/>
                </a:cubicBezTo>
                <a:cubicBezTo>
                  <a:pt x="1533105" y="671351"/>
                  <a:pt x="1519511" y="657757"/>
                  <a:pt x="1519511" y="640988"/>
                </a:cubicBezTo>
                <a:cubicBezTo>
                  <a:pt x="1519511" y="624218"/>
                  <a:pt x="1533105" y="610624"/>
                  <a:pt x="1549874" y="610624"/>
                </a:cubicBezTo>
                <a:close/>
                <a:moveTo>
                  <a:pt x="1477320" y="610624"/>
                </a:moveTo>
                <a:cubicBezTo>
                  <a:pt x="1494089" y="610624"/>
                  <a:pt x="1507683" y="624218"/>
                  <a:pt x="1507683" y="640988"/>
                </a:cubicBezTo>
                <a:cubicBezTo>
                  <a:pt x="1507683" y="657757"/>
                  <a:pt x="1494089" y="671351"/>
                  <a:pt x="1477320" y="671351"/>
                </a:cubicBezTo>
                <a:cubicBezTo>
                  <a:pt x="1460550" y="671351"/>
                  <a:pt x="1446956" y="657757"/>
                  <a:pt x="1446956" y="640988"/>
                </a:cubicBezTo>
                <a:cubicBezTo>
                  <a:pt x="1446956" y="624218"/>
                  <a:pt x="1460550" y="610624"/>
                  <a:pt x="1477320" y="610624"/>
                </a:cubicBezTo>
                <a:close/>
                <a:moveTo>
                  <a:pt x="1404765" y="610624"/>
                </a:moveTo>
                <a:cubicBezTo>
                  <a:pt x="1421535" y="610624"/>
                  <a:pt x="1435129" y="624218"/>
                  <a:pt x="1435129" y="640988"/>
                </a:cubicBezTo>
                <a:cubicBezTo>
                  <a:pt x="1435129" y="657757"/>
                  <a:pt x="1421535" y="671351"/>
                  <a:pt x="1404765" y="671351"/>
                </a:cubicBezTo>
                <a:cubicBezTo>
                  <a:pt x="1387996" y="671351"/>
                  <a:pt x="1374402" y="657757"/>
                  <a:pt x="1374402" y="640988"/>
                </a:cubicBezTo>
                <a:cubicBezTo>
                  <a:pt x="1374402" y="624218"/>
                  <a:pt x="1387996" y="610624"/>
                  <a:pt x="1404765" y="610624"/>
                </a:cubicBezTo>
                <a:close/>
                <a:moveTo>
                  <a:pt x="1332211" y="610624"/>
                </a:moveTo>
                <a:cubicBezTo>
                  <a:pt x="1348980" y="610624"/>
                  <a:pt x="1362574" y="624218"/>
                  <a:pt x="1362574" y="640988"/>
                </a:cubicBezTo>
                <a:cubicBezTo>
                  <a:pt x="1362574" y="657757"/>
                  <a:pt x="1348980" y="671351"/>
                  <a:pt x="1332211" y="671351"/>
                </a:cubicBezTo>
                <a:cubicBezTo>
                  <a:pt x="1315441" y="671351"/>
                  <a:pt x="1301847" y="657757"/>
                  <a:pt x="1301847" y="640988"/>
                </a:cubicBezTo>
                <a:cubicBezTo>
                  <a:pt x="1301847" y="624218"/>
                  <a:pt x="1315441" y="610624"/>
                  <a:pt x="1332211" y="610624"/>
                </a:cubicBezTo>
                <a:close/>
                <a:moveTo>
                  <a:pt x="1259656" y="610624"/>
                </a:moveTo>
                <a:cubicBezTo>
                  <a:pt x="1276426" y="610624"/>
                  <a:pt x="1290020" y="624218"/>
                  <a:pt x="1290020" y="640988"/>
                </a:cubicBezTo>
                <a:cubicBezTo>
                  <a:pt x="1290020" y="657757"/>
                  <a:pt x="1276426" y="671351"/>
                  <a:pt x="1259656" y="671351"/>
                </a:cubicBezTo>
                <a:cubicBezTo>
                  <a:pt x="1242887" y="671351"/>
                  <a:pt x="1229293" y="657757"/>
                  <a:pt x="1229293" y="640988"/>
                </a:cubicBezTo>
                <a:cubicBezTo>
                  <a:pt x="1229293" y="624218"/>
                  <a:pt x="1242887" y="610624"/>
                  <a:pt x="1259656" y="610624"/>
                </a:cubicBezTo>
                <a:close/>
                <a:moveTo>
                  <a:pt x="1187102" y="610624"/>
                </a:moveTo>
                <a:cubicBezTo>
                  <a:pt x="1203871" y="610624"/>
                  <a:pt x="1217465" y="624218"/>
                  <a:pt x="1217465" y="640988"/>
                </a:cubicBezTo>
                <a:cubicBezTo>
                  <a:pt x="1217465" y="657757"/>
                  <a:pt x="1203871" y="671351"/>
                  <a:pt x="1187102" y="671351"/>
                </a:cubicBezTo>
                <a:cubicBezTo>
                  <a:pt x="1170332" y="671351"/>
                  <a:pt x="1156738" y="657757"/>
                  <a:pt x="1156738" y="640988"/>
                </a:cubicBezTo>
                <a:cubicBezTo>
                  <a:pt x="1156738" y="624218"/>
                  <a:pt x="1170332" y="610624"/>
                  <a:pt x="1187102" y="610624"/>
                </a:cubicBezTo>
                <a:close/>
                <a:moveTo>
                  <a:pt x="1114547" y="610624"/>
                </a:moveTo>
                <a:cubicBezTo>
                  <a:pt x="1131317" y="610624"/>
                  <a:pt x="1144911" y="624218"/>
                  <a:pt x="1144911" y="640988"/>
                </a:cubicBezTo>
                <a:cubicBezTo>
                  <a:pt x="1144911" y="657757"/>
                  <a:pt x="1131317" y="671351"/>
                  <a:pt x="1114547" y="671351"/>
                </a:cubicBezTo>
                <a:cubicBezTo>
                  <a:pt x="1097778" y="671351"/>
                  <a:pt x="1084184" y="657757"/>
                  <a:pt x="1084184" y="640988"/>
                </a:cubicBezTo>
                <a:cubicBezTo>
                  <a:pt x="1084184" y="624218"/>
                  <a:pt x="1097778" y="610624"/>
                  <a:pt x="1114547" y="610624"/>
                </a:cubicBezTo>
                <a:close/>
                <a:moveTo>
                  <a:pt x="1041993" y="610624"/>
                </a:moveTo>
                <a:cubicBezTo>
                  <a:pt x="1058762" y="610624"/>
                  <a:pt x="1072356" y="624218"/>
                  <a:pt x="1072356" y="640988"/>
                </a:cubicBezTo>
                <a:cubicBezTo>
                  <a:pt x="1072356" y="657757"/>
                  <a:pt x="1058762" y="671351"/>
                  <a:pt x="1041993" y="671351"/>
                </a:cubicBezTo>
                <a:cubicBezTo>
                  <a:pt x="1025223" y="671351"/>
                  <a:pt x="1011629" y="657757"/>
                  <a:pt x="1011629" y="640988"/>
                </a:cubicBezTo>
                <a:cubicBezTo>
                  <a:pt x="1011629" y="624218"/>
                  <a:pt x="1025223" y="610624"/>
                  <a:pt x="1041993" y="610624"/>
                </a:cubicBezTo>
                <a:close/>
                <a:moveTo>
                  <a:pt x="969438" y="610624"/>
                </a:moveTo>
                <a:cubicBezTo>
                  <a:pt x="986208" y="610624"/>
                  <a:pt x="999801" y="624218"/>
                  <a:pt x="999801" y="640988"/>
                </a:cubicBezTo>
                <a:cubicBezTo>
                  <a:pt x="999801" y="657757"/>
                  <a:pt x="986208" y="671351"/>
                  <a:pt x="969438" y="671351"/>
                </a:cubicBezTo>
                <a:cubicBezTo>
                  <a:pt x="952669" y="671351"/>
                  <a:pt x="939075" y="657757"/>
                  <a:pt x="939075" y="640988"/>
                </a:cubicBezTo>
                <a:cubicBezTo>
                  <a:pt x="939075" y="624218"/>
                  <a:pt x="952669" y="610624"/>
                  <a:pt x="969438" y="610624"/>
                </a:cubicBezTo>
                <a:close/>
                <a:moveTo>
                  <a:pt x="896883" y="610624"/>
                </a:moveTo>
                <a:cubicBezTo>
                  <a:pt x="913653" y="610624"/>
                  <a:pt x="927247" y="624218"/>
                  <a:pt x="927247" y="640988"/>
                </a:cubicBezTo>
                <a:cubicBezTo>
                  <a:pt x="927247" y="657757"/>
                  <a:pt x="913653" y="671351"/>
                  <a:pt x="896883" y="671351"/>
                </a:cubicBezTo>
                <a:cubicBezTo>
                  <a:pt x="880114" y="671351"/>
                  <a:pt x="866520" y="657757"/>
                  <a:pt x="866520" y="640988"/>
                </a:cubicBezTo>
                <a:cubicBezTo>
                  <a:pt x="866520" y="624218"/>
                  <a:pt x="880114" y="610624"/>
                  <a:pt x="896883" y="610624"/>
                </a:cubicBezTo>
                <a:close/>
                <a:moveTo>
                  <a:pt x="824329" y="610624"/>
                </a:moveTo>
                <a:cubicBezTo>
                  <a:pt x="841098" y="610624"/>
                  <a:pt x="854692" y="624218"/>
                  <a:pt x="854692" y="640988"/>
                </a:cubicBezTo>
                <a:cubicBezTo>
                  <a:pt x="854692" y="657757"/>
                  <a:pt x="841098" y="671351"/>
                  <a:pt x="824329" y="671351"/>
                </a:cubicBezTo>
                <a:cubicBezTo>
                  <a:pt x="807559" y="671351"/>
                  <a:pt x="793965" y="657757"/>
                  <a:pt x="793965" y="640988"/>
                </a:cubicBezTo>
                <a:cubicBezTo>
                  <a:pt x="793965" y="624218"/>
                  <a:pt x="807559" y="610624"/>
                  <a:pt x="824329" y="610624"/>
                </a:cubicBezTo>
                <a:close/>
                <a:moveTo>
                  <a:pt x="751774" y="610624"/>
                </a:moveTo>
                <a:cubicBezTo>
                  <a:pt x="768544" y="610624"/>
                  <a:pt x="782138" y="624218"/>
                  <a:pt x="782138" y="640988"/>
                </a:cubicBezTo>
                <a:cubicBezTo>
                  <a:pt x="782138" y="657757"/>
                  <a:pt x="768544" y="671351"/>
                  <a:pt x="751774" y="671351"/>
                </a:cubicBezTo>
                <a:cubicBezTo>
                  <a:pt x="735005" y="671351"/>
                  <a:pt x="721411" y="657757"/>
                  <a:pt x="721411" y="640988"/>
                </a:cubicBezTo>
                <a:cubicBezTo>
                  <a:pt x="721411" y="624218"/>
                  <a:pt x="735005" y="610624"/>
                  <a:pt x="751774" y="610624"/>
                </a:cubicBezTo>
                <a:close/>
                <a:moveTo>
                  <a:pt x="679220" y="610624"/>
                </a:moveTo>
                <a:cubicBezTo>
                  <a:pt x="695989" y="610624"/>
                  <a:pt x="709583" y="624218"/>
                  <a:pt x="709583" y="640988"/>
                </a:cubicBezTo>
                <a:cubicBezTo>
                  <a:pt x="709583" y="657757"/>
                  <a:pt x="695989" y="671351"/>
                  <a:pt x="679220" y="671351"/>
                </a:cubicBezTo>
                <a:cubicBezTo>
                  <a:pt x="662450" y="671351"/>
                  <a:pt x="648856" y="657757"/>
                  <a:pt x="648856" y="640988"/>
                </a:cubicBezTo>
                <a:cubicBezTo>
                  <a:pt x="648856" y="624218"/>
                  <a:pt x="662450" y="610624"/>
                  <a:pt x="679220" y="610624"/>
                </a:cubicBezTo>
                <a:close/>
                <a:moveTo>
                  <a:pt x="606665" y="610624"/>
                </a:moveTo>
                <a:cubicBezTo>
                  <a:pt x="623435" y="610624"/>
                  <a:pt x="637029" y="624218"/>
                  <a:pt x="637029" y="640988"/>
                </a:cubicBezTo>
                <a:cubicBezTo>
                  <a:pt x="637029" y="657757"/>
                  <a:pt x="623435" y="671351"/>
                  <a:pt x="606665" y="671351"/>
                </a:cubicBezTo>
                <a:cubicBezTo>
                  <a:pt x="589896" y="671351"/>
                  <a:pt x="576302" y="657757"/>
                  <a:pt x="576302" y="640988"/>
                </a:cubicBezTo>
                <a:cubicBezTo>
                  <a:pt x="576302" y="624218"/>
                  <a:pt x="589896" y="610624"/>
                  <a:pt x="606665" y="610624"/>
                </a:cubicBezTo>
                <a:close/>
                <a:moveTo>
                  <a:pt x="534111" y="610624"/>
                </a:moveTo>
                <a:cubicBezTo>
                  <a:pt x="550880" y="610624"/>
                  <a:pt x="564474" y="624218"/>
                  <a:pt x="564474" y="640988"/>
                </a:cubicBezTo>
                <a:cubicBezTo>
                  <a:pt x="564474" y="657757"/>
                  <a:pt x="550880" y="671351"/>
                  <a:pt x="534111" y="671351"/>
                </a:cubicBezTo>
                <a:cubicBezTo>
                  <a:pt x="517341" y="671351"/>
                  <a:pt x="503747" y="657757"/>
                  <a:pt x="503747" y="640988"/>
                </a:cubicBezTo>
                <a:cubicBezTo>
                  <a:pt x="503747" y="624218"/>
                  <a:pt x="517341" y="610624"/>
                  <a:pt x="534111" y="610624"/>
                </a:cubicBezTo>
                <a:close/>
                <a:moveTo>
                  <a:pt x="461556" y="610624"/>
                </a:moveTo>
                <a:cubicBezTo>
                  <a:pt x="478326" y="610624"/>
                  <a:pt x="491920" y="624218"/>
                  <a:pt x="491920" y="640988"/>
                </a:cubicBezTo>
                <a:cubicBezTo>
                  <a:pt x="491920" y="657757"/>
                  <a:pt x="478326" y="671351"/>
                  <a:pt x="461556" y="671351"/>
                </a:cubicBezTo>
                <a:cubicBezTo>
                  <a:pt x="444787" y="671351"/>
                  <a:pt x="431192" y="657757"/>
                  <a:pt x="431192" y="640988"/>
                </a:cubicBezTo>
                <a:cubicBezTo>
                  <a:pt x="431192" y="624218"/>
                  <a:pt x="444787" y="610624"/>
                  <a:pt x="461556" y="610624"/>
                </a:cubicBezTo>
                <a:close/>
                <a:moveTo>
                  <a:pt x="389002" y="610624"/>
                </a:moveTo>
                <a:cubicBezTo>
                  <a:pt x="405771" y="610624"/>
                  <a:pt x="419365" y="624218"/>
                  <a:pt x="419365" y="640988"/>
                </a:cubicBezTo>
                <a:cubicBezTo>
                  <a:pt x="419365" y="657757"/>
                  <a:pt x="405771" y="671351"/>
                  <a:pt x="389002" y="671351"/>
                </a:cubicBezTo>
                <a:cubicBezTo>
                  <a:pt x="372232" y="671351"/>
                  <a:pt x="358638" y="657757"/>
                  <a:pt x="358638" y="640988"/>
                </a:cubicBezTo>
                <a:cubicBezTo>
                  <a:pt x="358638" y="624218"/>
                  <a:pt x="372232" y="610624"/>
                  <a:pt x="389002" y="610624"/>
                </a:cubicBezTo>
                <a:close/>
                <a:moveTo>
                  <a:pt x="316447" y="610624"/>
                </a:moveTo>
                <a:cubicBezTo>
                  <a:pt x="333216" y="610624"/>
                  <a:pt x="346810" y="624218"/>
                  <a:pt x="346810" y="640988"/>
                </a:cubicBezTo>
                <a:cubicBezTo>
                  <a:pt x="346810" y="657757"/>
                  <a:pt x="333216" y="671351"/>
                  <a:pt x="316447" y="671351"/>
                </a:cubicBezTo>
                <a:cubicBezTo>
                  <a:pt x="299677" y="671351"/>
                  <a:pt x="286084" y="657757"/>
                  <a:pt x="286084" y="640988"/>
                </a:cubicBezTo>
                <a:cubicBezTo>
                  <a:pt x="286084" y="624218"/>
                  <a:pt x="299677" y="610624"/>
                  <a:pt x="316447" y="610624"/>
                </a:cubicBezTo>
                <a:close/>
                <a:moveTo>
                  <a:pt x="243892" y="610624"/>
                </a:moveTo>
                <a:cubicBezTo>
                  <a:pt x="260662" y="610624"/>
                  <a:pt x="274256" y="624218"/>
                  <a:pt x="274256" y="640988"/>
                </a:cubicBezTo>
                <a:cubicBezTo>
                  <a:pt x="274256" y="657757"/>
                  <a:pt x="260662" y="671351"/>
                  <a:pt x="243892" y="671351"/>
                </a:cubicBezTo>
                <a:cubicBezTo>
                  <a:pt x="227123" y="671351"/>
                  <a:pt x="213529" y="657757"/>
                  <a:pt x="213529" y="640988"/>
                </a:cubicBezTo>
                <a:cubicBezTo>
                  <a:pt x="213529" y="624218"/>
                  <a:pt x="227123" y="610624"/>
                  <a:pt x="243892" y="610624"/>
                </a:cubicBezTo>
                <a:close/>
                <a:moveTo>
                  <a:pt x="171339" y="610624"/>
                </a:moveTo>
                <a:cubicBezTo>
                  <a:pt x="188107" y="610624"/>
                  <a:pt x="201701" y="624218"/>
                  <a:pt x="201701" y="640988"/>
                </a:cubicBezTo>
                <a:cubicBezTo>
                  <a:pt x="201701" y="657757"/>
                  <a:pt x="188107" y="671351"/>
                  <a:pt x="171339" y="671351"/>
                </a:cubicBezTo>
                <a:cubicBezTo>
                  <a:pt x="154667" y="671351"/>
                  <a:pt x="141073" y="657757"/>
                  <a:pt x="141073" y="640988"/>
                </a:cubicBezTo>
                <a:cubicBezTo>
                  <a:pt x="141073" y="624218"/>
                  <a:pt x="154667" y="610624"/>
                  <a:pt x="171339" y="610624"/>
                </a:cubicBezTo>
                <a:close/>
                <a:moveTo>
                  <a:pt x="98897" y="610624"/>
                </a:moveTo>
                <a:cubicBezTo>
                  <a:pt x="115658" y="610624"/>
                  <a:pt x="129252" y="624218"/>
                  <a:pt x="129252" y="640988"/>
                </a:cubicBezTo>
                <a:cubicBezTo>
                  <a:pt x="129252" y="657757"/>
                  <a:pt x="115658" y="671351"/>
                  <a:pt x="98897" y="671351"/>
                </a:cubicBezTo>
                <a:cubicBezTo>
                  <a:pt x="82124" y="671351"/>
                  <a:pt x="68530" y="657757"/>
                  <a:pt x="68530" y="640988"/>
                </a:cubicBezTo>
                <a:cubicBezTo>
                  <a:pt x="68530" y="624218"/>
                  <a:pt x="82124" y="610624"/>
                  <a:pt x="98897" y="610624"/>
                </a:cubicBezTo>
                <a:close/>
                <a:moveTo>
                  <a:pt x="26342" y="610624"/>
                </a:moveTo>
                <a:cubicBezTo>
                  <a:pt x="43106" y="610624"/>
                  <a:pt x="56701" y="624218"/>
                  <a:pt x="56701" y="640988"/>
                </a:cubicBezTo>
                <a:cubicBezTo>
                  <a:pt x="56701" y="657757"/>
                  <a:pt x="43106" y="671351"/>
                  <a:pt x="26342" y="671351"/>
                </a:cubicBezTo>
                <a:cubicBezTo>
                  <a:pt x="17956" y="671351"/>
                  <a:pt x="10365" y="667953"/>
                  <a:pt x="4871" y="662458"/>
                </a:cubicBezTo>
                <a:lnTo>
                  <a:pt x="0" y="650698"/>
                </a:lnTo>
                <a:lnTo>
                  <a:pt x="0" y="631277"/>
                </a:lnTo>
                <a:lnTo>
                  <a:pt x="4871" y="619517"/>
                </a:lnTo>
                <a:cubicBezTo>
                  <a:pt x="10365" y="614023"/>
                  <a:pt x="17956" y="610624"/>
                  <a:pt x="26342" y="610624"/>
                </a:cubicBezTo>
                <a:close/>
                <a:moveTo>
                  <a:pt x="1669096" y="549730"/>
                </a:moveTo>
                <a:lnTo>
                  <a:pt x="1668124" y="568994"/>
                </a:lnTo>
                <a:lnTo>
                  <a:pt x="1664620" y="560536"/>
                </a:lnTo>
                <a:close/>
                <a:moveTo>
                  <a:pt x="1622429" y="530173"/>
                </a:moveTo>
                <a:cubicBezTo>
                  <a:pt x="1639199" y="530173"/>
                  <a:pt x="1652792" y="543767"/>
                  <a:pt x="1652792" y="560536"/>
                </a:cubicBezTo>
                <a:cubicBezTo>
                  <a:pt x="1652792" y="577306"/>
                  <a:pt x="1639199" y="590900"/>
                  <a:pt x="1622429" y="590900"/>
                </a:cubicBezTo>
                <a:cubicBezTo>
                  <a:pt x="1605659" y="590900"/>
                  <a:pt x="1592066" y="577306"/>
                  <a:pt x="1592066" y="560536"/>
                </a:cubicBezTo>
                <a:cubicBezTo>
                  <a:pt x="1592066" y="543767"/>
                  <a:pt x="1605659" y="530173"/>
                  <a:pt x="1622429" y="530173"/>
                </a:cubicBezTo>
                <a:close/>
                <a:moveTo>
                  <a:pt x="1549874" y="530173"/>
                </a:moveTo>
                <a:cubicBezTo>
                  <a:pt x="1566644" y="530173"/>
                  <a:pt x="1580238" y="543767"/>
                  <a:pt x="1580238" y="560536"/>
                </a:cubicBezTo>
                <a:cubicBezTo>
                  <a:pt x="1580238" y="577306"/>
                  <a:pt x="1566644" y="590900"/>
                  <a:pt x="1549874" y="590900"/>
                </a:cubicBezTo>
                <a:cubicBezTo>
                  <a:pt x="1533105" y="590900"/>
                  <a:pt x="1519511" y="577306"/>
                  <a:pt x="1519511" y="560536"/>
                </a:cubicBezTo>
                <a:cubicBezTo>
                  <a:pt x="1519511" y="543767"/>
                  <a:pt x="1533105" y="530173"/>
                  <a:pt x="1549874" y="530173"/>
                </a:cubicBezTo>
                <a:close/>
                <a:moveTo>
                  <a:pt x="1477320" y="530173"/>
                </a:moveTo>
                <a:cubicBezTo>
                  <a:pt x="1494089" y="530173"/>
                  <a:pt x="1507683" y="543767"/>
                  <a:pt x="1507683" y="560536"/>
                </a:cubicBezTo>
                <a:cubicBezTo>
                  <a:pt x="1507683" y="577306"/>
                  <a:pt x="1494089" y="590900"/>
                  <a:pt x="1477320" y="590900"/>
                </a:cubicBezTo>
                <a:cubicBezTo>
                  <a:pt x="1460550" y="590900"/>
                  <a:pt x="1446956" y="577306"/>
                  <a:pt x="1446956" y="560536"/>
                </a:cubicBezTo>
                <a:cubicBezTo>
                  <a:pt x="1446956" y="543767"/>
                  <a:pt x="1460550" y="530173"/>
                  <a:pt x="1477320" y="530173"/>
                </a:cubicBezTo>
                <a:close/>
                <a:moveTo>
                  <a:pt x="1404765" y="530173"/>
                </a:moveTo>
                <a:cubicBezTo>
                  <a:pt x="1421535" y="530173"/>
                  <a:pt x="1435129" y="543767"/>
                  <a:pt x="1435129" y="560536"/>
                </a:cubicBezTo>
                <a:cubicBezTo>
                  <a:pt x="1435129" y="577306"/>
                  <a:pt x="1421535" y="590900"/>
                  <a:pt x="1404765" y="590900"/>
                </a:cubicBezTo>
                <a:cubicBezTo>
                  <a:pt x="1387996" y="590900"/>
                  <a:pt x="1374402" y="577306"/>
                  <a:pt x="1374402" y="560536"/>
                </a:cubicBezTo>
                <a:cubicBezTo>
                  <a:pt x="1374402" y="543767"/>
                  <a:pt x="1387996" y="530173"/>
                  <a:pt x="1404765" y="530173"/>
                </a:cubicBezTo>
                <a:close/>
                <a:moveTo>
                  <a:pt x="1332211" y="530173"/>
                </a:moveTo>
                <a:cubicBezTo>
                  <a:pt x="1348980" y="530173"/>
                  <a:pt x="1362574" y="543767"/>
                  <a:pt x="1362574" y="560536"/>
                </a:cubicBezTo>
                <a:cubicBezTo>
                  <a:pt x="1362574" y="577306"/>
                  <a:pt x="1348980" y="590900"/>
                  <a:pt x="1332211" y="590900"/>
                </a:cubicBezTo>
                <a:cubicBezTo>
                  <a:pt x="1315441" y="590900"/>
                  <a:pt x="1301847" y="577306"/>
                  <a:pt x="1301847" y="560536"/>
                </a:cubicBezTo>
                <a:cubicBezTo>
                  <a:pt x="1301847" y="543767"/>
                  <a:pt x="1315441" y="530173"/>
                  <a:pt x="1332211" y="530173"/>
                </a:cubicBezTo>
                <a:close/>
                <a:moveTo>
                  <a:pt x="1259656" y="530173"/>
                </a:moveTo>
                <a:cubicBezTo>
                  <a:pt x="1276426" y="530173"/>
                  <a:pt x="1290020" y="543767"/>
                  <a:pt x="1290020" y="560536"/>
                </a:cubicBezTo>
                <a:cubicBezTo>
                  <a:pt x="1290020" y="577306"/>
                  <a:pt x="1276426" y="590900"/>
                  <a:pt x="1259656" y="590900"/>
                </a:cubicBezTo>
                <a:cubicBezTo>
                  <a:pt x="1242887" y="590900"/>
                  <a:pt x="1229293" y="577306"/>
                  <a:pt x="1229293" y="560536"/>
                </a:cubicBezTo>
                <a:cubicBezTo>
                  <a:pt x="1229293" y="543767"/>
                  <a:pt x="1242887" y="530173"/>
                  <a:pt x="1259656" y="530173"/>
                </a:cubicBezTo>
                <a:close/>
                <a:moveTo>
                  <a:pt x="1187102" y="530173"/>
                </a:moveTo>
                <a:cubicBezTo>
                  <a:pt x="1203871" y="530173"/>
                  <a:pt x="1217465" y="543767"/>
                  <a:pt x="1217465" y="560536"/>
                </a:cubicBezTo>
                <a:cubicBezTo>
                  <a:pt x="1217465" y="577306"/>
                  <a:pt x="1203871" y="590900"/>
                  <a:pt x="1187102" y="590900"/>
                </a:cubicBezTo>
                <a:cubicBezTo>
                  <a:pt x="1170332" y="590900"/>
                  <a:pt x="1156738" y="577306"/>
                  <a:pt x="1156738" y="560536"/>
                </a:cubicBezTo>
                <a:cubicBezTo>
                  <a:pt x="1156738" y="543767"/>
                  <a:pt x="1170332" y="530173"/>
                  <a:pt x="1187102" y="530173"/>
                </a:cubicBezTo>
                <a:close/>
                <a:moveTo>
                  <a:pt x="1114547" y="530173"/>
                </a:moveTo>
                <a:cubicBezTo>
                  <a:pt x="1131317" y="530173"/>
                  <a:pt x="1144911" y="543767"/>
                  <a:pt x="1144911" y="560536"/>
                </a:cubicBezTo>
                <a:cubicBezTo>
                  <a:pt x="1144911" y="577306"/>
                  <a:pt x="1131317" y="590900"/>
                  <a:pt x="1114547" y="590900"/>
                </a:cubicBezTo>
                <a:cubicBezTo>
                  <a:pt x="1097778" y="590900"/>
                  <a:pt x="1084184" y="577306"/>
                  <a:pt x="1084184" y="560536"/>
                </a:cubicBezTo>
                <a:cubicBezTo>
                  <a:pt x="1084184" y="543767"/>
                  <a:pt x="1097778" y="530173"/>
                  <a:pt x="1114547" y="530173"/>
                </a:cubicBezTo>
                <a:close/>
                <a:moveTo>
                  <a:pt x="1041993" y="530173"/>
                </a:moveTo>
                <a:cubicBezTo>
                  <a:pt x="1058762" y="530173"/>
                  <a:pt x="1072356" y="543767"/>
                  <a:pt x="1072356" y="560536"/>
                </a:cubicBezTo>
                <a:cubicBezTo>
                  <a:pt x="1072356" y="577306"/>
                  <a:pt x="1058762" y="590900"/>
                  <a:pt x="1041993" y="590900"/>
                </a:cubicBezTo>
                <a:cubicBezTo>
                  <a:pt x="1025223" y="590900"/>
                  <a:pt x="1011629" y="577306"/>
                  <a:pt x="1011629" y="560536"/>
                </a:cubicBezTo>
                <a:cubicBezTo>
                  <a:pt x="1011629" y="543767"/>
                  <a:pt x="1025223" y="530173"/>
                  <a:pt x="1041993" y="530173"/>
                </a:cubicBezTo>
                <a:close/>
                <a:moveTo>
                  <a:pt x="969438" y="530173"/>
                </a:moveTo>
                <a:cubicBezTo>
                  <a:pt x="986208" y="530173"/>
                  <a:pt x="999801" y="543767"/>
                  <a:pt x="999801" y="560536"/>
                </a:cubicBezTo>
                <a:cubicBezTo>
                  <a:pt x="999801" y="577306"/>
                  <a:pt x="986208" y="590900"/>
                  <a:pt x="969438" y="590900"/>
                </a:cubicBezTo>
                <a:cubicBezTo>
                  <a:pt x="952669" y="590900"/>
                  <a:pt x="939075" y="577306"/>
                  <a:pt x="939075" y="560536"/>
                </a:cubicBezTo>
                <a:cubicBezTo>
                  <a:pt x="939075" y="543767"/>
                  <a:pt x="952669" y="530173"/>
                  <a:pt x="969438" y="530173"/>
                </a:cubicBezTo>
                <a:close/>
                <a:moveTo>
                  <a:pt x="896883" y="530173"/>
                </a:moveTo>
                <a:cubicBezTo>
                  <a:pt x="913653" y="530173"/>
                  <a:pt x="927247" y="543767"/>
                  <a:pt x="927247" y="560536"/>
                </a:cubicBezTo>
                <a:cubicBezTo>
                  <a:pt x="927247" y="577306"/>
                  <a:pt x="913653" y="590900"/>
                  <a:pt x="896883" y="590900"/>
                </a:cubicBezTo>
                <a:cubicBezTo>
                  <a:pt x="880114" y="590900"/>
                  <a:pt x="866520" y="577306"/>
                  <a:pt x="866520" y="560536"/>
                </a:cubicBezTo>
                <a:cubicBezTo>
                  <a:pt x="866520" y="543767"/>
                  <a:pt x="880114" y="530173"/>
                  <a:pt x="896883" y="530173"/>
                </a:cubicBezTo>
                <a:close/>
                <a:moveTo>
                  <a:pt x="824329" y="530173"/>
                </a:moveTo>
                <a:cubicBezTo>
                  <a:pt x="841098" y="530173"/>
                  <a:pt x="854692" y="543767"/>
                  <a:pt x="854692" y="560536"/>
                </a:cubicBezTo>
                <a:cubicBezTo>
                  <a:pt x="854692" y="577306"/>
                  <a:pt x="841098" y="590900"/>
                  <a:pt x="824329" y="590900"/>
                </a:cubicBezTo>
                <a:cubicBezTo>
                  <a:pt x="807559" y="590900"/>
                  <a:pt x="793965" y="577306"/>
                  <a:pt x="793965" y="560536"/>
                </a:cubicBezTo>
                <a:cubicBezTo>
                  <a:pt x="793965" y="543767"/>
                  <a:pt x="807559" y="530173"/>
                  <a:pt x="824329" y="530173"/>
                </a:cubicBezTo>
                <a:close/>
                <a:moveTo>
                  <a:pt x="751774" y="530173"/>
                </a:moveTo>
                <a:cubicBezTo>
                  <a:pt x="768544" y="530173"/>
                  <a:pt x="782138" y="543767"/>
                  <a:pt x="782138" y="560536"/>
                </a:cubicBezTo>
                <a:cubicBezTo>
                  <a:pt x="782138" y="577306"/>
                  <a:pt x="768544" y="590900"/>
                  <a:pt x="751774" y="590900"/>
                </a:cubicBezTo>
                <a:cubicBezTo>
                  <a:pt x="735005" y="590900"/>
                  <a:pt x="721411" y="577306"/>
                  <a:pt x="721411" y="560536"/>
                </a:cubicBezTo>
                <a:cubicBezTo>
                  <a:pt x="721411" y="543767"/>
                  <a:pt x="735005" y="530173"/>
                  <a:pt x="751774" y="530173"/>
                </a:cubicBezTo>
                <a:close/>
                <a:moveTo>
                  <a:pt x="679220" y="530173"/>
                </a:moveTo>
                <a:cubicBezTo>
                  <a:pt x="695989" y="530173"/>
                  <a:pt x="709583" y="543767"/>
                  <a:pt x="709583" y="560536"/>
                </a:cubicBezTo>
                <a:cubicBezTo>
                  <a:pt x="709583" y="577306"/>
                  <a:pt x="695989" y="590900"/>
                  <a:pt x="679220" y="590900"/>
                </a:cubicBezTo>
                <a:cubicBezTo>
                  <a:pt x="662450" y="590900"/>
                  <a:pt x="648856" y="577306"/>
                  <a:pt x="648856" y="560536"/>
                </a:cubicBezTo>
                <a:cubicBezTo>
                  <a:pt x="648856" y="543767"/>
                  <a:pt x="662450" y="530173"/>
                  <a:pt x="679220" y="530173"/>
                </a:cubicBezTo>
                <a:close/>
                <a:moveTo>
                  <a:pt x="606665" y="530173"/>
                </a:moveTo>
                <a:cubicBezTo>
                  <a:pt x="623435" y="530173"/>
                  <a:pt x="637029" y="543767"/>
                  <a:pt x="637029" y="560536"/>
                </a:cubicBezTo>
                <a:cubicBezTo>
                  <a:pt x="637029" y="577306"/>
                  <a:pt x="623435" y="590900"/>
                  <a:pt x="606665" y="590900"/>
                </a:cubicBezTo>
                <a:cubicBezTo>
                  <a:pt x="589896" y="590900"/>
                  <a:pt x="576302" y="577306"/>
                  <a:pt x="576302" y="560536"/>
                </a:cubicBezTo>
                <a:cubicBezTo>
                  <a:pt x="576302" y="543767"/>
                  <a:pt x="589896" y="530173"/>
                  <a:pt x="606665" y="530173"/>
                </a:cubicBezTo>
                <a:close/>
                <a:moveTo>
                  <a:pt x="534111" y="530173"/>
                </a:moveTo>
                <a:cubicBezTo>
                  <a:pt x="550880" y="530173"/>
                  <a:pt x="564474" y="543767"/>
                  <a:pt x="564474" y="560536"/>
                </a:cubicBezTo>
                <a:cubicBezTo>
                  <a:pt x="564474" y="577306"/>
                  <a:pt x="550880" y="590900"/>
                  <a:pt x="534111" y="590900"/>
                </a:cubicBezTo>
                <a:cubicBezTo>
                  <a:pt x="517341" y="590900"/>
                  <a:pt x="503747" y="577306"/>
                  <a:pt x="503747" y="560536"/>
                </a:cubicBezTo>
                <a:cubicBezTo>
                  <a:pt x="503747" y="543767"/>
                  <a:pt x="517341" y="530173"/>
                  <a:pt x="534111" y="530173"/>
                </a:cubicBezTo>
                <a:close/>
                <a:moveTo>
                  <a:pt x="461556" y="530173"/>
                </a:moveTo>
                <a:cubicBezTo>
                  <a:pt x="478326" y="530173"/>
                  <a:pt x="491920" y="543767"/>
                  <a:pt x="491920" y="560536"/>
                </a:cubicBezTo>
                <a:cubicBezTo>
                  <a:pt x="491920" y="577306"/>
                  <a:pt x="478326" y="590900"/>
                  <a:pt x="461556" y="590900"/>
                </a:cubicBezTo>
                <a:cubicBezTo>
                  <a:pt x="444787" y="590900"/>
                  <a:pt x="431192" y="577306"/>
                  <a:pt x="431192" y="560536"/>
                </a:cubicBezTo>
                <a:cubicBezTo>
                  <a:pt x="431192" y="543767"/>
                  <a:pt x="444787" y="530173"/>
                  <a:pt x="461556" y="530173"/>
                </a:cubicBezTo>
                <a:close/>
                <a:moveTo>
                  <a:pt x="389002" y="530173"/>
                </a:moveTo>
                <a:cubicBezTo>
                  <a:pt x="405771" y="530173"/>
                  <a:pt x="419365" y="543767"/>
                  <a:pt x="419365" y="560536"/>
                </a:cubicBezTo>
                <a:cubicBezTo>
                  <a:pt x="419365" y="577306"/>
                  <a:pt x="405771" y="590900"/>
                  <a:pt x="389002" y="590900"/>
                </a:cubicBezTo>
                <a:cubicBezTo>
                  <a:pt x="372232" y="590900"/>
                  <a:pt x="358638" y="577306"/>
                  <a:pt x="358638" y="560536"/>
                </a:cubicBezTo>
                <a:cubicBezTo>
                  <a:pt x="358638" y="543767"/>
                  <a:pt x="372232" y="530173"/>
                  <a:pt x="389002" y="530173"/>
                </a:cubicBezTo>
                <a:close/>
                <a:moveTo>
                  <a:pt x="316447" y="530173"/>
                </a:moveTo>
                <a:cubicBezTo>
                  <a:pt x="333216" y="530173"/>
                  <a:pt x="346810" y="543767"/>
                  <a:pt x="346810" y="560536"/>
                </a:cubicBezTo>
                <a:cubicBezTo>
                  <a:pt x="346810" y="577306"/>
                  <a:pt x="333216" y="590900"/>
                  <a:pt x="316447" y="590900"/>
                </a:cubicBezTo>
                <a:cubicBezTo>
                  <a:pt x="299677" y="590900"/>
                  <a:pt x="286084" y="577306"/>
                  <a:pt x="286084" y="560536"/>
                </a:cubicBezTo>
                <a:cubicBezTo>
                  <a:pt x="286084" y="543767"/>
                  <a:pt x="299677" y="530173"/>
                  <a:pt x="316447" y="530173"/>
                </a:cubicBezTo>
                <a:close/>
                <a:moveTo>
                  <a:pt x="243892" y="530173"/>
                </a:moveTo>
                <a:cubicBezTo>
                  <a:pt x="260662" y="530173"/>
                  <a:pt x="274256" y="543767"/>
                  <a:pt x="274256" y="560536"/>
                </a:cubicBezTo>
                <a:cubicBezTo>
                  <a:pt x="274256" y="577306"/>
                  <a:pt x="260662" y="590900"/>
                  <a:pt x="243892" y="590900"/>
                </a:cubicBezTo>
                <a:cubicBezTo>
                  <a:pt x="227123" y="590900"/>
                  <a:pt x="213529" y="577306"/>
                  <a:pt x="213529" y="560536"/>
                </a:cubicBezTo>
                <a:cubicBezTo>
                  <a:pt x="213529" y="543767"/>
                  <a:pt x="227123" y="530173"/>
                  <a:pt x="243892" y="530173"/>
                </a:cubicBezTo>
                <a:close/>
                <a:moveTo>
                  <a:pt x="171339" y="530173"/>
                </a:moveTo>
                <a:cubicBezTo>
                  <a:pt x="188107" y="530173"/>
                  <a:pt x="201701" y="543767"/>
                  <a:pt x="201701" y="560536"/>
                </a:cubicBezTo>
                <a:cubicBezTo>
                  <a:pt x="201701" y="577306"/>
                  <a:pt x="188107" y="590900"/>
                  <a:pt x="171339" y="590900"/>
                </a:cubicBezTo>
                <a:cubicBezTo>
                  <a:pt x="154673" y="590900"/>
                  <a:pt x="141079" y="577306"/>
                  <a:pt x="141079" y="560536"/>
                </a:cubicBezTo>
                <a:cubicBezTo>
                  <a:pt x="141079" y="543767"/>
                  <a:pt x="154673" y="530173"/>
                  <a:pt x="171339" y="530173"/>
                </a:cubicBezTo>
                <a:close/>
                <a:moveTo>
                  <a:pt x="98904" y="530173"/>
                </a:moveTo>
                <a:cubicBezTo>
                  <a:pt x="115664" y="530173"/>
                  <a:pt x="129258" y="543767"/>
                  <a:pt x="129258" y="560536"/>
                </a:cubicBezTo>
                <a:cubicBezTo>
                  <a:pt x="129258" y="577306"/>
                  <a:pt x="115664" y="590900"/>
                  <a:pt x="98904" y="590900"/>
                </a:cubicBezTo>
                <a:cubicBezTo>
                  <a:pt x="82130" y="590900"/>
                  <a:pt x="68536" y="577306"/>
                  <a:pt x="68536" y="560536"/>
                </a:cubicBezTo>
                <a:cubicBezTo>
                  <a:pt x="68536" y="543767"/>
                  <a:pt x="82130" y="530173"/>
                  <a:pt x="98904" y="530173"/>
                </a:cubicBezTo>
                <a:close/>
                <a:moveTo>
                  <a:pt x="26349" y="530173"/>
                </a:moveTo>
                <a:cubicBezTo>
                  <a:pt x="43112" y="530173"/>
                  <a:pt x="56707" y="543767"/>
                  <a:pt x="56707" y="560536"/>
                </a:cubicBezTo>
                <a:cubicBezTo>
                  <a:pt x="56707" y="577306"/>
                  <a:pt x="43112" y="590900"/>
                  <a:pt x="26349" y="590900"/>
                </a:cubicBezTo>
                <a:cubicBezTo>
                  <a:pt x="17963" y="590900"/>
                  <a:pt x="10372" y="587502"/>
                  <a:pt x="4877" y="582007"/>
                </a:cubicBezTo>
                <a:lnTo>
                  <a:pt x="0" y="570232"/>
                </a:lnTo>
                <a:lnTo>
                  <a:pt x="0" y="550840"/>
                </a:lnTo>
                <a:lnTo>
                  <a:pt x="4877" y="539066"/>
                </a:lnTo>
                <a:cubicBezTo>
                  <a:pt x="10372" y="533572"/>
                  <a:pt x="17963" y="530173"/>
                  <a:pt x="26349" y="530173"/>
                </a:cubicBezTo>
                <a:close/>
                <a:moveTo>
                  <a:pt x="1673704" y="458486"/>
                </a:moveTo>
                <a:lnTo>
                  <a:pt x="1671744" y="497284"/>
                </a:lnTo>
                <a:lnTo>
                  <a:pt x="1664620" y="480084"/>
                </a:lnTo>
                <a:cubicBezTo>
                  <a:pt x="1664620" y="471700"/>
                  <a:pt x="1668019" y="464109"/>
                  <a:pt x="1673514" y="458614"/>
                </a:cubicBezTo>
                <a:close/>
                <a:moveTo>
                  <a:pt x="1622429" y="449721"/>
                </a:moveTo>
                <a:cubicBezTo>
                  <a:pt x="1639199" y="449721"/>
                  <a:pt x="1652792" y="463315"/>
                  <a:pt x="1652792" y="480084"/>
                </a:cubicBezTo>
                <a:cubicBezTo>
                  <a:pt x="1652792" y="496854"/>
                  <a:pt x="1639199" y="510448"/>
                  <a:pt x="1622429" y="510448"/>
                </a:cubicBezTo>
                <a:cubicBezTo>
                  <a:pt x="1605659" y="510448"/>
                  <a:pt x="1592066" y="496854"/>
                  <a:pt x="1592066" y="480084"/>
                </a:cubicBezTo>
                <a:cubicBezTo>
                  <a:pt x="1592066" y="463315"/>
                  <a:pt x="1605659" y="449721"/>
                  <a:pt x="1622429" y="449721"/>
                </a:cubicBezTo>
                <a:close/>
                <a:moveTo>
                  <a:pt x="1549874" y="449721"/>
                </a:moveTo>
                <a:cubicBezTo>
                  <a:pt x="1566644" y="449721"/>
                  <a:pt x="1580238" y="463315"/>
                  <a:pt x="1580238" y="480084"/>
                </a:cubicBezTo>
                <a:cubicBezTo>
                  <a:pt x="1580238" y="496854"/>
                  <a:pt x="1566644" y="510448"/>
                  <a:pt x="1549874" y="510448"/>
                </a:cubicBezTo>
                <a:cubicBezTo>
                  <a:pt x="1533105" y="510448"/>
                  <a:pt x="1519511" y="496854"/>
                  <a:pt x="1519511" y="480084"/>
                </a:cubicBezTo>
                <a:cubicBezTo>
                  <a:pt x="1519511" y="463315"/>
                  <a:pt x="1533105" y="449721"/>
                  <a:pt x="1549874" y="449721"/>
                </a:cubicBezTo>
                <a:close/>
                <a:moveTo>
                  <a:pt x="1477320" y="449721"/>
                </a:moveTo>
                <a:cubicBezTo>
                  <a:pt x="1494089" y="449721"/>
                  <a:pt x="1507683" y="463315"/>
                  <a:pt x="1507683" y="480084"/>
                </a:cubicBezTo>
                <a:cubicBezTo>
                  <a:pt x="1507683" y="496854"/>
                  <a:pt x="1494089" y="510448"/>
                  <a:pt x="1477320" y="510448"/>
                </a:cubicBezTo>
                <a:cubicBezTo>
                  <a:pt x="1460550" y="510448"/>
                  <a:pt x="1446956" y="496854"/>
                  <a:pt x="1446956" y="480084"/>
                </a:cubicBezTo>
                <a:cubicBezTo>
                  <a:pt x="1446956" y="463315"/>
                  <a:pt x="1460550" y="449721"/>
                  <a:pt x="1477320" y="449721"/>
                </a:cubicBezTo>
                <a:close/>
                <a:moveTo>
                  <a:pt x="1404765" y="449721"/>
                </a:moveTo>
                <a:cubicBezTo>
                  <a:pt x="1421535" y="449721"/>
                  <a:pt x="1435129" y="463315"/>
                  <a:pt x="1435129" y="480084"/>
                </a:cubicBezTo>
                <a:cubicBezTo>
                  <a:pt x="1435129" y="496854"/>
                  <a:pt x="1421535" y="510448"/>
                  <a:pt x="1404765" y="510448"/>
                </a:cubicBezTo>
                <a:cubicBezTo>
                  <a:pt x="1387996" y="510448"/>
                  <a:pt x="1374402" y="496854"/>
                  <a:pt x="1374402" y="480084"/>
                </a:cubicBezTo>
                <a:cubicBezTo>
                  <a:pt x="1374402" y="463315"/>
                  <a:pt x="1387996" y="449721"/>
                  <a:pt x="1404765" y="449721"/>
                </a:cubicBezTo>
                <a:close/>
                <a:moveTo>
                  <a:pt x="1332211" y="449721"/>
                </a:moveTo>
                <a:cubicBezTo>
                  <a:pt x="1348980" y="449721"/>
                  <a:pt x="1362574" y="463315"/>
                  <a:pt x="1362574" y="480084"/>
                </a:cubicBezTo>
                <a:cubicBezTo>
                  <a:pt x="1362574" y="496854"/>
                  <a:pt x="1348980" y="510448"/>
                  <a:pt x="1332211" y="510448"/>
                </a:cubicBezTo>
                <a:cubicBezTo>
                  <a:pt x="1315441" y="510448"/>
                  <a:pt x="1301847" y="496854"/>
                  <a:pt x="1301847" y="480084"/>
                </a:cubicBezTo>
                <a:cubicBezTo>
                  <a:pt x="1301847" y="463315"/>
                  <a:pt x="1315441" y="449721"/>
                  <a:pt x="1332211" y="449721"/>
                </a:cubicBezTo>
                <a:close/>
                <a:moveTo>
                  <a:pt x="1259656" y="449721"/>
                </a:moveTo>
                <a:cubicBezTo>
                  <a:pt x="1276426" y="449721"/>
                  <a:pt x="1290020" y="463315"/>
                  <a:pt x="1290020" y="480084"/>
                </a:cubicBezTo>
                <a:cubicBezTo>
                  <a:pt x="1290020" y="496854"/>
                  <a:pt x="1276426" y="510448"/>
                  <a:pt x="1259656" y="510448"/>
                </a:cubicBezTo>
                <a:cubicBezTo>
                  <a:pt x="1242887" y="510448"/>
                  <a:pt x="1229293" y="496854"/>
                  <a:pt x="1229293" y="480084"/>
                </a:cubicBezTo>
                <a:cubicBezTo>
                  <a:pt x="1229293" y="463315"/>
                  <a:pt x="1242887" y="449721"/>
                  <a:pt x="1259656" y="449721"/>
                </a:cubicBezTo>
                <a:close/>
                <a:moveTo>
                  <a:pt x="1187102" y="449721"/>
                </a:moveTo>
                <a:cubicBezTo>
                  <a:pt x="1203871" y="449721"/>
                  <a:pt x="1217465" y="463315"/>
                  <a:pt x="1217465" y="480084"/>
                </a:cubicBezTo>
                <a:cubicBezTo>
                  <a:pt x="1217465" y="496854"/>
                  <a:pt x="1203871" y="510448"/>
                  <a:pt x="1187102" y="510448"/>
                </a:cubicBezTo>
                <a:cubicBezTo>
                  <a:pt x="1170332" y="510448"/>
                  <a:pt x="1156738" y="496854"/>
                  <a:pt x="1156738" y="480084"/>
                </a:cubicBezTo>
                <a:cubicBezTo>
                  <a:pt x="1156738" y="463315"/>
                  <a:pt x="1170332" y="449721"/>
                  <a:pt x="1187102" y="449721"/>
                </a:cubicBezTo>
                <a:close/>
                <a:moveTo>
                  <a:pt x="1114547" y="449721"/>
                </a:moveTo>
                <a:cubicBezTo>
                  <a:pt x="1131317" y="449721"/>
                  <a:pt x="1144911" y="463315"/>
                  <a:pt x="1144911" y="480084"/>
                </a:cubicBezTo>
                <a:cubicBezTo>
                  <a:pt x="1144911" y="496854"/>
                  <a:pt x="1131317" y="510448"/>
                  <a:pt x="1114547" y="510448"/>
                </a:cubicBezTo>
                <a:cubicBezTo>
                  <a:pt x="1097778" y="510448"/>
                  <a:pt x="1084184" y="496854"/>
                  <a:pt x="1084184" y="480084"/>
                </a:cubicBezTo>
                <a:cubicBezTo>
                  <a:pt x="1084184" y="463315"/>
                  <a:pt x="1097778" y="449721"/>
                  <a:pt x="1114547" y="449721"/>
                </a:cubicBezTo>
                <a:close/>
                <a:moveTo>
                  <a:pt x="1041993" y="449721"/>
                </a:moveTo>
                <a:cubicBezTo>
                  <a:pt x="1058762" y="449721"/>
                  <a:pt x="1072356" y="463315"/>
                  <a:pt x="1072356" y="480084"/>
                </a:cubicBezTo>
                <a:cubicBezTo>
                  <a:pt x="1072356" y="496854"/>
                  <a:pt x="1058762" y="510448"/>
                  <a:pt x="1041993" y="510448"/>
                </a:cubicBezTo>
                <a:cubicBezTo>
                  <a:pt x="1025223" y="510448"/>
                  <a:pt x="1011629" y="496854"/>
                  <a:pt x="1011629" y="480084"/>
                </a:cubicBezTo>
                <a:cubicBezTo>
                  <a:pt x="1011629" y="463315"/>
                  <a:pt x="1025223" y="449721"/>
                  <a:pt x="1041993" y="449721"/>
                </a:cubicBezTo>
                <a:close/>
                <a:moveTo>
                  <a:pt x="969438" y="449721"/>
                </a:moveTo>
                <a:cubicBezTo>
                  <a:pt x="986208" y="449721"/>
                  <a:pt x="999801" y="463315"/>
                  <a:pt x="999801" y="480084"/>
                </a:cubicBezTo>
                <a:cubicBezTo>
                  <a:pt x="999801" y="496854"/>
                  <a:pt x="986208" y="510448"/>
                  <a:pt x="969438" y="510448"/>
                </a:cubicBezTo>
                <a:cubicBezTo>
                  <a:pt x="952669" y="510448"/>
                  <a:pt x="939075" y="496854"/>
                  <a:pt x="939075" y="480084"/>
                </a:cubicBezTo>
                <a:cubicBezTo>
                  <a:pt x="939075" y="463315"/>
                  <a:pt x="952669" y="449721"/>
                  <a:pt x="969438" y="449721"/>
                </a:cubicBezTo>
                <a:close/>
                <a:moveTo>
                  <a:pt x="896883" y="449721"/>
                </a:moveTo>
                <a:cubicBezTo>
                  <a:pt x="913653" y="449721"/>
                  <a:pt x="927247" y="463315"/>
                  <a:pt x="927247" y="480084"/>
                </a:cubicBezTo>
                <a:cubicBezTo>
                  <a:pt x="927247" y="496854"/>
                  <a:pt x="913653" y="510448"/>
                  <a:pt x="896883" y="510448"/>
                </a:cubicBezTo>
                <a:cubicBezTo>
                  <a:pt x="880114" y="510448"/>
                  <a:pt x="866520" y="496854"/>
                  <a:pt x="866520" y="480084"/>
                </a:cubicBezTo>
                <a:cubicBezTo>
                  <a:pt x="866520" y="463315"/>
                  <a:pt x="880114" y="449721"/>
                  <a:pt x="896883" y="449721"/>
                </a:cubicBezTo>
                <a:close/>
                <a:moveTo>
                  <a:pt x="824329" y="449721"/>
                </a:moveTo>
                <a:cubicBezTo>
                  <a:pt x="841098" y="449721"/>
                  <a:pt x="854692" y="463315"/>
                  <a:pt x="854692" y="480084"/>
                </a:cubicBezTo>
                <a:cubicBezTo>
                  <a:pt x="854692" y="496854"/>
                  <a:pt x="841098" y="510448"/>
                  <a:pt x="824329" y="510448"/>
                </a:cubicBezTo>
                <a:cubicBezTo>
                  <a:pt x="807559" y="510448"/>
                  <a:pt x="793965" y="496854"/>
                  <a:pt x="793965" y="480084"/>
                </a:cubicBezTo>
                <a:cubicBezTo>
                  <a:pt x="793965" y="463315"/>
                  <a:pt x="807559" y="449721"/>
                  <a:pt x="824329" y="449721"/>
                </a:cubicBezTo>
                <a:close/>
                <a:moveTo>
                  <a:pt x="751774" y="449721"/>
                </a:moveTo>
                <a:cubicBezTo>
                  <a:pt x="768544" y="449721"/>
                  <a:pt x="782138" y="463315"/>
                  <a:pt x="782138" y="480084"/>
                </a:cubicBezTo>
                <a:cubicBezTo>
                  <a:pt x="782138" y="496854"/>
                  <a:pt x="768544" y="510448"/>
                  <a:pt x="751774" y="510448"/>
                </a:cubicBezTo>
                <a:cubicBezTo>
                  <a:pt x="735005" y="510448"/>
                  <a:pt x="721411" y="496854"/>
                  <a:pt x="721411" y="480084"/>
                </a:cubicBezTo>
                <a:cubicBezTo>
                  <a:pt x="721411" y="463315"/>
                  <a:pt x="735005" y="449721"/>
                  <a:pt x="751774" y="449721"/>
                </a:cubicBezTo>
                <a:close/>
                <a:moveTo>
                  <a:pt x="679220" y="449721"/>
                </a:moveTo>
                <a:cubicBezTo>
                  <a:pt x="695989" y="449721"/>
                  <a:pt x="709583" y="463315"/>
                  <a:pt x="709583" y="480084"/>
                </a:cubicBezTo>
                <a:cubicBezTo>
                  <a:pt x="709583" y="496854"/>
                  <a:pt x="695989" y="510448"/>
                  <a:pt x="679220" y="510448"/>
                </a:cubicBezTo>
                <a:cubicBezTo>
                  <a:pt x="662450" y="510448"/>
                  <a:pt x="648856" y="496854"/>
                  <a:pt x="648856" y="480084"/>
                </a:cubicBezTo>
                <a:cubicBezTo>
                  <a:pt x="648856" y="463315"/>
                  <a:pt x="662450" y="449721"/>
                  <a:pt x="679220" y="449721"/>
                </a:cubicBezTo>
                <a:close/>
                <a:moveTo>
                  <a:pt x="606665" y="449721"/>
                </a:moveTo>
                <a:cubicBezTo>
                  <a:pt x="623435" y="449721"/>
                  <a:pt x="637029" y="463315"/>
                  <a:pt x="637029" y="480084"/>
                </a:cubicBezTo>
                <a:cubicBezTo>
                  <a:pt x="637029" y="496854"/>
                  <a:pt x="623435" y="510448"/>
                  <a:pt x="606665" y="510448"/>
                </a:cubicBezTo>
                <a:cubicBezTo>
                  <a:pt x="589896" y="510448"/>
                  <a:pt x="576302" y="496854"/>
                  <a:pt x="576302" y="480084"/>
                </a:cubicBezTo>
                <a:cubicBezTo>
                  <a:pt x="576302" y="463315"/>
                  <a:pt x="589896" y="449721"/>
                  <a:pt x="606665" y="449721"/>
                </a:cubicBezTo>
                <a:close/>
                <a:moveTo>
                  <a:pt x="534111" y="449721"/>
                </a:moveTo>
                <a:cubicBezTo>
                  <a:pt x="550880" y="449721"/>
                  <a:pt x="564474" y="463315"/>
                  <a:pt x="564474" y="480084"/>
                </a:cubicBezTo>
                <a:cubicBezTo>
                  <a:pt x="564474" y="496854"/>
                  <a:pt x="550880" y="510448"/>
                  <a:pt x="534111" y="510448"/>
                </a:cubicBezTo>
                <a:cubicBezTo>
                  <a:pt x="517341" y="510448"/>
                  <a:pt x="503747" y="496854"/>
                  <a:pt x="503747" y="480084"/>
                </a:cubicBezTo>
                <a:cubicBezTo>
                  <a:pt x="503747" y="463315"/>
                  <a:pt x="517341" y="449721"/>
                  <a:pt x="534111" y="449721"/>
                </a:cubicBezTo>
                <a:close/>
                <a:moveTo>
                  <a:pt x="461556" y="449721"/>
                </a:moveTo>
                <a:cubicBezTo>
                  <a:pt x="478326" y="449721"/>
                  <a:pt x="491920" y="463315"/>
                  <a:pt x="491920" y="480084"/>
                </a:cubicBezTo>
                <a:cubicBezTo>
                  <a:pt x="491920" y="496854"/>
                  <a:pt x="478326" y="510448"/>
                  <a:pt x="461556" y="510448"/>
                </a:cubicBezTo>
                <a:cubicBezTo>
                  <a:pt x="444787" y="510448"/>
                  <a:pt x="431192" y="496854"/>
                  <a:pt x="431192" y="480084"/>
                </a:cubicBezTo>
                <a:cubicBezTo>
                  <a:pt x="431192" y="463315"/>
                  <a:pt x="444787" y="449721"/>
                  <a:pt x="461556" y="449721"/>
                </a:cubicBezTo>
                <a:close/>
                <a:moveTo>
                  <a:pt x="389002" y="449721"/>
                </a:moveTo>
                <a:cubicBezTo>
                  <a:pt x="405771" y="449721"/>
                  <a:pt x="419365" y="463315"/>
                  <a:pt x="419365" y="480084"/>
                </a:cubicBezTo>
                <a:cubicBezTo>
                  <a:pt x="419365" y="496854"/>
                  <a:pt x="405771" y="510448"/>
                  <a:pt x="389002" y="510448"/>
                </a:cubicBezTo>
                <a:cubicBezTo>
                  <a:pt x="372232" y="510448"/>
                  <a:pt x="358638" y="496854"/>
                  <a:pt x="358638" y="480084"/>
                </a:cubicBezTo>
                <a:cubicBezTo>
                  <a:pt x="358638" y="463315"/>
                  <a:pt x="372232" y="449721"/>
                  <a:pt x="389002" y="449721"/>
                </a:cubicBezTo>
                <a:close/>
                <a:moveTo>
                  <a:pt x="316447" y="449721"/>
                </a:moveTo>
                <a:cubicBezTo>
                  <a:pt x="333216" y="449721"/>
                  <a:pt x="346810" y="463315"/>
                  <a:pt x="346810" y="480084"/>
                </a:cubicBezTo>
                <a:cubicBezTo>
                  <a:pt x="346810" y="496854"/>
                  <a:pt x="333216" y="510448"/>
                  <a:pt x="316447" y="510448"/>
                </a:cubicBezTo>
                <a:cubicBezTo>
                  <a:pt x="299677" y="510448"/>
                  <a:pt x="286084" y="496854"/>
                  <a:pt x="286084" y="480084"/>
                </a:cubicBezTo>
                <a:cubicBezTo>
                  <a:pt x="286084" y="463315"/>
                  <a:pt x="299677" y="449721"/>
                  <a:pt x="316447" y="449721"/>
                </a:cubicBezTo>
                <a:close/>
                <a:moveTo>
                  <a:pt x="243892" y="449721"/>
                </a:moveTo>
                <a:cubicBezTo>
                  <a:pt x="260662" y="449721"/>
                  <a:pt x="274256" y="463315"/>
                  <a:pt x="274256" y="480084"/>
                </a:cubicBezTo>
                <a:cubicBezTo>
                  <a:pt x="274256" y="496854"/>
                  <a:pt x="260662" y="510448"/>
                  <a:pt x="243892" y="510448"/>
                </a:cubicBezTo>
                <a:cubicBezTo>
                  <a:pt x="227123" y="510448"/>
                  <a:pt x="213529" y="496854"/>
                  <a:pt x="213529" y="480084"/>
                </a:cubicBezTo>
                <a:cubicBezTo>
                  <a:pt x="213529" y="463315"/>
                  <a:pt x="227123" y="449721"/>
                  <a:pt x="243892" y="449721"/>
                </a:cubicBezTo>
                <a:close/>
                <a:moveTo>
                  <a:pt x="171339" y="449721"/>
                </a:moveTo>
                <a:cubicBezTo>
                  <a:pt x="188107" y="449721"/>
                  <a:pt x="201701" y="463315"/>
                  <a:pt x="201701" y="480084"/>
                </a:cubicBezTo>
                <a:cubicBezTo>
                  <a:pt x="201701" y="496854"/>
                  <a:pt x="188107" y="510448"/>
                  <a:pt x="171339" y="510448"/>
                </a:cubicBezTo>
                <a:cubicBezTo>
                  <a:pt x="154679" y="510448"/>
                  <a:pt x="141085" y="496854"/>
                  <a:pt x="141085" y="480084"/>
                </a:cubicBezTo>
                <a:cubicBezTo>
                  <a:pt x="141085" y="463315"/>
                  <a:pt x="154679" y="449721"/>
                  <a:pt x="171339" y="449721"/>
                </a:cubicBezTo>
                <a:close/>
                <a:moveTo>
                  <a:pt x="98910" y="449721"/>
                </a:moveTo>
                <a:cubicBezTo>
                  <a:pt x="115670" y="449721"/>
                  <a:pt x="129264" y="463315"/>
                  <a:pt x="129264" y="480084"/>
                </a:cubicBezTo>
                <a:cubicBezTo>
                  <a:pt x="129264" y="496854"/>
                  <a:pt x="115670" y="510448"/>
                  <a:pt x="98910" y="510448"/>
                </a:cubicBezTo>
                <a:cubicBezTo>
                  <a:pt x="82136" y="510448"/>
                  <a:pt x="68542" y="496854"/>
                  <a:pt x="68542" y="480084"/>
                </a:cubicBezTo>
                <a:cubicBezTo>
                  <a:pt x="68542" y="463315"/>
                  <a:pt x="82136" y="449721"/>
                  <a:pt x="98910" y="449721"/>
                </a:cubicBezTo>
                <a:close/>
                <a:moveTo>
                  <a:pt x="26355" y="449721"/>
                </a:moveTo>
                <a:cubicBezTo>
                  <a:pt x="43118" y="449721"/>
                  <a:pt x="56713" y="463315"/>
                  <a:pt x="56713" y="480084"/>
                </a:cubicBezTo>
                <a:cubicBezTo>
                  <a:pt x="56713" y="496854"/>
                  <a:pt x="43118" y="510448"/>
                  <a:pt x="26355" y="510448"/>
                </a:cubicBezTo>
                <a:cubicBezTo>
                  <a:pt x="17970" y="510448"/>
                  <a:pt x="10379" y="507050"/>
                  <a:pt x="4884" y="501555"/>
                </a:cubicBezTo>
                <a:lnTo>
                  <a:pt x="0" y="489763"/>
                </a:lnTo>
                <a:lnTo>
                  <a:pt x="0" y="470405"/>
                </a:lnTo>
                <a:lnTo>
                  <a:pt x="4884" y="458614"/>
                </a:lnTo>
                <a:cubicBezTo>
                  <a:pt x="10379" y="453120"/>
                  <a:pt x="17970" y="449721"/>
                  <a:pt x="26355" y="449721"/>
                </a:cubicBezTo>
                <a:close/>
                <a:moveTo>
                  <a:pt x="1673066" y="379245"/>
                </a:moveTo>
                <a:lnTo>
                  <a:pt x="1675237" y="422266"/>
                </a:lnTo>
                <a:lnTo>
                  <a:pt x="1673514" y="421103"/>
                </a:lnTo>
                <a:cubicBezTo>
                  <a:pt x="1668019" y="415609"/>
                  <a:pt x="1664620" y="408017"/>
                  <a:pt x="1664620" y="399633"/>
                </a:cubicBezTo>
                <a:close/>
                <a:moveTo>
                  <a:pt x="1622429" y="369269"/>
                </a:moveTo>
                <a:cubicBezTo>
                  <a:pt x="1639199" y="369269"/>
                  <a:pt x="1652792" y="382864"/>
                  <a:pt x="1652792" y="399633"/>
                </a:cubicBezTo>
                <a:cubicBezTo>
                  <a:pt x="1652792" y="416402"/>
                  <a:pt x="1639199" y="429997"/>
                  <a:pt x="1622429" y="429997"/>
                </a:cubicBezTo>
                <a:cubicBezTo>
                  <a:pt x="1605659" y="429997"/>
                  <a:pt x="1592066" y="416402"/>
                  <a:pt x="1592066" y="399633"/>
                </a:cubicBezTo>
                <a:cubicBezTo>
                  <a:pt x="1592066" y="382864"/>
                  <a:pt x="1605659" y="369269"/>
                  <a:pt x="1622429" y="369269"/>
                </a:cubicBezTo>
                <a:close/>
                <a:moveTo>
                  <a:pt x="1549874" y="369269"/>
                </a:moveTo>
                <a:cubicBezTo>
                  <a:pt x="1566644" y="369269"/>
                  <a:pt x="1580238" y="382864"/>
                  <a:pt x="1580238" y="399633"/>
                </a:cubicBezTo>
                <a:cubicBezTo>
                  <a:pt x="1580238" y="416402"/>
                  <a:pt x="1566644" y="429997"/>
                  <a:pt x="1549874" y="429997"/>
                </a:cubicBezTo>
                <a:cubicBezTo>
                  <a:pt x="1533105" y="429997"/>
                  <a:pt x="1519511" y="416402"/>
                  <a:pt x="1519511" y="399633"/>
                </a:cubicBezTo>
                <a:cubicBezTo>
                  <a:pt x="1519511" y="382864"/>
                  <a:pt x="1533105" y="369269"/>
                  <a:pt x="1549874" y="369269"/>
                </a:cubicBezTo>
                <a:close/>
                <a:moveTo>
                  <a:pt x="1477320" y="369269"/>
                </a:moveTo>
                <a:cubicBezTo>
                  <a:pt x="1494089" y="369269"/>
                  <a:pt x="1507683" y="382864"/>
                  <a:pt x="1507683" y="399633"/>
                </a:cubicBezTo>
                <a:cubicBezTo>
                  <a:pt x="1507683" y="416402"/>
                  <a:pt x="1494089" y="429997"/>
                  <a:pt x="1477320" y="429997"/>
                </a:cubicBezTo>
                <a:cubicBezTo>
                  <a:pt x="1460550" y="429997"/>
                  <a:pt x="1446956" y="416402"/>
                  <a:pt x="1446956" y="399633"/>
                </a:cubicBezTo>
                <a:cubicBezTo>
                  <a:pt x="1446956" y="382864"/>
                  <a:pt x="1460550" y="369269"/>
                  <a:pt x="1477320" y="369269"/>
                </a:cubicBezTo>
                <a:close/>
                <a:moveTo>
                  <a:pt x="1404765" y="369269"/>
                </a:moveTo>
                <a:cubicBezTo>
                  <a:pt x="1421535" y="369269"/>
                  <a:pt x="1435129" y="382864"/>
                  <a:pt x="1435129" y="399633"/>
                </a:cubicBezTo>
                <a:cubicBezTo>
                  <a:pt x="1435129" y="416402"/>
                  <a:pt x="1421535" y="429997"/>
                  <a:pt x="1404765" y="429997"/>
                </a:cubicBezTo>
                <a:cubicBezTo>
                  <a:pt x="1387996" y="429997"/>
                  <a:pt x="1374402" y="416402"/>
                  <a:pt x="1374402" y="399633"/>
                </a:cubicBezTo>
                <a:cubicBezTo>
                  <a:pt x="1374402" y="382864"/>
                  <a:pt x="1387996" y="369269"/>
                  <a:pt x="1404765" y="369269"/>
                </a:cubicBezTo>
                <a:close/>
                <a:moveTo>
                  <a:pt x="1332211" y="369269"/>
                </a:moveTo>
                <a:cubicBezTo>
                  <a:pt x="1348980" y="369269"/>
                  <a:pt x="1362574" y="382864"/>
                  <a:pt x="1362574" y="399633"/>
                </a:cubicBezTo>
                <a:cubicBezTo>
                  <a:pt x="1362574" y="416402"/>
                  <a:pt x="1348980" y="429997"/>
                  <a:pt x="1332211" y="429997"/>
                </a:cubicBezTo>
                <a:cubicBezTo>
                  <a:pt x="1315441" y="429997"/>
                  <a:pt x="1301847" y="416402"/>
                  <a:pt x="1301847" y="399633"/>
                </a:cubicBezTo>
                <a:cubicBezTo>
                  <a:pt x="1301847" y="382864"/>
                  <a:pt x="1315441" y="369269"/>
                  <a:pt x="1332211" y="369269"/>
                </a:cubicBezTo>
                <a:close/>
                <a:moveTo>
                  <a:pt x="1259656" y="369269"/>
                </a:moveTo>
                <a:cubicBezTo>
                  <a:pt x="1276426" y="369269"/>
                  <a:pt x="1290020" y="382864"/>
                  <a:pt x="1290020" y="399633"/>
                </a:cubicBezTo>
                <a:cubicBezTo>
                  <a:pt x="1290020" y="416402"/>
                  <a:pt x="1276426" y="429997"/>
                  <a:pt x="1259656" y="429997"/>
                </a:cubicBezTo>
                <a:cubicBezTo>
                  <a:pt x="1242887" y="429997"/>
                  <a:pt x="1229293" y="416402"/>
                  <a:pt x="1229293" y="399633"/>
                </a:cubicBezTo>
                <a:cubicBezTo>
                  <a:pt x="1229293" y="382864"/>
                  <a:pt x="1242887" y="369269"/>
                  <a:pt x="1259656" y="369269"/>
                </a:cubicBezTo>
                <a:close/>
                <a:moveTo>
                  <a:pt x="1187102" y="369269"/>
                </a:moveTo>
                <a:cubicBezTo>
                  <a:pt x="1203871" y="369269"/>
                  <a:pt x="1217465" y="382864"/>
                  <a:pt x="1217465" y="399633"/>
                </a:cubicBezTo>
                <a:cubicBezTo>
                  <a:pt x="1217465" y="416402"/>
                  <a:pt x="1203871" y="429997"/>
                  <a:pt x="1187102" y="429997"/>
                </a:cubicBezTo>
                <a:cubicBezTo>
                  <a:pt x="1170332" y="429997"/>
                  <a:pt x="1156738" y="416402"/>
                  <a:pt x="1156738" y="399633"/>
                </a:cubicBezTo>
                <a:cubicBezTo>
                  <a:pt x="1156738" y="382864"/>
                  <a:pt x="1170332" y="369269"/>
                  <a:pt x="1187102" y="369269"/>
                </a:cubicBezTo>
                <a:close/>
                <a:moveTo>
                  <a:pt x="1114547" y="369269"/>
                </a:moveTo>
                <a:cubicBezTo>
                  <a:pt x="1131317" y="369269"/>
                  <a:pt x="1144911" y="382864"/>
                  <a:pt x="1144911" y="399633"/>
                </a:cubicBezTo>
                <a:cubicBezTo>
                  <a:pt x="1144911" y="416402"/>
                  <a:pt x="1131317" y="429997"/>
                  <a:pt x="1114547" y="429997"/>
                </a:cubicBezTo>
                <a:cubicBezTo>
                  <a:pt x="1097778" y="429997"/>
                  <a:pt x="1084184" y="416402"/>
                  <a:pt x="1084184" y="399633"/>
                </a:cubicBezTo>
                <a:cubicBezTo>
                  <a:pt x="1084184" y="382864"/>
                  <a:pt x="1097778" y="369269"/>
                  <a:pt x="1114547" y="369269"/>
                </a:cubicBezTo>
                <a:close/>
                <a:moveTo>
                  <a:pt x="1041993" y="369269"/>
                </a:moveTo>
                <a:cubicBezTo>
                  <a:pt x="1058762" y="369269"/>
                  <a:pt x="1072356" y="382864"/>
                  <a:pt x="1072356" y="399633"/>
                </a:cubicBezTo>
                <a:cubicBezTo>
                  <a:pt x="1072356" y="416402"/>
                  <a:pt x="1058762" y="429997"/>
                  <a:pt x="1041993" y="429997"/>
                </a:cubicBezTo>
                <a:cubicBezTo>
                  <a:pt x="1025223" y="429997"/>
                  <a:pt x="1011629" y="416402"/>
                  <a:pt x="1011629" y="399633"/>
                </a:cubicBezTo>
                <a:cubicBezTo>
                  <a:pt x="1011629" y="382864"/>
                  <a:pt x="1025223" y="369269"/>
                  <a:pt x="1041993" y="369269"/>
                </a:cubicBezTo>
                <a:close/>
                <a:moveTo>
                  <a:pt x="969438" y="369269"/>
                </a:moveTo>
                <a:cubicBezTo>
                  <a:pt x="986208" y="369269"/>
                  <a:pt x="999801" y="382864"/>
                  <a:pt x="999801" y="399633"/>
                </a:cubicBezTo>
                <a:cubicBezTo>
                  <a:pt x="999801" y="416402"/>
                  <a:pt x="986208" y="429997"/>
                  <a:pt x="969438" y="429997"/>
                </a:cubicBezTo>
                <a:cubicBezTo>
                  <a:pt x="952669" y="429997"/>
                  <a:pt x="939075" y="416402"/>
                  <a:pt x="939075" y="399633"/>
                </a:cubicBezTo>
                <a:cubicBezTo>
                  <a:pt x="939075" y="382864"/>
                  <a:pt x="952669" y="369269"/>
                  <a:pt x="969438" y="369269"/>
                </a:cubicBezTo>
                <a:close/>
                <a:moveTo>
                  <a:pt x="896883" y="369269"/>
                </a:moveTo>
                <a:cubicBezTo>
                  <a:pt x="913653" y="369269"/>
                  <a:pt x="927247" y="382864"/>
                  <a:pt x="927247" y="399633"/>
                </a:cubicBezTo>
                <a:cubicBezTo>
                  <a:pt x="927247" y="416402"/>
                  <a:pt x="913653" y="429997"/>
                  <a:pt x="896883" y="429997"/>
                </a:cubicBezTo>
                <a:cubicBezTo>
                  <a:pt x="880114" y="429997"/>
                  <a:pt x="866520" y="416402"/>
                  <a:pt x="866520" y="399633"/>
                </a:cubicBezTo>
                <a:cubicBezTo>
                  <a:pt x="866520" y="382864"/>
                  <a:pt x="880114" y="369269"/>
                  <a:pt x="896883" y="369269"/>
                </a:cubicBezTo>
                <a:close/>
                <a:moveTo>
                  <a:pt x="824329" y="369269"/>
                </a:moveTo>
                <a:cubicBezTo>
                  <a:pt x="841098" y="369269"/>
                  <a:pt x="854692" y="382864"/>
                  <a:pt x="854692" y="399633"/>
                </a:cubicBezTo>
                <a:cubicBezTo>
                  <a:pt x="854692" y="416402"/>
                  <a:pt x="841098" y="429997"/>
                  <a:pt x="824329" y="429997"/>
                </a:cubicBezTo>
                <a:cubicBezTo>
                  <a:pt x="807559" y="429997"/>
                  <a:pt x="793965" y="416402"/>
                  <a:pt x="793965" y="399633"/>
                </a:cubicBezTo>
                <a:cubicBezTo>
                  <a:pt x="793965" y="382864"/>
                  <a:pt x="807559" y="369269"/>
                  <a:pt x="824329" y="369269"/>
                </a:cubicBezTo>
                <a:close/>
                <a:moveTo>
                  <a:pt x="751774" y="369269"/>
                </a:moveTo>
                <a:cubicBezTo>
                  <a:pt x="768544" y="369269"/>
                  <a:pt x="782138" y="382864"/>
                  <a:pt x="782138" y="399633"/>
                </a:cubicBezTo>
                <a:cubicBezTo>
                  <a:pt x="782138" y="416402"/>
                  <a:pt x="768544" y="429997"/>
                  <a:pt x="751774" y="429997"/>
                </a:cubicBezTo>
                <a:cubicBezTo>
                  <a:pt x="735005" y="429997"/>
                  <a:pt x="721411" y="416402"/>
                  <a:pt x="721411" y="399633"/>
                </a:cubicBezTo>
                <a:cubicBezTo>
                  <a:pt x="721411" y="382864"/>
                  <a:pt x="735005" y="369269"/>
                  <a:pt x="751774" y="369269"/>
                </a:cubicBezTo>
                <a:close/>
                <a:moveTo>
                  <a:pt x="679220" y="369269"/>
                </a:moveTo>
                <a:cubicBezTo>
                  <a:pt x="695989" y="369269"/>
                  <a:pt x="709583" y="382864"/>
                  <a:pt x="709583" y="399633"/>
                </a:cubicBezTo>
                <a:cubicBezTo>
                  <a:pt x="709583" y="416402"/>
                  <a:pt x="695989" y="429997"/>
                  <a:pt x="679220" y="429997"/>
                </a:cubicBezTo>
                <a:cubicBezTo>
                  <a:pt x="662450" y="429997"/>
                  <a:pt x="648856" y="416402"/>
                  <a:pt x="648856" y="399633"/>
                </a:cubicBezTo>
                <a:cubicBezTo>
                  <a:pt x="648856" y="382864"/>
                  <a:pt x="662450" y="369269"/>
                  <a:pt x="679220" y="369269"/>
                </a:cubicBezTo>
                <a:close/>
                <a:moveTo>
                  <a:pt x="606665" y="369269"/>
                </a:moveTo>
                <a:cubicBezTo>
                  <a:pt x="623435" y="369269"/>
                  <a:pt x="637029" y="382864"/>
                  <a:pt x="637029" y="399633"/>
                </a:cubicBezTo>
                <a:cubicBezTo>
                  <a:pt x="637029" y="416402"/>
                  <a:pt x="623435" y="429997"/>
                  <a:pt x="606665" y="429997"/>
                </a:cubicBezTo>
                <a:cubicBezTo>
                  <a:pt x="589896" y="429997"/>
                  <a:pt x="576302" y="416402"/>
                  <a:pt x="576302" y="399633"/>
                </a:cubicBezTo>
                <a:cubicBezTo>
                  <a:pt x="576302" y="382864"/>
                  <a:pt x="589896" y="369269"/>
                  <a:pt x="606665" y="369269"/>
                </a:cubicBezTo>
                <a:close/>
                <a:moveTo>
                  <a:pt x="534111" y="369269"/>
                </a:moveTo>
                <a:cubicBezTo>
                  <a:pt x="550880" y="369269"/>
                  <a:pt x="564474" y="382864"/>
                  <a:pt x="564474" y="399633"/>
                </a:cubicBezTo>
                <a:cubicBezTo>
                  <a:pt x="564474" y="416402"/>
                  <a:pt x="550880" y="429997"/>
                  <a:pt x="534111" y="429997"/>
                </a:cubicBezTo>
                <a:cubicBezTo>
                  <a:pt x="517341" y="429997"/>
                  <a:pt x="503747" y="416402"/>
                  <a:pt x="503747" y="399633"/>
                </a:cubicBezTo>
                <a:cubicBezTo>
                  <a:pt x="503747" y="382864"/>
                  <a:pt x="517341" y="369269"/>
                  <a:pt x="534111" y="369269"/>
                </a:cubicBezTo>
                <a:close/>
                <a:moveTo>
                  <a:pt x="461556" y="369269"/>
                </a:moveTo>
                <a:cubicBezTo>
                  <a:pt x="478326" y="369269"/>
                  <a:pt x="491920" y="382864"/>
                  <a:pt x="491920" y="399633"/>
                </a:cubicBezTo>
                <a:cubicBezTo>
                  <a:pt x="491920" y="416402"/>
                  <a:pt x="478326" y="429997"/>
                  <a:pt x="461556" y="429997"/>
                </a:cubicBezTo>
                <a:cubicBezTo>
                  <a:pt x="444787" y="429997"/>
                  <a:pt x="431192" y="416402"/>
                  <a:pt x="431192" y="399633"/>
                </a:cubicBezTo>
                <a:cubicBezTo>
                  <a:pt x="431192" y="382864"/>
                  <a:pt x="444787" y="369269"/>
                  <a:pt x="461556" y="369269"/>
                </a:cubicBezTo>
                <a:close/>
                <a:moveTo>
                  <a:pt x="389002" y="369269"/>
                </a:moveTo>
                <a:cubicBezTo>
                  <a:pt x="405771" y="369269"/>
                  <a:pt x="419365" y="382864"/>
                  <a:pt x="419365" y="399633"/>
                </a:cubicBezTo>
                <a:cubicBezTo>
                  <a:pt x="419365" y="416402"/>
                  <a:pt x="405771" y="429997"/>
                  <a:pt x="389002" y="429997"/>
                </a:cubicBezTo>
                <a:cubicBezTo>
                  <a:pt x="372232" y="429997"/>
                  <a:pt x="358638" y="416402"/>
                  <a:pt x="358638" y="399633"/>
                </a:cubicBezTo>
                <a:cubicBezTo>
                  <a:pt x="358638" y="382864"/>
                  <a:pt x="372232" y="369269"/>
                  <a:pt x="389002" y="369269"/>
                </a:cubicBezTo>
                <a:close/>
                <a:moveTo>
                  <a:pt x="316447" y="369269"/>
                </a:moveTo>
                <a:cubicBezTo>
                  <a:pt x="333216" y="369269"/>
                  <a:pt x="346810" y="382864"/>
                  <a:pt x="346810" y="399633"/>
                </a:cubicBezTo>
                <a:cubicBezTo>
                  <a:pt x="346810" y="416402"/>
                  <a:pt x="333216" y="429997"/>
                  <a:pt x="316447" y="429997"/>
                </a:cubicBezTo>
                <a:cubicBezTo>
                  <a:pt x="299677" y="429997"/>
                  <a:pt x="286084" y="416402"/>
                  <a:pt x="286084" y="399633"/>
                </a:cubicBezTo>
                <a:cubicBezTo>
                  <a:pt x="286084" y="382864"/>
                  <a:pt x="299677" y="369269"/>
                  <a:pt x="316447" y="369269"/>
                </a:cubicBezTo>
                <a:close/>
                <a:moveTo>
                  <a:pt x="243892" y="369269"/>
                </a:moveTo>
                <a:cubicBezTo>
                  <a:pt x="260662" y="369269"/>
                  <a:pt x="274256" y="382864"/>
                  <a:pt x="274256" y="399633"/>
                </a:cubicBezTo>
                <a:cubicBezTo>
                  <a:pt x="274256" y="416402"/>
                  <a:pt x="260662" y="429997"/>
                  <a:pt x="243892" y="429997"/>
                </a:cubicBezTo>
                <a:cubicBezTo>
                  <a:pt x="227123" y="429997"/>
                  <a:pt x="213529" y="416402"/>
                  <a:pt x="213529" y="399633"/>
                </a:cubicBezTo>
                <a:cubicBezTo>
                  <a:pt x="213529" y="382864"/>
                  <a:pt x="227123" y="369269"/>
                  <a:pt x="243892" y="369269"/>
                </a:cubicBezTo>
                <a:close/>
                <a:moveTo>
                  <a:pt x="171339" y="369269"/>
                </a:moveTo>
                <a:cubicBezTo>
                  <a:pt x="188107" y="369269"/>
                  <a:pt x="201701" y="382864"/>
                  <a:pt x="201701" y="399633"/>
                </a:cubicBezTo>
                <a:cubicBezTo>
                  <a:pt x="201701" y="416402"/>
                  <a:pt x="188107" y="429997"/>
                  <a:pt x="171339" y="429997"/>
                </a:cubicBezTo>
                <a:cubicBezTo>
                  <a:pt x="154685" y="429997"/>
                  <a:pt x="141090" y="416402"/>
                  <a:pt x="141090" y="399633"/>
                </a:cubicBezTo>
                <a:cubicBezTo>
                  <a:pt x="141090" y="382864"/>
                  <a:pt x="154685" y="369269"/>
                  <a:pt x="171339" y="369269"/>
                </a:cubicBezTo>
                <a:close/>
                <a:moveTo>
                  <a:pt x="98917" y="369269"/>
                </a:moveTo>
                <a:cubicBezTo>
                  <a:pt x="115677" y="369269"/>
                  <a:pt x="129270" y="382864"/>
                  <a:pt x="129270" y="399633"/>
                </a:cubicBezTo>
                <a:cubicBezTo>
                  <a:pt x="129270" y="416402"/>
                  <a:pt x="115677" y="429997"/>
                  <a:pt x="98917" y="429997"/>
                </a:cubicBezTo>
                <a:cubicBezTo>
                  <a:pt x="82143" y="429997"/>
                  <a:pt x="68549" y="416402"/>
                  <a:pt x="68549" y="399633"/>
                </a:cubicBezTo>
                <a:cubicBezTo>
                  <a:pt x="68549" y="382864"/>
                  <a:pt x="82143" y="369269"/>
                  <a:pt x="98917" y="369269"/>
                </a:cubicBezTo>
                <a:close/>
                <a:moveTo>
                  <a:pt x="26362" y="369269"/>
                </a:moveTo>
                <a:cubicBezTo>
                  <a:pt x="43124" y="369269"/>
                  <a:pt x="56719" y="382864"/>
                  <a:pt x="56719" y="399633"/>
                </a:cubicBezTo>
                <a:cubicBezTo>
                  <a:pt x="56719" y="416402"/>
                  <a:pt x="43124" y="429997"/>
                  <a:pt x="26362" y="429997"/>
                </a:cubicBezTo>
                <a:cubicBezTo>
                  <a:pt x="17976" y="429997"/>
                  <a:pt x="10385" y="426598"/>
                  <a:pt x="4890" y="421103"/>
                </a:cubicBezTo>
                <a:lnTo>
                  <a:pt x="0" y="409299"/>
                </a:lnTo>
                <a:lnTo>
                  <a:pt x="0" y="389967"/>
                </a:lnTo>
                <a:lnTo>
                  <a:pt x="4890" y="378163"/>
                </a:lnTo>
                <a:cubicBezTo>
                  <a:pt x="10385" y="372668"/>
                  <a:pt x="17976" y="369269"/>
                  <a:pt x="26362" y="369269"/>
                </a:cubicBezTo>
                <a:close/>
                <a:moveTo>
                  <a:pt x="1669444" y="307535"/>
                </a:moveTo>
                <a:lnTo>
                  <a:pt x="1670784" y="334061"/>
                </a:lnTo>
                <a:lnTo>
                  <a:pt x="1664620" y="319181"/>
                </a:lnTo>
                <a:close/>
                <a:moveTo>
                  <a:pt x="1622429" y="288818"/>
                </a:moveTo>
                <a:cubicBezTo>
                  <a:pt x="1639199" y="288818"/>
                  <a:pt x="1652792" y="302412"/>
                  <a:pt x="1652792" y="319181"/>
                </a:cubicBezTo>
                <a:cubicBezTo>
                  <a:pt x="1652792" y="335950"/>
                  <a:pt x="1639199" y="349545"/>
                  <a:pt x="1622429" y="349545"/>
                </a:cubicBezTo>
                <a:cubicBezTo>
                  <a:pt x="1605659" y="349545"/>
                  <a:pt x="1592066" y="335950"/>
                  <a:pt x="1592066" y="319181"/>
                </a:cubicBezTo>
                <a:cubicBezTo>
                  <a:pt x="1592066" y="302412"/>
                  <a:pt x="1605659" y="288818"/>
                  <a:pt x="1622429" y="288818"/>
                </a:cubicBezTo>
                <a:close/>
                <a:moveTo>
                  <a:pt x="1549874" y="288818"/>
                </a:moveTo>
                <a:cubicBezTo>
                  <a:pt x="1566644" y="288818"/>
                  <a:pt x="1580238" y="302412"/>
                  <a:pt x="1580238" y="319181"/>
                </a:cubicBezTo>
                <a:cubicBezTo>
                  <a:pt x="1580238" y="335950"/>
                  <a:pt x="1566644" y="349545"/>
                  <a:pt x="1549874" y="349545"/>
                </a:cubicBezTo>
                <a:cubicBezTo>
                  <a:pt x="1533105" y="349545"/>
                  <a:pt x="1519511" y="335950"/>
                  <a:pt x="1519511" y="319181"/>
                </a:cubicBezTo>
                <a:cubicBezTo>
                  <a:pt x="1519511" y="302412"/>
                  <a:pt x="1533105" y="288818"/>
                  <a:pt x="1549874" y="288818"/>
                </a:cubicBezTo>
                <a:close/>
                <a:moveTo>
                  <a:pt x="1477320" y="288818"/>
                </a:moveTo>
                <a:cubicBezTo>
                  <a:pt x="1494089" y="288818"/>
                  <a:pt x="1507683" y="302412"/>
                  <a:pt x="1507683" y="319181"/>
                </a:cubicBezTo>
                <a:cubicBezTo>
                  <a:pt x="1507683" y="335950"/>
                  <a:pt x="1494089" y="349545"/>
                  <a:pt x="1477320" y="349545"/>
                </a:cubicBezTo>
                <a:cubicBezTo>
                  <a:pt x="1460550" y="349545"/>
                  <a:pt x="1446956" y="335950"/>
                  <a:pt x="1446956" y="319181"/>
                </a:cubicBezTo>
                <a:cubicBezTo>
                  <a:pt x="1446956" y="302412"/>
                  <a:pt x="1460550" y="288818"/>
                  <a:pt x="1477320" y="288818"/>
                </a:cubicBezTo>
                <a:close/>
                <a:moveTo>
                  <a:pt x="1404765" y="288818"/>
                </a:moveTo>
                <a:cubicBezTo>
                  <a:pt x="1421535" y="288818"/>
                  <a:pt x="1435129" y="302412"/>
                  <a:pt x="1435129" y="319181"/>
                </a:cubicBezTo>
                <a:cubicBezTo>
                  <a:pt x="1435129" y="335950"/>
                  <a:pt x="1421535" y="349545"/>
                  <a:pt x="1404765" y="349545"/>
                </a:cubicBezTo>
                <a:cubicBezTo>
                  <a:pt x="1387996" y="349545"/>
                  <a:pt x="1374402" y="335950"/>
                  <a:pt x="1374402" y="319181"/>
                </a:cubicBezTo>
                <a:cubicBezTo>
                  <a:pt x="1374402" y="302412"/>
                  <a:pt x="1387996" y="288818"/>
                  <a:pt x="1404765" y="288818"/>
                </a:cubicBezTo>
                <a:close/>
                <a:moveTo>
                  <a:pt x="1332211" y="288818"/>
                </a:moveTo>
                <a:cubicBezTo>
                  <a:pt x="1348980" y="288818"/>
                  <a:pt x="1362574" y="302412"/>
                  <a:pt x="1362574" y="319181"/>
                </a:cubicBezTo>
                <a:cubicBezTo>
                  <a:pt x="1362574" y="335950"/>
                  <a:pt x="1348980" y="349545"/>
                  <a:pt x="1332211" y="349545"/>
                </a:cubicBezTo>
                <a:cubicBezTo>
                  <a:pt x="1315441" y="349545"/>
                  <a:pt x="1301847" y="335950"/>
                  <a:pt x="1301847" y="319181"/>
                </a:cubicBezTo>
                <a:cubicBezTo>
                  <a:pt x="1301847" y="302412"/>
                  <a:pt x="1315441" y="288818"/>
                  <a:pt x="1332211" y="288818"/>
                </a:cubicBezTo>
                <a:close/>
                <a:moveTo>
                  <a:pt x="1259656" y="288818"/>
                </a:moveTo>
                <a:cubicBezTo>
                  <a:pt x="1276426" y="288818"/>
                  <a:pt x="1290020" y="302412"/>
                  <a:pt x="1290020" y="319181"/>
                </a:cubicBezTo>
                <a:cubicBezTo>
                  <a:pt x="1290020" y="335950"/>
                  <a:pt x="1276426" y="349545"/>
                  <a:pt x="1259656" y="349545"/>
                </a:cubicBezTo>
                <a:cubicBezTo>
                  <a:pt x="1242887" y="349545"/>
                  <a:pt x="1229293" y="335950"/>
                  <a:pt x="1229293" y="319181"/>
                </a:cubicBezTo>
                <a:cubicBezTo>
                  <a:pt x="1229293" y="302412"/>
                  <a:pt x="1242887" y="288818"/>
                  <a:pt x="1259656" y="288818"/>
                </a:cubicBezTo>
                <a:close/>
                <a:moveTo>
                  <a:pt x="1187102" y="288818"/>
                </a:moveTo>
                <a:cubicBezTo>
                  <a:pt x="1203871" y="288818"/>
                  <a:pt x="1217465" y="302412"/>
                  <a:pt x="1217465" y="319181"/>
                </a:cubicBezTo>
                <a:cubicBezTo>
                  <a:pt x="1217465" y="335950"/>
                  <a:pt x="1203871" y="349545"/>
                  <a:pt x="1187102" y="349545"/>
                </a:cubicBezTo>
                <a:cubicBezTo>
                  <a:pt x="1170332" y="349545"/>
                  <a:pt x="1156738" y="335950"/>
                  <a:pt x="1156738" y="319181"/>
                </a:cubicBezTo>
                <a:cubicBezTo>
                  <a:pt x="1156738" y="302412"/>
                  <a:pt x="1170332" y="288818"/>
                  <a:pt x="1187102" y="288818"/>
                </a:cubicBezTo>
                <a:close/>
                <a:moveTo>
                  <a:pt x="1114547" y="288818"/>
                </a:moveTo>
                <a:cubicBezTo>
                  <a:pt x="1131317" y="288818"/>
                  <a:pt x="1144911" y="302412"/>
                  <a:pt x="1144911" y="319181"/>
                </a:cubicBezTo>
                <a:cubicBezTo>
                  <a:pt x="1144911" y="335950"/>
                  <a:pt x="1131317" y="349545"/>
                  <a:pt x="1114547" y="349545"/>
                </a:cubicBezTo>
                <a:cubicBezTo>
                  <a:pt x="1097778" y="349545"/>
                  <a:pt x="1084184" y="335950"/>
                  <a:pt x="1084184" y="319181"/>
                </a:cubicBezTo>
                <a:cubicBezTo>
                  <a:pt x="1084184" y="302412"/>
                  <a:pt x="1097778" y="288818"/>
                  <a:pt x="1114547" y="288818"/>
                </a:cubicBezTo>
                <a:close/>
                <a:moveTo>
                  <a:pt x="1041993" y="288818"/>
                </a:moveTo>
                <a:cubicBezTo>
                  <a:pt x="1058762" y="288818"/>
                  <a:pt x="1072356" y="302412"/>
                  <a:pt x="1072356" y="319181"/>
                </a:cubicBezTo>
                <a:cubicBezTo>
                  <a:pt x="1072356" y="335950"/>
                  <a:pt x="1058762" y="349545"/>
                  <a:pt x="1041993" y="349545"/>
                </a:cubicBezTo>
                <a:cubicBezTo>
                  <a:pt x="1025223" y="349545"/>
                  <a:pt x="1011629" y="335950"/>
                  <a:pt x="1011629" y="319181"/>
                </a:cubicBezTo>
                <a:cubicBezTo>
                  <a:pt x="1011629" y="302412"/>
                  <a:pt x="1025223" y="288818"/>
                  <a:pt x="1041993" y="288818"/>
                </a:cubicBezTo>
                <a:close/>
                <a:moveTo>
                  <a:pt x="969438" y="288818"/>
                </a:moveTo>
                <a:cubicBezTo>
                  <a:pt x="986208" y="288818"/>
                  <a:pt x="999801" y="302412"/>
                  <a:pt x="999801" y="319181"/>
                </a:cubicBezTo>
                <a:cubicBezTo>
                  <a:pt x="999801" y="335950"/>
                  <a:pt x="986208" y="349545"/>
                  <a:pt x="969438" y="349545"/>
                </a:cubicBezTo>
                <a:cubicBezTo>
                  <a:pt x="952669" y="349545"/>
                  <a:pt x="939075" y="335950"/>
                  <a:pt x="939075" y="319181"/>
                </a:cubicBezTo>
                <a:cubicBezTo>
                  <a:pt x="939075" y="302412"/>
                  <a:pt x="952669" y="288818"/>
                  <a:pt x="969438" y="288818"/>
                </a:cubicBezTo>
                <a:close/>
                <a:moveTo>
                  <a:pt x="896883" y="288818"/>
                </a:moveTo>
                <a:cubicBezTo>
                  <a:pt x="913653" y="288818"/>
                  <a:pt x="927247" y="302412"/>
                  <a:pt x="927247" y="319181"/>
                </a:cubicBezTo>
                <a:cubicBezTo>
                  <a:pt x="927247" y="335950"/>
                  <a:pt x="913653" y="349545"/>
                  <a:pt x="896883" y="349545"/>
                </a:cubicBezTo>
                <a:cubicBezTo>
                  <a:pt x="880114" y="349545"/>
                  <a:pt x="866520" y="335950"/>
                  <a:pt x="866520" y="319181"/>
                </a:cubicBezTo>
                <a:cubicBezTo>
                  <a:pt x="866520" y="302412"/>
                  <a:pt x="880114" y="288818"/>
                  <a:pt x="896883" y="288818"/>
                </a:cubicBezTo>
                <a:close/>
                <a:moveTo>
                  <a:pt x="824329" y="288818"/>
                </a:moveTo>
                <a:cubicBezTo>
                  <a:pt x="841098" y="288818"/>
                  <a:pt x="854692" y="302412"/>
                  <a:pt x="854692" y="319181"/>
                </a:cubicBezTo>
                <a:cubicBezTo>
                  <a:pt x="854692" y="335950"/>
                  <a:pt x="841098" y="349545"/>
                  <a:pt x="824329" y="349545"/>
                </a:cubicBezTo>
                <a:cubicBezTo>
                  <a:pt x="807559" y="349545"/>
                  <a:pt x="793965" y="335950"/>
                  <a:pt x="793965" y="319181"/>
                </a:cubicBezTo>
                <a:cubicBezTo>
                  <a:pt x="793965" y="302412"/>
                  <a:pt x="807559" y="288818"/>
                  <a:pt x="824329" y="288818"/>
                </a:cubicBezTo>
                <a:close/>
                <a:moveTo>
                  <a:pt x="751774" y="288818"/>
                </a:moveTo>
                <a:cubicBezTo>
                  <a:pt x="768544" y="288818"/>
                  <a:pt x="782138" y="302412"/>
                  <a:pt x="782138" y="319181"/>
                </a:cubicBezTo>
                <a:cubicBezTo>
                  <a:pt x="782138" y="335950"/>
                  <a:pt x="768544" y="349545"/>
                  <a:pt x="751774" y="349545"/>
                </a:cubicBezTo>
                <a:cubicBezTo>
                  <a:pt x="735005" y="349545"/>
                  <a:pt x="721411" y="335950"/>
                  <a:pt x="721411" y="319181"/>
                </a:cubicBezTo>
                <a:cubicBezTo>
                  <a:pt x="721411" y="302412"/>
                  <a:pt x="735005" y="288818"/>
                  <a:pt x="751774" y="288818"/>
                </a:cubicBezTo>
                <a:close/>
                <a:moveTo>
                  <a:pt x="679220" y="288818"/>
                </a:moveTo>
                <a:cubicBezTo>
                  <a:pt x="695989" y="288818"/>
                  <a:pt x="709583" y="302412"/>
                  <a:pt x="709583" y="319181"/>
                </a:cubicBezTo>
                <a:cubicBezTo>
                  <a:pt x="709583" y="335950"/>
                  <a:pt x="695989" y="349545"/>
                  <a:pt x="679220" y="349545"/>
                </a:cubicBezTo>
                <a:cubicBezTo>
                  <a:pt x="662450" y="349545"/>
                  <a:pt x="648856" y="335950"/>
                  <a:pt x="648856" y="319181"/>
                </a:cubicBezTo>
                <a:cubicBezTo>
                  <a:pt x="648856" y="302412"/>
                  <a:pt x="662450" y="288818"/>
                  <a:pt x="679220" y="288818"/>
                </a:cubicBezTo>
                <a:close/>
                <a:moveTo>
                  <a:pt x="606665" y="288818"/>
                </a:moveTo>
                <a:cubicBezTo>
                  <a:pt x="623435" y="288818"/>
                  <a:pt x="637029" y="302412"/>
                  <a:pt x="637029" y="319181"/>
                </a:cubicBezTo>
                <a:cubicBezTo>
                  <a:pt x="637029" y="335950"/>
                  <a:pt x="623435" y="349545"/>
                  <a:pt x="606665" y="349545"/>
                </a:cubicBezTo>
                <a:cubicBezTo>
                  <a:pt x="589896" y="349545"/>
                  <a:pt x="576302" y="335950"/>
                  <a:pt x="576302" y="319181"/>
                </a:cubicBezTo>
                <a:cubicBezTo>
                  <a:pt x="576302" y="302412"/>
                  <a:pt x="589896" y="288818"/>
                  <a:pt x="606665" y="288818"/>
                </a:cubicBezTo>
                <a:close/>
                <a:moveTo>
                  <a:pt x="534111" y="288818"/>
                </a:moveTo>
                <a:cubicBezTo>
                  <a:pt x="550880" y="288818"/>
                  <a:pt x="564474" y="302412"/>
                  <a:pt x="564474" y="319181"/>
                </a:cubicBezTo>
                <a:cubicBezTo>
                  <a:pt x="564474" y="335950"/>
                  <a:pt x="550880" y="349545"/>
                  <a:pt x="534111" y="349545"/>
                </a:cubicBezTo>
                <a:cubicBezTo>
                  <a:pt x="517341" y="349545"/>
                  <a:pt x="503747" y="335950"/>
                  <a:pt x="503747" y="319181"/>
                </a:cubicBezTo>
                <a:cubicBezTo>
                  <a:pt x="503747" y="302412"/>
                  <a:pt x="517341" y="288818"/>
                  <a:pt x="534111" y="288818"/>
                </a:cubicBezTo>
                <a:close/>
                <a:moveTo>
                  <a:pt x="461556" y="288818"/>
                </a:moveTo>
                <a:cubicBezTo>
                  <a:pt x="478326" y="288818"/>
                  <a:pt x="491920" y="302412"/>
                  <a:pt x="491920" y="319181"/>
                </a:cubicBezTo>
                <a:cubicBezTo>
                  <a:pt x="491920" y="335950"/>
                  <a:pt x="478326" y="349545"/>
                  <a:pt x="461556" y="349545"/>
                </a:cubicBezTo>
                <a:cubicBezTo>
                  <a:pt x="444787" y="349545"/>
                  <a:pt x="431192" y="335950"/>
                  <a:pt x="431192" y="319181"/>
                </a:cubicBezTo>
                <a:cubicBezTo>
                  <a:pt x="431192" y="302412"/>
                  <a:pt x="444787" y="288818"/>
                  <a:pt x="461556" y="288818"/>
                </a:cubicBezTo>
                <a:close/>
                <a:moveTo>
                  <a:pt x="389002" y="288818"/>
                </a:moveTo>
                <a:cubicBezTo>
                  <a:pt x="405771" y="288818"/>
                  <a:pt x="419365" y="302412"/>
                  <a:pt x="419365" y="319181"/>
                </a:cubicBezTo>
                <a:cubicBezTo>
                  <a:pt x="419365" y="335950"/>
                  <a:pt x="405771" y="349545"/>
                  <a:pt x="389002" y="349545"/>
                </a:cubicBezTo>
                <a:cubicBezTo>
                  <a:pt x="372232" y="349545"/>
                  <a:pt x="358638" y="335950"/>
                  <a:pt x="358638" y="319181"/>
                </a:cubicBezTo>
                <a:cubicBezTo>
                  <a:pt x="358638" y="302412"/>
                  <a:pt x="372232" y="288818"/>
                  <a:pt x="389002" y="288818"/>
                </a:cubicBezTo>
                <a:close/>
                <a:moveTo>
                  <a:pt x="316447" y="288818"/>
                </a:moveTo>
                <a:cubicBezTo>
                  <a:pt x="333216" y="288818"/>
                  <a:pt x="346810" y="302412"/>
                  <a:pt x="346810" y="319181"/>
                </a:cubicBezTo>
                <a:cubicBezTo>
                  <a:pt x="346810" y="335950"/>
                  <a:pt x="333216" y="349545"/>
                  <a:pt x="316447" y="349545"/>
                </a:cubicBezTo>
                <a:cubicBezTo>
                  <a:pt x="299677" y="349545"/>
                  <a:pt x="286084" y="335950"/>
                  <a:pt x="286084" y="319181"/>
                </a:cubicBezTo>
                <a:cubicBezTo>
                  <a:pt x="286084" y="302412"/>
                  <a:pt x="299677" y="288818"/>
                  <a:pt x="316447" y="288818"/>
                </a:cubicBezTo>
                <a:close/>
                <a:moveTo>
                  <a:pt x="243892" y="288818"/>
                </a:moveTo>
                <a:cubicBezTo>
                  <a:pt x="260662" y="288818"/>
                  <a:pt x="274256" y="302412"/>
                  <a:pt x="274256" y="319181"/>
                </a:cubicBezTo>
                <a:cubicBezTo>
                  <a:pt x="274256" y="335950"/>
                  <a:pt x="260662" y="349545"/>
                  <a:pt x="243892" y="349545"/>
                </a:cubicBezTo>
                <a:cubicBezTo>
                  <a:pt x="227123" y="349545"/>
                  <a:pt x="213529" y="335950"/>
                  <a:pt x="213529" y="319181"/>
                </a:cubicBezTo>
                <a:cubicBezTo>
                  <a:pt x="213529" y="302412"/>
                  <a:pt x="227123" y="288818"/>
                  <a:pt x="243892" y="288818"/>
                </a:cubicBezTo>
                <a:close/>
                <a:moveTo>
                  <a:pt x="171339" y="288818"/>
                </a:moveTo>
                <a:cubicBezTo>
                  <a:pt x="188107" y="288818"/>
                  <a:pt x="201701" y="302412"/>
                  <a:pt x="201701" y="319181"/>
                </a:cubicBezTo>
                <a:cubicBezTo>
                  <a:pt x="201701" y="335950"/>
                  <a:pt x="188107" y="349545"/>
                  <a:pt x="171339" y="349545"/>
                </a:cubicBezTo>
                <a:cubicBezTo>
                  <a:pt x="154691" y="349545"/>
                  <a:pt x="141096" y="335950"/>
                  <a:pt x="141096" y="319181"/>
                </a:cubicBezTo>
                <a:cubicBezTo>
                  <a:pt x="141096" y="302412"/>
                  <a:pt x="154691" y="288818"/>
                  <a:pt x="171339" y="288818"/>
                </a:cubicBezTo>
                <a:close/>
                <a:moveTo>
                  <a:pt x="98923" y="288818"/>
                </a:moveTo>
                <a:cubicBezTo>
                  <a:pt x="115682" y="288818"/>
                  <a:pt x="129276" y="302412"/>
                  <a:pt x="129276" y="319181"/>
                </a:cubicBezTo>
                <a:cubicBezTo>
                  <a:pt x="129276" y="335950"/>
                  <a:pt x="115682" y="349545"/>
                  <a:pt x="98923" y="349545"/>
                </a:cubicBezTo>
                <a:cubicBezTo>
                  <a:pt x="82149" y="349545"/>
                  <a:pt x="68554" y="335950"/>
                  <a:pt x="68554" y="319181"/>
                </a:cubicBezTo>
                <a:cubicBezTo>
                  <a:pt x="68554" y="302412"/>
                  <a:pt x="82149" y="288818"/>
                  <a:pt x="98923" y="288818"/>
                </a:cubicBezTo>
                <a:close/>
                <a:moveTo>
                  <a:pt x="26368" y="288818"/>
                </a:moveTo>
                <a:cubicBezTo>
                  <a:pt x="43131" y="288818"/>
                  <a:pt x="56725" y="302412"/>
                  <a:pt x="56725" y="319181"/>
                </a:cubicBezTo>
                <a:cubicBezTo>
                  <a:pt x="56725" y="335950"/>
                  <a:pt x="43131" y="349545"/>
                  <a:pt x="26368" y="349545"/>
                </a:cubicBezTo>
                <a:cubicBezTo>
                  <a:pt x="17983" y="349545"/>
                  <a:pt x="10391" y="346146"/>
                  <a:pt x="4896" y="340651"/>
                </a:cubicBezTo>
                <a:lnTo>
                  <a:pt x="0" y="328831"/>
                </a:lnTo>
                <a:lnTo>
                  <a:pt x="0" y="309532"/>
                </a:lnTo>
                <a:lnTo>
                  <a:pt x="4896" y="297711"/>
                </a:lnTo>
                <a:cubicBezTo>
                  <a:pt x="10391" y="292217"/>
                  <a:pt x="17983" y="288818"/>
                  <a:pt x="26368" y="288818"/>
                </a:cubicBezTo>
                <a:close/>
                <a:moveTo>
                  <a:pt x="1622429" y="208366"/>
                </a:moveTo>
                <a:cubicBezTo>
                  <a:pt x="1639199" y="208366"/>
                  <a:pt x="1652792" y="221960"/>
                  <a:pt x="1652792" y="238729"/>
                </a:cubicBezTo>
                <a:cubicBezTo>
                  <a:pt x="1652792" y="255499"/>
                  <a:pt x="1639199" y="269093"/>
                  <a:pt x="1622429" y="269093"/>
                </a:cubicBezTo>
                <a:cubicBezTo>
                  <a:pt x="1605659" y="269093"/>
                  <a:pt x="1592066" y="255499"/>
                  <a:pt x="1592066" y="238729"/>
                </a:cubicBezTo>
                <a:cubicBezTo>
                  <a:pt x="1592066" y="221960"/>
                  <a:pt x="1605659" y="208366"/>
                  <a:pt x="1622429" y="208366"/>
                </a:cubicBezTo>
                <a:close/>
                <a:moveTo>
                  <a:pt x="1549874" y="208366"/>
                </a:moveTo>
                <a:cubicBezTo>
                  <a:pt x="1566644" y="208366"/>
                  <a:pt x="1580238" y="221960"/>
                  <a:pt x="1580238" y="238729"/>
                </a:cubicBezTo>
                <a:cubicBezTo>
                  <a:pt x="1580238" y="255499"/>
                  <a:pt x="1566644" y="269093"/>
                  <a:pt x="1549874" y="269093"/>
                </a:cubicBezTo>
                <a:cubicBezTo>
                  <a:pt x="1533105" y="269093"/>
                  <a:pt x="1519511" y="255499"/>
                  <a:pt x="1519511" y="238729"/>
                </a:cubicBezTo>
                <a:cubicBezTo>
                  <a:pt x="1519511" y="221960"/>
                  <a:pt x="1533105" y="208366"/>
                  <a:pt x="1549874" y="208366"/>
                </a:cubicBezTo>
                <a:close/>
                <a:moveTo>
                  <a:pt x="1477320" y="208366"/>
                </a:moveTo>
                <a:cubicBezTo>
                  <a:pt x="1494089" y="208366"/>
                  <a:pt x="1507683" y="221960"/>
                  <a:pt x="1507683" y="238729"/>
                </a:cubicBezTo>
                <a:cubicBezTo>
                  <a:pt x="1507683" y="255499"/>
                  <a:pt x="1494089" y="269093"/>
                  <a:pt x="1477320" y="269093"/>
                </a:cubicBezTo>
                <a:cubicBezTo>
                  <a:pt x="1460550" y="269093"/>
                  <a:pt x="1446956" y="255499"/>
                  <a:pt x="1446956" y="238729"/>
                </a:cubicBezTo>
                <a:cubicBezTo>
                  <a:pt x="1446956" y="221960"/>
                  <a:pt x="1460550" y="208366"/>
                  <a:pt x="1477320" y="208366"/>
                </a:cubicBezTo>
                <a:close/>
                <a:moveTo>
                  <a:pt x="1404765" y="208366"/>
                </a:moveTo>
                <a:cubicBezTo>
                  <a:pt x="1421535" y="208366"/>
                  <a:pt x="1435129" y="221960"/>
                  <a:pt x="1435129" y="238729"/>
                </a:cubicBezTo>
                <a:cubicBezTo>
                  <a:pt x="1435129" y="255499"/>
                  <a:pt x="1421535" y="269093"/>
                  <a:pt x="1404765" y="269093"/>
                </a:cubicBezTo>
                <a:cubicBezTo>
                  <a:pt x="1387996" y="269093"/>
                  <a:pt x="1374402" y="255499"/>
                  <a:pt x="1374402" y="238729"/>
                </a:cubicBezTo>
                <a:cubicBezTo>
                  <a:pt x="1374402" y="221960"/>
                  <a:pt x="1387996" y="208366"/>
                  <a:pt x="1404765" y="208366"/>
                </a:cubicBezTo>
                <a:close/>
                <a:moveTo>
                  <a:pt x="1332211" y="208366"/>
                </a:moveTo>
                <a:cubicBezTo>
                  <a:pt x="1348980" y="208366"/>
                  <a:pt x="1362574" y="221960"/>
                  <a:pt x="1362574" y="238729"/>
                </a:cubicBezTo>
                <a:cubicBezTo>
                  <a:pt x="1362574" y="255499"/>
                  <a:pt x="1348980" y="269093"/>
                  <a:pt x="1332211" y="269093"/>
                </a:cubicBezTo>
                <a:cubicBezTo>
                  <a:pt x="1315441" y="269093"/>
                  <a:pt x="1301847" y="255499"/>
                  <a:pt x="1301847" y="238729"/>
                </a:cubicBezTo>
                <a:cubicBezTo>
                  <a:pt x="1301847" y="221960"/>
                  <a:pt x="1315441" y="208366"/>
                  <a:pt x="1332211" y="208366"/>
                </a:cubicBezTo>
                <a:close/>
                <a:moveTo>
                  <a:pt x="1259656" y="208366"/>
                </a:moveTo>
                <a:cubicBezTo>
                  <a:pt x="1276426" y="208366"/>
                  <a:pt x="1290020" y="221960"/>
                  <a:pt x="1290020" y="238729"/>
                </a:cubicBezTo>
                <a:cubicBezTo>
                  <a:pt x="1290020" y="255499"/>
                  <a:pt x="1276426" y="269093"/>
                  <a:pt x="1259656" y="269093"/>
                </a:cubicBezTo>
                <a:cubicBezTo>
                  <a:pt x="1242887" y="269093"/>
                  <a:pt x="1229293" y="255499"/>
                  <a:pt x="1229293" y="238729"/>
                </a:cubicBezTo>
                <a:cubicBezTo>
                  <a:pt x="1229293" y="221960"/>
                  <a:pt x="1242887" y="208366"/>
                  <a:pt x="1259656" y="208366"/>
                </a:cubicBezTo>
                <a:close/>
                <a:moveTo>
                  <a:pt x="1187102" y="208366"/>
                </a:moveTo>
                <a:cubicBezTo>
                  <a:pt x="1203871" y="208366"/>
                  <a:pt x="1217465" y="221960"/>
                  <a:pt x="1217465" y="238729"/>
                </a:cubicBezTo>
                <a:cubicBezTo>
                  <a:pt x="1217465" y="255499"/>
                  <a:pt x="1203871" y="269093"/>
                  <a:pt x="1187102" y="269093"/>
                </a:cubicBezTo>
                <a:cubicBezTo>
                  <a:pt x="1170332" y="269093"/>
                  <a:pt x="1156738" y="255499"/>
                  <a:pt x="1156738" y="238729"/>
                </a:cubicBezTo>
                <a:cubicBezTo>
                  <a:pt x="1156738" y="221960"/>
                  <a:pt x="1170332" y="208366"/>
                  <a:pt x="1187102" y="208366"/>
                </a:cubicBezTo>
                <a:close/>
                <a:moveTo>
                  <a:pt x="1114547" y="208366"/>
                </a:moveTo>
                <a:cubicBezTo>
                  <a:pt x="1131317" y="208366"/>
                  <a:pt x="1144911" y="221960"/>
                  <a:pt x="1144911" y="238729"/>
                </a:cubicBezTo>
                <a:cubicBezTo>
                  <a:pt x="1144911" y="255499"/>
                  <a:pt x="1131317" y="269093"/>
                  <a:pt x="1114547" y="269093"/>
                </a:cubicBezTo>
                <a:cubicBezTo>
                  <a:pt x="1097778" y="269093"/>
                  <a:pt x="1084184" y="255499"/>
                  <a:pt x="1084184" y="238729"/>
                </a:cubicBezTo>
                <a:cubicBezTo>
                  <a:pt x="1084184" y="221960"/>
                  <a:pt x="1097778" y="208366"/>
                  <a:pt x="1114547" y="208366"/>
                </a:cubicBezTo>
                <a:close/>
                <a:moveTo>
                  <a:pt x="1041993" y="208366"/>
                </a:moveTo>
                <a:cubicBezTo>
                  <a:pt x="1058762" y="208366"/>
                  <a:pt x="1072356" y="221960"/>
                  <a:pt x="1072356" y="238729"/>
                </a:cubicBezTo>
                <a:cubicBezTo>
                  <a:pt x="1072356" y="255499"/>
                  <a:pt x="1058762" y="269093"/>
                  <a:pt x="1041993" y="269093"/>
                </a:cubicBezTo>
                <a:cubicBezTo>
                  <a:pt x="1025223" y="269093"/>
                  <a:pt x="1011629" y="255499"/>
                  <a:pt x="1011629" y="238729"/>
                </a:cubicBezTo>
                <a:cubicBezTo>
                  <a:pt x="1011629" y="221960"/>
                  <a:pt x="1025223" y="208366"/>
                  <a:pt x="1041993" y="208366"/>
                </a:cubicBezTo>
                <a:close/>
                <a:moveTo>
                  <a:pt x="969438" y="208366"/>
                </a:moveTo>
                <a:cubicBezTo>
                  <a:pt x="986208" y="208366"/>
                  <a:pt x="999801" y="221960"/>
                  <a:pt x="999801" y="238729"/>
                </a:cubicBezTo>
                <a:cubicBezTo>
                  <a:pt x="999801" y="255499"/>
                  <a:pt x="986208" y="269093"/>
                  <a:pt x="969438" y="269093"/>
                </a:cubicBezTo>
                <a:cubicBezTo>
                  <a:pt x="952669" y="269093"/>
                  <a:pt x="939075" y="255499"/>
                  <a:pt x="939075" y="238729"/>
                </a:cubicBezTo>
                <a:cubicBezTo>
                  <a:pt x="939075" y="221960"/>
                  <a:pt x="952669" y="208366"/>
                  <a:pt x="969438" y="208366"/>
                </a:cubicBezTo>
                <a:close/>
                <a:moveTo>
                  <a:pt x="896883" y="208366"/>
                </a:moveTo>
                <a:cubicBezTo>
                  <a:pt x="913653" y="208366"/>
                  <a:pt x="927247" y="221960"/>
                  <a:pt x="927247" y="238729"/>
                </a:cubicBezTo>
                <a:cubicBezTo>
                  <a:pt x="927247" y="255499"/>
                  <a:pt x="913653" y="269093"/>
                  <a:pt x="896883" y="269093"/>
                </a:cubicBezTo>
                <a:cubicBezTo>
                  <a:pt x="880114" y="269093"/>
                  <a:pt x="866520" y="255499"/>
                  <a:pt x="866520" y="238729"/>
                </a:cubicBezTo>
                <a:cubicBezTo>
                  <a:pt x="866520" y="221960"/>
                  <a:pt x="880114" y="208366"/>
                  <a:pt x="896883" y="208366"/>
                </a:cubicBezTo>
                <a:close/>
                <a:moveTo>
                  <a:pt x="824329" y="208366"/>
                </a:moveTo>
                <a:cubicBezTo>
                  <a:pt x="841098" y="208366"/>
                  <a:pt x="854692" y="221960"/>
                  <a:pt x="854692" y="238729"/>
                </a:cubicBezTo>
                <a:cubicBezTo>
                  <a:pt x="854692" y="255499"/>
                  <a:pt x="841098" y="269093"/>
                  <a:pt x="824329" y="269093"/>
                </a:cubicBezTo>
                <a:cubicBezTo>
                  <a:pt x="807559" y="269093"/>
                  <a:pt x="793965" y="255499"/>
                  <a:pt x="793965" y="238729"/>
                </a:cubicBezTo>
                <a:cubicBezTo>
                  <a:pt x="793965" y="221960"/>
                  <a:pt x="807559" y="208366"/>
                  <a:pt x="824329" y="208366"/>
                </a:cubicBezTo>
                <a:close/>
                <a:moveTo>
                  <a:pt x="751774" y="208366"/>
                </a:moveTo>
                <a:cubicBezTo>
                  <a:pt x="768544" y="208366"/>
                  <a:pt x="782138" y="221960"/>
                  <a:pt x="782138" y="238729"/>
                </a:cubicBezTo>
                <a:cubicBezTo>
                  <a:pt x="782138" y="255499"/>
                  <a:pt x="768544" y="269093"/>
                  <a:pt x="751774" y="269093"/>
                </a:cubicBezTo>
                <a:cubicBezTo>
                  <a:pt x="735005" y="269093"/>
                  <a:pt x="721411" y="255499"/>
                  <a:pt x="721411" y="238729"/>
                </a:cubicBezTo>
                <a:cubicBezTo>
                  <a:pt x="721411" y="221960"/>
                  <a:pt x="735005" y="208366"/>
                  <a:pt x="751774" y="208366"/>
                </a:cubicBezTo>
                <a:close/>
                <a:moveTo>
                  <a:pt x="679220" y="208366"/>
                </a:moveTo>
                <a:cubicBezTo>
                  <a:pt x="695989" y="208366"/>
                  <a:pt x="709583" y="221960"/>
                  <a:pt x="709583" y="238729"/>
                </a:cubicBezTo>
                <a:cubicBezTo>
                  <a:pt x="709583" y="255499"/>
                  <a:pt x="695989" y="269093"/>
                  <a:pt x="679220" y="269093"/>
                </a:cubicBezTo>
                <a:cubicBezTo>
                  <a:pt x="662450" y="269093"/>
                  <a:pt x="648856" y="255499"/>
                  <a:pt x="648856" y="238729"/>
                </a:cubicBezTo>
                <a:cubicBezTo>
                  <a:pt x="648856" y="221960"/>
                  <a:pt x="662450" y="208366"/>
                  <a:pt x="679220" y="208366"/>
                </a:cubicBezTo>
                <a:close/>
                <a:moveTo>
                  <a:pt x="606665" y="208366"/>
                </a:moveTo>
                <a:cubicBezTo>
                  <a:pt x="623435" y="208366"/>
                  <a:pt x="637029" y="221960"/>
                  <a:pt x="637029" y="238729"/>
                </a:cubicBezTo>
                <a:cubicBezTo>
                  <a:pt x="637029" y="255499"/>
                  <a:pt x="623435" y="269093"/>
                  <a:pt x="606665" y="269093"/>
                </a:cubicBezTo>
                <a:cubicBezTo>
                  <a:pt x="589896" y="269093"/>
                  <a:pt x="576302" y="255499"/>
                  <a:pt x="576302" y="238729"/>
                </a:cubicBezTo>
                <a:cubicBezTo>
                  <a:pt x="576302" y="221960"/>
                  <a:pt x="589896" y="208366"/>
                  <a:pt x="606665" y="208366"/>
                </a:cubicBezTo>
                <a:close/>
                <a:moveTo>
                  <a:pt x="534111" y="208366"/>
                </a:moveTo>
                <a:cubicBezTo>
                  <a:pt x="550880" y="208366"/>
                  <a:pt x="564474" y="221960"/>
                  <a:pt x="564474" y="238729"/>
                </a:cubicBezTo>
                <a:cubicBezTo>
                  <a:pt x="564474" y="255499"/>
                  <a:pt x="550880" y="269093"/>
                  <a:pt x="534111" y="269093"/>
                </a:cubicBezTo>
                <a:cubicBezTo>
                  <a:pt x="517341" y="269093"/>
                  <a:pt x="503747" y="255499"/>
                  <a:pt x="503747" y="238729"/>
                </a:cubicBezTo>
                <a:cubicBezTo>
                  <a:pt x="503747" y="221960"/>
                  <a:pt x="517341" y="208366"/>
                  <a:pt x="534111" y="208366"/>
                </a:cubicBezTo>
                <a:close/>
                <a:moveTo>
                  <a:pt x="461556" y="208366"/>
                </a:moveTo>
                <a:cubicBezTo>
                  <a:pt x="478326" y="208366"/>
                  <a:pt x="491920" y="221960"/>
                  <a:pt x="491920" y="238729"/>
                </a:cubicBezTo>
                <a:cubicBezTo>
                  <a:pt x="491920" y="255499"/>
                  <a:pt x="478326" y="269093"/>
                  <a:pt x="461556" y="269093"/>
                </a:cubicBezTo>
                <a:cubicBezTo>
                  <a:pt x="444787" y="269093"/>
                  <a:pt x="431192" y="255499"/>
                  <a:pt x="431192" y="238729"/>
                </a:cubicBezTo>
                <a:cubicBezTo>
                  <a:pt x="431192" y="221960"/>
                  <a:pt x="444787" y="208366"/>
                  <a:pt x="461556" y="208366"/>
                </a:cubicBezTo>
                <a:close/>
                <a:moveTo>
                  <a:pt x="389002" y="208366"/>
                </a:moveTo>
                <a:cubicBezTo>
                  <a:pt x="405771" y="208366"/>
                  <a:pt x="419365" y="221960"/>
                  <a:pt x="419365" y="238729"/>
                </a:cubicBezTo>
                <a:cubicBezTo>
                  <a:pt x="419365" y="255499"/>
                  <a:pt x="405771" y="269093"/>
                  <a:pt x="389002" y="269093"/>
                </a:cubicBezTo>
                <a:cubicBezTo>
                  <a:pt x="372232" y="269093"/>
                  <a:pt x="358638" y="255499"/>
                  <a:pt x="358638" y="238729"/>
                </a:cubicBezTo>
                <a:cubicBezTo>
                  <a:pt x="358638" y="221960"/>
                  <a:pt x="372232" y="208366"/>
                  <a:pt x="389002" y="208366"/>
                </a:cubicBezTo>
                <a:close/>
                <a:moveTo>
                  <a:pt x="316447" y="208366"/>
                </a:moveTo>
                <a:cubicBezTo>
                  <a:pt x="333216" y="208366"/>
                  <a:pt x="346810" y="221960"/>
                  <a:pt x="346810" y="238729"/>
                </a:cubicBezTo>
                <a:cubicBezTo>
                  <a:pt x="346810" y="255499"/>
                  <a:pt x="333216" y="269093"/>
                  <a:pt x="316447" y="269093"/>
                </a:cubicBezTo>
                <a:cubicBezTo>
                  <a:pt x="299677" y="269093"/>
                  <a:pt x="286084" y="255499"/>
                  <a:pt x="286084" y="238729"/>
                </a:cubicBezTo>
                <a:cubicBezTo>
                  <a:pt x="286084" y="221960"/>
                  <a:pt x="299677" y="208366"/>
                  <a:pt x="316447" y="208366"/>
                </a:cubicBezTo>
                <a:close/>
                <a:moveTo>
                  <a:pt x="243892" y="208366"/>
                </a:moveTo>
                <a:cubicBezTo>
                  <a:pt x="260662" y="208366"/>
                  <a:pt x="274256" y="221960"/>
                  <a:pt x="274256" y="238729"/>
                </a:cubicBezTo>
                <a:cubicBezTo>
                  <a:pt x="274256" y="255499"/>
                  <a:pt x="260662" y="269093"/>
                  <a:pt x="243892" y="269093"/>
                </a:cubicBezTo>
                <a:cubicBezTo>
                  <a:pt x="227123" y="269093"/>
                  <a:pt x="213529" y="255499"/>
                  <a:pt x="213529" y="238729"/>
                </a:cubicBezTo>
                <a:cubicBezTo>
                  <a:pt x="213529" y="221960"/>
                  <a:pt x="227123" y="208366"/>
                  <a:pt x="243892" y="208366"/>
                </a:cubicBezTo>
                <a:close/>
                <a:moveTo>
                  <a:pt x="171339" y="208366"/>
                </a:moveTo>
                <a:cubicBezTo>
                  <a:pt x="188107" y="208366"/>
                  <a:pt x="201701" y="221960"/>
                  <a:pt x="201701" y="238729"/>
                </a:cubicBezTo>
                <a:cubicBezTo>
                  <a:pt x="201701" y="255499"/>
                  <a:pt x="188107" y="269093"/>
                  <a:pt x="171339" y="269093"/>
                </a:cubicBezTo>
                <a:cubicBezTo>
                  <a:pt x="154697" y="269093"/>
                  <a:pt x="141102" y="255499"/>
                  <a:pt x="141102" y="238729"/>
                </a:cubicBezTo>
                <a:cubicBezTo>
                  <a:pt x="141102" y="221960"/>
                  <a:pt x="154697" y="208366"/>
                  <a:pt x="171339" y="208366"/>
                </a:cubicBezTo>
                <a:close/>
                <a:moveTo>
                  <a:pt x="98929" y="208366"/>
                </a:moveTo>
                <a:cubicBezTo>
                  <a:pt x="115688" y="208366"/>
                  <a:pt x="129282" y="221960"/>
                  <a:pt x="129282" y="238729"/>
                </a:cubicBezTo>
                <a:cubicBezTo>
                  <a:pt x="129282" y="255499"/>
                  <a:pt x="115688" y="269093"/>
                  <a:pt x="98929" y="269093"/>
                </a:cubicBezTo>
                <a:cubicBezTo>
                  <a:pt x="82155" y="269093"/>
                  <a:pt x="68561" y="255499"/>
                  <a:pt x="68561" y="238729"/>
                </a:cubicBezTo>
                <a:cubicBezTo>
                  <a:pt x="68561" y="221960"/>
                  <a:pt x="82155" y="208366"/>
                  <a:pt x="98929" y="208366"/>
                </a:cubicBezTo>
                <a:close/>
                <a:moveTo>
                  <a:pt x="26375" y="208366"/>
                </a:moveTo>
                <a:cubicBezTo>
                  <a:pt x="43137" y="208366"/>
                  <a:pt x="56732" y="221960"/>
                  <a:pt x="56732" y="238729"/>
                </a:cubicBezTo>
                <a:cubicBezTo>
                  <a:pt x="56732" y="255499"/>
                  <a:pt x="43137" y="269093"/>
                  <a:pt x="26375" y="269093"/>
                </a:cubicBezTo>
                <a:cubicBezTo>
                  <a:pt x="17989" y="269093"/>
                  <a:pt x="10398" y="265695"/>
                  <a:pt x="4903" y="260200"/>
                </a:cubicBezTo>
                <a:lnTo>
                  <a:pt x="0" y="248364"/>
                </a:lnTo>
                <a:lnTo>
                  <a:pt x="0" y="229094"/>
                </a:lnTo>
                <a:lnTo>
                  <a:pt x="4903" y="217259"/>
                </a:lnTo>
                <a:cubicBezTo>
                  <a:pt x="10398" y="211765"/>
                  <a:pt x="17989" y="208366"/>
                  <a:pt x="26375" y="208366"/>
                </a:cubicBezTo>
                <a:close/>
                <a:moveTo>
                  <a:pt x="1622429" y="127914"/>
                </a:moveTo>
                <a:cubicBezTo>
                  <a:pt x="1630814" y="127914"/>
                  <a:pt x="1638404" y="131313"/>
                  <a:pt x="1643899" y="136808"/>
                </a:cubicBezTo>
                <a:lnTo>
                  <a:pt x="1648931" y="148957"/>
                </a:lnTo>
                <a:lnTo>
                  <a:pt x="1651011" y="162579"/>
                </a:lnTo>
                <a:lnTo>
                  <a:pt x="1643899" y="179748"/>
                </a:lnTo>
                <a:cubicBezTo>
                  <a:pt x="1638404" y="185243"/>
                  <a:pt x="1630814" y="188641"/>
                  <a:pt x="1622429" y="188641"/>
                </a:cubicBezTo>
                <a:cubicBezTo>
                  <a:pt x="1605659" y="188641"/>
                  <a:pt x="1592066" y="175047"/>
                  <a:pt x="1592066" y="158278"/>
                </a:cubicBezTo>
                <a:cubicBezTo>
                  <a:pt x="1592066" y="141508"/>
                  <a:pt x="1605659" y="127914"/>
                  <a:pt x="1622429" y="127914"/>
                </a:cubicBezTo>
                <a:close/>
                <a:moveTo>
                  <a:pt x="1549874" y="127914"/>
                </a:moveTo>
                <a:cubicBezTo>
                  <a:pt x="1566644" y="127914"/>
                  <a:pt x="1580238" y="141508"/>
                  <a:pt x="1580238" y="158278"/>
                </a:cubicBezTo>
                <a:cubicBezTo>
                  <a:pt x="1580238" y="175047"/>
                  <a:pt x="1566644" y="188641"/>
                  <a:pt x="1549874" y="188641"/>
                </a:cubicBezTo>
                <a:cubicBezTo>
                  <a:pt x="1533105" y="188641"/>
                  <a:pt x="1519511" y="175047"/>
                  <a:pt x="1519511" y="158278"/>
                </a:cubicBezTo>
                <a:cubicBezTo>
                  <a:pt x="1519511" y="141508"/>
                  <a:pt x="1533105" y="127914"/>
                  <a:pt x="1549874" y="127914"/>
                </a:cubicBezTo>
                <a:close/>
                <a:moveTo>
                  <a:pt x="1477320" y="127914"/>
                </a:moveTo>
                <a:cubicBezTo>
                  <a:pt x="1494089" y="127914"/>
                  <a:pt x="1507683" y="141508"/>
                  <a:pt x="1507683" y="158278"/>
                </a:cubicBezTo>
                <a:cubicBezTo>
                  <a:pt x="1507683" y="175047"/>
                  <a:pt x="1494089" y="188641"/>
                  <a:pt x="1477320" y="188641"/>
                </a:cubicBezTo>
                <a:cubicBezTo>
                  <a:pt x="1460550" y="188641"/>
                  <a:pt x="1446956" y="175047"/>
                  <a:pt x="1446956" y="158278"/>
                </a:cubicBezTo>
                <a:cubicBezTo>
                  <a:pt x="1446956" y="141508"/>
                  <a:pt x="1460550" y="127914"/>
                  <a:pt x="1477320" y="127914"/>
                </a:cubicBezTo>
                <a:close/>
                <a:moveTo>
                  <a:pt x="1404765" y="127914"/>
                </a:moveTo>
                <a:cubicBezTo>
                  <a:pt x="1421535" y="127914"/>
                  <a:pt x="1435129" y="141508"/>
                  <a:pt x="1435129" y="158278"/>
                </a:cubicBezTo>
                <a:cubicBezTo>
                  <a:pt x="1435129" y="175047"/>
                  <a:pt x="1421535" y="188641"/>
                  <a:pt x="1404765" y="188641"/>
                </a:cubicBezTo>
                <a:cubicBezTo>
                  <a:pt x="1387996" y="188641"/>
                  <a:pt x="1374402" y="175047"/>
                  <a:pt x="1374402" y="158278"/>
                </a:cubicBezTo>
                <a:cubicBezTo>
                  <a:pt x="1374402" y="141508"/>
                  <a:pt x="1387996" y="127914"/>
                  <a:pt x="1404765" y="127914"/>
                </a:cubicBezTo>
                <a:close/>
                <a:moveTo>
                  <a:pt x="1332211" y="127914"/>
                </a:moveTo>
                <a:cubicBezTo>
                  <a:pt x="1348980" y="127914"/>
                  <a:pt x="1362574" y="141508"/>
                  <a:pt x="1362574" y="158278"/>
                </a:cubicBezTo>
                <a:cubicBezTo>
                  <a:pt x="1362574" y="175047"/>
                  <a:pt x="1348980" y="188641"/>
                  <a:pt x="1332211" y="188641"/>
                </a:cubicBezTo>
                <a:cubicBezTo>
                  <a:pt x="1315441" y="188641"/>
                  <a:pt x="1301847" y="175047"/>
                  <a:pt x="1301847" y="158278"/>
                </a:cubicBezTo>
                <a:cubicBezTo>
                  <a:pt x="1301847" y="141508"/>
                  <a:pt x="1315441" y="127914"/>
                  <a:pt x="1332211" y="127914"/>
                </a:cubicBezTo>
                <a:close/>
                <a:moveTo>
                  <a:pt x="1259656" y="127914"/>
                </a:moveTo>
                <a:cubicBezTo>
                  <a:pt x="1276426" y="127914"/>
                  <a:pt x="1290020" y="141508"/>
                  <a:pt x="1290020" y="158278"/>
                </a:cubicBezTo>
                <a:cubicBezTo>
                  <a:pt x="1290020" y="175047"/>
                  <a:pt x="1276426" y="188641"/>
                  <a:pt x="1259656" y="188641"/>
                </a:cubicBezTo>
                <a:cubicBezTo>
                  <a:pt x="1242887" y="188641"/>
                  <a:pt x="1229293" y="175047"/>
                  <a:pt x="1229293" y="158278"/>
                </a:cubicBezTo>
                <a:cubicBezTo>
                  <a:pt x="1229293" y="141508"/>
                  <a:pt x="1242887" y="127914"/>
                  <a:pt x="1259656" y="127914"/>
                </a:cubicBezTo>
                <a:close/>
                <a:moveTo>
                  <a:pt x="1187102" y="127914"/>
                </a:moveTo>
                <a:cubicBezTo>
                  <a:pt x="1203871" y="127914"/>
                  <a:pt x="1217465" y="141508"/>
                  <a:pt x="1217465" y="158278"/>
                </a:cubicBezTo>
                <a:cubicBezTo>
                  <a:pt x="1217465" y="175047"/>
                  <a:pt x="1203871" y="188641"/>
                  <a:pt x="1187102" y="188641"/>
                </a:cubicBezTo>
                <a:cubicBezTo>
                  <a:pt x="1170332" y="188641"/>
                  <a:pt x="1156738" y="175047"/>
                  <a:pt x="1156738" y="158278"/>
                </a:cubicBezTo>
                <a:cubicBezTo>
                  <a:pt x="1156738" y="141508"/>
                  <a:pt x="1170332" y="127914"/>
                  <a:pt x="1187102" y="127914"/>
                </a:cubicBezTo>
                <a:close/>
                <a:moveTo>
                  <a:pt x="1114547" y="127914"/>
                </a:moveTo>
                <a:cubicBezTo>
                  <a:pt x="1131317" y="127914"/>
                  <a:pt x="1144911" y="141508"/>
                  <a:pt x="1144911" y="158278"/>
                </a:cubicBezTo>
                <a:cubicBezTo>
                  <a:pt x="1144911" y="175047"/>
                  <a:pt x="1131317" y="188641"/>
                  <a:pt x="1114547" y="188641"/>
                </a:cubicBezTo>
                <a:cubicBezTo>
                  <a:pt x="1097778" y="188641"/>
                  <a:pt x="1084184" y="175047"/>
                  <a:pt x="1084184" y="158278"/>
                </a:cubicBezTo>
                <a:cubicBezTo>
                  <a:pt x="1084184" y="141508"/>
                  <a:pt x="1097778" y="127914"/>
                  <a:pt x="1114547" y="127914"/>
                </a:cubicBezTo>
                <a:close/>
                <a:moveTo>
                  <a:pt x="1041993" y="127914"/>
                </a:moveTo>
                <a:cubicBezTo>
                  <a:pt x="1058762" y="127914"/>
                  <a:pt x="1072356" y="141508"/>
                  <a:pt x="1072356" y="158278"/>
                </a:cubicBezTo>
                <a:cubicBezTo>
                  <a:pt x="1072356" y="175047"/>
                  <a:pt x="1058762" y="188641"/>
                  <a:pt x="1041993" y="188641"/>
                </a:cubicBezTo>
                <a:cubicBezTo>
                  <a:pt x="1025223" y="188641"/>
                  <a:pt x="1011629" y="175047"/>
                  <a:pt x="1011629" y="158278"/>
                </a:cubicBezTo>
                <a:cubicBezTo>
                  <a:pt x="1011629" y="141508"/>
                  <a:pt x="1025223" y="127914"/>
                  <a:pt x="1041993" y="127914"/>
                </a:cubicBezTo>
                <a:close/>
                <a:moveTo>
                  <a:pt x="969438" y="127914"/>
                </a:moveTo>
                <a:cubicBezTo>
                  <a:pt x="986208" y="127914"/>
                  <a:pt x="999801" y="141508"/>
                  <a:pt x="999801" y="158278"/>
                </a:cubicBezTo>
                <a:cubicBezTo>
                  <a:pt x="999801" y="175047"/>
                  <a:pt x="986208" y="188641"/>
                  <a:pt x="969438" y="188641"/>
                </a:cubicBezTo>
                <a:cubicBezTo>
                  <a:pt x="952669" y="188641"/>
                  <a:pt x="939075" y="175047"/>
                  <a:pt x="939075" y="158278"/>
                </a:cubicBezTo>
                <a:cubicBezTo>
                  <a:pt x="939075" y="141508"/>
                  <a:pt x="952669" y="127914"/>
                  <a:pt x="969438" y="127914"/>
                </a:cubicBezTo>
                <a:close/>
                <a:moveTo>
                  <a:pt x="896883" y="127914"/>
                </a:moveTo>
                <a:cubicBezTo>
                  <a:pt x="913653" y="127914"/>
                  <a:pt x="927247" y="141508"/>
                  <a:pt x="927247" y="158278"/>
                </a:cubicBezTo>
                <a:cubicBezTo>
                  <a:pt x="927247" y="175047"/>
                  <a:pt x="913653" y="188641"/>
                  <a:pt x="896883" y="188641"/>
                </a:cubicBezTo>
                <a:cubicBezTo>
                  <a:pt x="880114" y="188641"/>
                  <a:pt x="866520" y="175047"/>
                  <a:pt x="866520" y="158278"/>
                </a:cubicBezTo>
                <a:cubicBezTo>
                  <a:pt x="866520" y="141508"/>
                  <a:pt x="880114" y="127914"/>
                  <a:pt x="896883" y="127914"/>
                </a:cubicBezTo>
                <a:close/>
                <a:moveTo>
                  <a:pt x="824329" y="127914"/>
                </a:moveTo>
                <a:cubicBezTo>
                  <a:pt x="841098" y="127914"/>
                  <a:pt x="854692" y="141508"/>
                  <a:pt x="854692" y="158278"/>
                </a:cubicBezTo>
                <a:cubicBezTo>
                  <a:pt x="854692" y="175047"/>
                  <a:pt x="841098" y="188641"/>
                  <a:pt x="824329" y="188641"/>
                </a:cubicBezTo>
                <a:cubicBezTo>
                  <a:pt x="807559" y="188641"/>
                  <a:pt x="793965" y="175047"/>
                  <a:pt x="793965" y="158278"/>
                </a:cubicBezTo>
                <a:cubicBezTo>
                  <a:pt x="793965" y="141508"/>
                  <a:pt x="807559" y="127914"/>
                  <a:pt x="824329" y="127914"/>
                </a:cubicBezTo>
                <a:close/>
                <a:moveTo>
                  <a:pt x="751774" y="127914"/>
                </a:moveTo>
                <a:cubicBezTo>
                  <a:pt x="768544" y="127914"/>
                  <a:pt x="782138" y="141508"/>
                  <a:pt x="782138" y="158278"/>
                </a:cubicBezTo>
                <a:cubicBezTo>
                  <a:pt x="782138" y="175047"/>
                  <a:pt x="768544" y="188641"/>
                  <a:pt x="751774" y="188641"/>
                </a:cubicBezTo>
                <a:cubicBezTo>
                  <a:pt x="735005" y="188641"/>
                  <a:pt x="721411" y="175047"/>
                  <a:pt x="721411" y="158278"/>
                </a:cubicBezTo>
                <a:cubicBezTo>
                  <a:pt x="721411" y="141508"/>
                  <a:pt x="735005" y="127914"/>
                  <a:pt x="751774" y="127914"/>
                </a:cubicBezTo>
                <a:close/>
                <a:moveTo>
                  <a:pt x="679220" y="127914"/>
                </a:moveTo>
                <a:cubicBezTo>
                  <a:pt x="695989" y="127914"/>
                  <a:pt x="709583" y="141508"/>
                  <a:pt x="709583" y="158278"/>
                </a:cubicBezTo>
                <a:cubicBezTo>
                  <a:pt x="709583" y="175047"/>
                  <a:pt x="695989" y="188641"/>
                  <a:pt x="679220" y="188641"/>
                </a:cubicBezTo>
                <a:cubicBezTo>
                  <a:pt x="662450" y="188641"/>
                  <a:pt x="648856" y="175047"/>
                  <a:pt x="648856" y="158278"/>
                </a:cubicBezTo>
                <a:cubicBezTo>
                  <a:pt x="648856" y="141508"/>
                  <a:pt x="662450" y="127914"/>
                  <a:pt x="679220" y="127914"/>
                </a:cubicBezTo>
                <a:close/>
                <a:moveTo>
                  <a:pt x="606665" y="127914"/>
                </a:moveTo>
                <a:cubicBezTo>
                  <a:pt x="623435" y="127914"/>
                  <a:pt x="637029" y="141508"/>
                  <a:pt x="637029" y="158278"/>
                </a:cubicBezTo>
                <a:cubicBezTo>
                  <a:pt x="637029" y="175047"/>
                  <a:pt x="623435" y="188641"/>
                  <a:pt x="606665" y="188641"/>
                </a:cubicBezTo>
                <a:cubicBezTo>
                  <a:pt x="589896" y="188641"/>
                  <a:pt x="576302" y="175047"/>
                  <a:pt x="576302" y="158278"/>
                </a:cubicBezTo>
                <a:cubicBezTo>
                  <a:pt x="576302" y="141508"/>
                  <a:pt x="589896" y="127914"/>
                  <a:pt x="606665" y="127914"/>
                </a:cubicBezTo>
                <a:close/>
                <a:moveTo>
                  <a:pt x="534111" y="127914"/>
                </a:moveTo>
                <a:cubicBezTo>
                  <a:pt x="550880" y="127914"/>
                  <a:pt x="564474" y="141508"/>
                  <a:pt x="564474" y="158278"/>
                </a:cubicBezTo>
                <a:cubicBezTo>
                  <a:pt x="564474" y="175047"/>
                  <a:pt x="550880" y="188641"/>
                  <a:pt x="534111" y="188641"/>
                </a:cubicBezTo>
                <a:cubicBezTo>
                  <a:pt x="517341" y="188641"/>
                  <a:pt x="503747" y="175047"/>
                  <a:pt x="503747" y="158278"/>
                </a:cubicBezTo>
                <a:cubicBezTo>
                  <a:pt x="503747" y="141508"/>
                  <a:pt x="517341" y="127914"/>
                  <a:pt x="534111" y="127914"/>
                </a:cubicBezTo>
                <a:close/>
                <a:moveTo>
                  <a:pt x="461556" y="127914"/>
                </a:moveTo>
                <a:cubicBezTo>
                  <a:pt x="478326" y="127914"/>
                  <a:pt x="491920" y="141508"/>
                  <a:pt x="491920" y="158278"/>
                </a:cubicBezTo>
                <a:cubicBezTo>
                  <a:pt x="491920" y="175047"/>
                  <a:pt x="478326" y="188641"/>
                  <a:pt x="461556" y="188641"/>
                </a:cubicBezTo>
                <a:cubicBezTo>
                  <a:pt x="444787" y="188641"/>
                  <a:pt x="431192" y="175047"/>
                  <a:pt x="431192" y="158278"/>
                </a:cubicBezTo>
                <a:cubicBezTo>
                  <a:pt x="431192" y="141508"/>
                  <a:pt x="444787" y="127914"/>
                  <a:pt x="461556" y="127914"/>
                </a:cubicBezTo>
                <a:close/>
                <a:moveTo>
                  <a:pt x="389002" y="127914"/>
                </a:moveTo>
                <a:cubicBezTo>
                  <a:pt x="405771" y="127914"/>
                  <a:pt x="419365" y="141508"/>
                  <a:pt x="419365" y="158278"/>
                </a:cubicBezTo>
                <a:cubicBezTo>
                  <a:pt x="419365" y="175047"/>
                  <a:pt x="405771" y="188641"/>
                  <a:pt x="389002" y="188641"/>
                </a:cubicBezTo>
                <a:cubicBezTo>
                  <a:pt x="372232" y="188641"/>
                  <a:pt x="358638" y="175047"/>
                  <a:pt x="358638" y="158278"/>
                </a:cubicBezTo>
                <a:cubicBezTo>
                  <a:pt x="358638" y="141508"/>
                  <a:pt x="372232" y="127914"/>
                  <a:pt x="389002" y="127914"/>
                </a:cubicBezTo>
                <a:close/>
                <a:moveTo>
                  <a:pt x="316447" y="127914"/>
                </a:moveTo>
                <a:cubicBezTo>
                  <a:pt x="333216" y="127914"/>
                  <a:pt x="346810" y="141508"/>
                  <a:pt x="346810" y="158278"/>
                </a:cubicBezTo>
                <a:cubicBezTo>
                  <a:pt x="346810" y="175047"/>
                  <a:pt x="333216" y="188641"/>
                  <a:pt x="316447" y="188641"/>
                </a:cubicBezTo>
                <a:cubicBezTo>
                  <a:pt x="299677" y="188641"/>
                  <a:pt x="286084" y="175047"/>
                  <a:pt x="286084" y="158278"/>
                </a:cubicBezTo>
                <a:cubicBezTo>
                  <a:pt x="286084" y="141508"/>
                  <a:pt x="299677" y="127914"/>
                  <a:pt x="316447" y="127914"/>
                </a:cubicBezTo>
                <a:close/>
                <a:moveTo>
                  <a:pt x="243892" y="127914"/>
                </a:moveTo>
                <a:cubicBezTo>
                  <a:pt x="260662" y="127914"/>
                  <a:pt x="274256" y="141508"/>
                  <a:pt x="274256" y="158278"/>
                </a:cubicBezTo>
                <a:cubicBezTo>
                  <a:pt x="274256" y="175047"/>
                  <a:pt x="260662" y="188641"/>
                  <a:pt x="243892" y="188641"/>
                </a:cubicBezTo>
                <a:cubicBezTo>
                  <a:pt x="227123" y="188641"/>
                  <a:pt x="213529" y="175047"/>
                  <a:pt x="213529" y="158278"/>
                </a:cubicBezTo>
                <a:cubicBezTo>
                  <a:pt x="213529" y="141508"/>
                  <a:pt x="227123" y="127914"/>
                  <a:pt x="243892" y="127914"/>
                </a:cubicBezTo>
                <a:close/>
                <a:moveTo>
                  <a:pt x="171339" y="127914"/>
                </a:moveTo>
                <a:cubicBezTo>
                  <a:pt x="188107" y="127914"/>
                  <a:pt x="201701" y="141508"/>
                  <a:pt x="201701" y="158278"/>
                </a:cubicBezTo>
                <a:cubicBezTo>
                  <a:pt x="201701" y="175047"/>
                  <a:pt x="188107" y="188641"/>
                  <a:pt x="171339" y="188641"/>
                </a:cubicBezTo>
                <a:cubicBezTo>
                  <a:pt x="154702" y="188641"/>
                  <a:pt x="141108" y="175047"/>
                  <a:pt x="141108" y="158278"/>
                </a:cubicBezTo>
                <a:cubicBezTo>
                  <a:pt x="141108" y="141508"/>
                  <a:pt x="154702" y="127914"/>
                  <a:pt x="171339" y="127914"/>
                </a:cubicBezTo>
                <a:close/>
                <a:moveTo>
                  <a:pt x="98936" y="127914"/>
                </a:moveTo>
                <a:cubicBezTo>
                  <a:pt x="115695" y="127914"/>
                  <a:pt x="129288" y="141508"/>
                  <a:pt x="129288" y="158278"/>
                </a:cubicBezTo>
                <a:cubicBezTo>
                  <a:pt x="129288" y="175047"/>
                  <a:pt x="115695" y="188641"/>
                  <a:pt x="98936" y="188641"/>
                </a:cubicBezTo>
                <a:cubicBezTo>
                  <a:pt x="82162" y="188641"/>
                  <a:pt x="68567" y="175047"/>
                  <a:pt x="68567" y="158278"/>
                </a:cubicBezTo>
                <a:cubicBezTo>
                  <a:pt x="68567" y="141508"/>
                  <a:pt x="82162" y="127914"/>
                  <a:pt x="98936" y="127914"/>
                </a:cubicBezTo>
                <a:close/>
                <a:moveTo>
                  <a:pt x="26381" y="127914"/>
                </a:moveTo>
                <a:cubicBezTo>
                  <a:pt x="43143" y="127914"/>
                  <a:pt x="56738" y="141508"/>
                  <a:pt x="56738" y="158278"/>
                </a:cubicBezTo>
                <a:cubicBezTo>
                  <a:pt x="56738" y="175047"/>
                  <a:pt x="43143" y="188641"/>
                  <a:pt x="26381" y="188641"/>
                </a:cubicBezTo>
                <a:cubicBezTo>
                  <a:pt x="17995" y="188641"/>
                  <a:pt x="10404" y="185243"/>
                  <a:pt x="4909" y="179748"/>
                </a:cubicBezTo>
                <a:lnTo>
                  <a:pt x="0" y="167898"/>
                </a:lnTo>
                <a:lnTo>
                  <a:pt x="0" y="148658"/>
                </a:lnTo>
                <a:lnTo>
                  <a:pt x="4909" y="136807"/>
                </a:lnTo>
                <a:cubicBezTo>
                  <a:pt x="10404" y="131313"/>
                  <a:pt x="17995" y="127914"/>
                  <a:pt x="26381" y="127914"/>
                </a:cubicBezTo>
                <a:close/>
                <a:moveTo>
                  <a:pt x="1622429" y="47462"/>
                </a:moveTo>
                <a:lnTo>
                  <a:pt x="1625821" y="48147"/>
                </a:lnTo>
                <a:lnTo>
                  <a:pt x="1639701" y="102127"/>
                </a:lnTo>
                <a:lnTo>
                  <a:pt x="1634248" y="105804"/>
                </a:lnTo>
                <a:cubicBezTo>
                  <a:pt x="1630615" y="107340"/>
                  <a:pt x="1626621" y="108189"/>
                  <a:pt x="1622429" y="108189"/>
                </a:cubicBezTo>
                <a:cubicBezTo>
                  <a:pt x="1605659" y="108189"/>
                  <a:pt x="1592066" y="94595"/>
                  <a:pt x="1592066" y="77826"/>
                </a:cubicBezTo>
                <a:cubicBezTo>
                  <a:pt x="1592066" y="61056"/>
                  <a:pt x="1605659" y="47462"/>
                  <a:pt x="1622429" y="47462"/>
                </a:cubicBezTo>
                <a:close/>
                <a:moveTo>
                  <a:pt x="1549874" y="47462"/>
                </a:moveTo>
                <a:cubicBezTo>
                  <a:pt x="1566644" y="47462"/>
                  <a:pt x="1580238" y="61056"/>
                  <a:pt x="1580238" y="77826"/>
                </a:cubicBezTo>
                <a:cubicBezTo>
                  <a:pt x="1580238" y="94595"/>
                  <a:pt x="1566644" y="108189"/>
                  <a:pt x="1549874" y="108189"/>
                </a:cubicBezTo>
                <a:cubicBezTo>
                  <a:pt x="1533105" y="108189"/>
                  <a:pt x="1519511" y="94595"/>
                  <a:pt x="1519511" y="77826"/>
                </a:cubicBezTo>
                <a:cubicBezTo>
                  <a:pt x="1519511" y="61056"/>
                  <a:pt x="1533105" y="47462"/>
                  <a:pt x="1549874" y="47462"/>
                </a:cubicBezTo>
                <a:close/>
                <a:moveTo>
                  <a:pt x="1477320" y="47462"/>
                </a:moveTo>
                <a:cubicBezTo>
                  <a:pt x="1494089" y="47462"/>
                  <a:pt x="1507683" y="61056"/>
                  <a:pt x="1507683" y="77826"/>
                </a:cubicBezTo>
                <a:cubicBezTo>
                  <a:pt x="1507683" y="94595"/>
                  <a:pt x="1494089" y="108189"/>
                  <a:pt x="1477320" y="108189"/>
                </a:cubicBezTo>
                <a:cubicBezTo>
                  <a:pt x="1460550" y="108189"/>
                  <a:pt x="1446956" y="94595"/>
                  <a:pt x="1446956" y="77826"/>
                </a:cubicBezTo>
                <a:cubicBezTo>
                  <a:pt x="1446956" y="61056"/>
                  <a:pt x="1460550" y="47462"/>
                  <a:pt x="1477320" y="47462"/>
                </a:cubicBezTo>
                <a:close/>
                <a:moveTo>
                  <a:pt x="1404765" y="47462"/>
                </a:moveTo>
                <a:cubicBezTo>
                  <a:pt x="1421535" y="47462"/>
                  <a:pt x="1435129" y="61056"/>
                  <a:pt x="1435129" y="77826"/>
                </a:cubicBezTo>
                <a:cubicBezTo>
                  <a:pt x="1435129" y="94595"/>
                  <a:pt x="1421535" y="108189"/>
                  <a:pt x="1404765" y="108189"/>
                </a:cubicBezTo>
                <a:cubicBezTo>
                  <a:pt x="1387996" y="108189"/>
                  <a:pt x="1374402" y="94595"/>
                  <a:pt x="1374402" y="77826"/>
                </a:cubicBezTo>
                <a:cubicBezTo>
                  <a:pt x="1374402" y="61056"/>
                  <a:pt x="1387996" y="47462"/>
                  <a:pt x="1404765" y="47462"/>
                </a:cubicBezTo>
                <a:close/>
                <a:moveTo>
                  <a:pt x="1332211" y="47462"/>
                </a:moveTo>
                <a:cubicBezTo>
                  <a:pt x="1348980" y="47462"/>
                  <a:pt x="1362574" y="61056"/>
                  <a:pt x="1362574" y="77826"/>
                </a:cubicBezTo>
                <a:cubicBezTo>
                  <a:pt x="1362574" y="94595"/>
                  <a:pt x="1348980" y="108189"/>
                  <a:pt x="1332211" y="108189"/>
                </a:cubicBezTo>
                <a:cubicBezTo>
                  <a:pt x="1315441" y="108189"/>
                  <a:pt x="1301847" y="94595"/>
                  <a:pt x="1301847" y="77826"/>
                </a:cubicBezTo>
                <a:cubicBezTo>
                  <a:pt x="1301847" y="61056"/>
                  <a:pt x="1315441" y="47462"/>
                  <a:pt x="1332211" y="47462"/>
                </a:cubicBezTo>
                <a:close/>
                <a:moveTo>
                  <a:pt x="1259656" y="47462"/>
                </a:moveTo>
                <a:cubicBezTo>
                  <a:pt x="1276426" y="47462"/>
                  <a:pt x="1290020" y="61056"/>
                  <a:pt x="1290020" y="77826"/>
                </a:cubicBezTo>
                <a:cubicBezTo>
                  <a:pt x="1290020" y="94595"/>
                  <a:pt x="1276426" y="108189"/>
                  <a:pt x="1259656" y="108189"/>
                </a:cubicBezTo>
                <a:cubicBezTo>
                  <a:pt x="1242887" y="108189"/>
                  <a:pt x="1229293" y="94595"/>
                  <a:pt x="1229293" y="77826"/>
                </a:cubicBezTo>
                <a:cubicBezTo>
                  <a:pt x="1229293" y="61056"/>
                  <a:pt x="1242887" y="47462"/>
                  <a:pt x="1259656" y="47462"/>
                </a:cubicBezTo>
                <a:close/>
                <a:moveTo>
                  <a:pt x="1187102" y="47462"/>
                </a:moveTo>
                <a:cubicBezTo>
                  <a:pt x="1203871" y="47462"/>
                  <a:pt x="1217465" y="61056"/>
                  <a:pt x="1217465" y="77826"/>
                </a:cubicBezTo>
                <a:cubicBezTo>
                  <a:pt x="1217465" y="94595"/>
                  <a:pt x="1203871" y="108189"/>
                  <a:pt x="1187102" y="108189"/>
                </a:cubicBezTo>
                <a:cubicBezTo>
                  <a:pt x="1170332" y="108189"/>
                  <a:pt x="1156738" y="94595"/>
                  <a:pt x="1156738" y="77826"/>
                </a:cubicBezTo>
                <a:cubicBezTo>
                  <a:pt x="1156738" y="61056"/>
                  <a:pt x="1170332" y="47462"/>
                  <a:pt x="1187102" y="47462"/>
                </a:cubicBezTo>
                <a:close/>
                <a:moveTo>
                  <a:pt x="1114547" y="47462"/>
                </a:moveTo>
                <a:cubicBezTo>
                  <a:pt x="1131317" y="47462"/>
                  <a:pt x="1144911" y="61056"/>
                  <a:pt x="1144911" y="77826"/>
                </a:cubicBezTo>
                <a:cubicBezTo>
                  <a:pt x="1144911" y="94595"/>
                  <a:pt x="1131317" y="108189"/>
                  <a:pt x="1114547" y="108189"/>
                </a:cubicBezTo>
                <a:cubicBezTo>
                  <a:pt x="1097778" y="108189"/>
                  <a:pt x="1084184" y="94595"/>
                  <a:pt x="1084184" y="77826"/>
                </a:cubicBezTo>
                <a:cubicBezTo>
                  <a:pt x="1084184" y="61056"/>
                  <a:pt x="1097778" y="47462"/>
                  <a:pt x="1114547" y="47462"/>
                </a:cubicBezTo>
                <a:close/>
                <a:moveTo>
                  <a:pt x="1041993" y="47462"/>
                </a:moveTo>
                <a:cubicBezTo>
                  <a:pt x="1058762" y="47462"/>
                  <a:pt x="1072356" y="61056"/>
                  <a:pt x="1072356" y="77826"/>
                </a:cubicBezTo>
                <a:cubicBezTo>
                  <a:pt x="1072356" y="94595"/>
                  <a:pt x="1058762" y="108189"/>
                  <a:pt x="1041993" y="108189"/>
                </a:cubicBezTo>
                <a:cubicBezTo>
                  <a:pt x="1025223" y="108189"/>
                  <a:pt x="1011629" y="94595"/>
                  <a:pt x="1011629" y="77826"/>
                </a:cubicBezTo>
                <a:cubicBezTo>
                  <a:pt x="1011629" y="61056"/>
                  <a:pt x="1025223" y="47462"/>
                  <a:pt x="1041993" y="47462"/>
                </a:cubicBezTo>
                <a:close/>
                <a:moveTo>
                  <a:pt x="969438" y="47462"/>
                </a:moveTo>
                <a:cubicBezTo>
                  <a:pt x="986208" y="47462"/>
                  <a:pt x="999801" y="61056"/>
                  <a:pt x="999801" y="77826"/>
                </a:cubicBezTo>
                <a:cubicBezTo>
                  <a:pt x="999801" y="94595"/>
                  <a:pt x="986208" y="108189"/>
                  <a:pt x="969438" y="108189"/>
                </a:cubicBezTo>
                <a:cubicBezTo>
                  <a:pt x="952669" y="108189"/>
                  <a:pt x="939075" y="94595"/>
                  <a:pt x="939075" y="77826"/>
                </a:cubicBezTo>
                <a:cubicBezTo>
                  <a:pt x="939075" y="61056"/>
                  <a:pt x="952669" y="47462"/>
                  <a:pt x="969438" y="47462"/>
                </a:cubicBezTo>
                <a:close/>
                <a:moveTo>
                  <a:pt x="896883" y="47462"/>
                </a:moveTo>
                <a:cubicBezTo>
                  <a:pt x="913653" y="47462"/>
                  <a:pt x="927247" y="61056"/>
                  <a:pt x="927247" y="77826"/>
                </a:cubicBezTo>
                <a:cubicBezTo>
                  <a:pt x="927247" y="94595"/>
                  <a:pt x="913653" y="108189"/>
                  <a:pt x="896883" y="108189"/>
                </a:cubicBezTo>
                <a:cubicBezTo>
                  <a:pt x="880114" y="108189"/>
                  <a:pt x="866520" y="94595"/>
                  <a:pt x="866520" y="77826"/>
                </a:cubicBezTo>
                <a:cubicBezTo>
                  <a:pt x="866520" y="61056"/>
                  <a:pt x="880114" y="47462"/>
                  <a:pt x="896883" y="47462"/>
                </a:cubicBezTo>
                <a:close/>
                <a:moveTo>
                  <a:pt x="824329" y="47462"/>
                </a:moveTo>
                <a:cubicBezTo>
                  <a:pt x="841098" y="47462"/>
                  <a:pt x="854692" y="61056"/>
                  <a:pt x="854692" y="77826"/>
                </a:cubicBezTo>
                <a:cubicBezTo>
                  <a:pt x="854692" y="94595"/>
                  <a:pt x="841098" y="108189"/>
                  <a:pt x="824329" y="108189"/>
                </a:cubicBezTo>
                <a:cubicBezTo>
                  <a:pt x="807559" y="108189"/>
                  <a:pt x="793965" y="94595"/>
                  <a:pt x="793965" y="77826"/>
                </a:cubicBezTo>
                <a:cubicBezTo>
                  <a:pt x="793965" y="61056"/>
                  <a:pt x="807559" y="47462"/>
                  <a:pt x="824329" y="47462"/>
                </a:cubicBezTo>
                <a:close/>
                <a:moveTo>
                  <a:pt x="751774" y="47462"/>
                </a:moveTo>
                <a:cubicBezTo>
                  <a:pt x="768544" y="47462"/>
                  <a:pt x="782138" y="61056"/>
                  <a:pt x="782138" y="77826"/>
                </a:cubicBezTo>
                <a:cubicBezTo>
                  <a:pt x="782138" y="94595"/>
                  <a:pt x="768544" y="108189"/>
                  <a:pt x="751774" y="108189"/>
                </a:cubicBezTo>
                <a:cubicBezTo>
                  <a:pt x="735005" y="108189"/>
                  <a:pt x="721411" y="94595"/>
                  <a:pt x="721411" y="77826"/>
                </a:cubicBezTo>
                <a:cubicBezTo>
                  <a:pt x="721411" y="61056"/>
                  <a:pt x="735005" y="47462"/>
                  <a:pt x="751774" y="47462"/>
                </a:cubicBezTo>
                <a:close/>
                <a:moveTo>
                  <a:pt x="679220" y="47462"/>
                </a:moveTo>
                <a:cubicBezTo>
                  <a:pt x="695989" y="47462"/>
                  <a:pt x="709583" y="61056"/>
                  <a:pt x="709583" y="77826"/>
                </a:cubicBezTo>
                <a:cubicBezTo>
                  <a:pt x="709583" y="94595"/>
                  <a:pt x="695989" y="108189"/>
                  <a:pt x="679220" y="108189"/>
                </a:cubicBezTo>
                <a:cubicBezTo>
                  <a:pt x="662450" y="108189"/>
                  <a:pt x="648856" y="94595"/>
                  <a:pt x="648856" y="77826"/>
                </a:cubicBezTo>
                <a:cubicBezTo>
                  <a:pt x="648856" y="61056"/>
                  <a:pt x="662450" y="47462"/>
                  <a:pt x="679220" y="47462"/>
                </a:cubicBezTo>
                <a:close/>
                <a:moveTo>
                  <a:pt x="606665" y="47462"/>
                </a:moveTo>
                <a:cubicBezTo>
                  <a:pt x="623435" y="47462"/>
                  <a:pt x="637029" y="61056"/>
                  <a:pt x="637029" y="77826"/>
                </a:cubicBezTo>
                <a:cubicBezTo>
                  <a:pt x="637029" y="94595"/>
                  <a:pt x="623435" y="108189"/>
                  <a:pt x="606665" y="108189"/>
                </a:cubicBezTo>
                <a:cubicBezTo>
                  <a:pt x="589896" y="108189"/>
                  <a:pt x="576302" y="94595"/>
                  <a:pt x="576302" y="77826"/>
                </a:cubicBezTo>
                <a:cubicBezTo>
                  <a:pt x="576302" y="61056"/>
                  <a:pt x="589896" y="47462"/>
                  <a:pt x="606665" y="47462"/>
                </a:cubicBezTo>
                <a:close/>
                <a:moveTo>
                  <a:pt x="534111" y="47462"/>
                </a:moveTo>
                <a:cubicBezTo>
                  <a:pt x="550880" y="47462"/>
                  <a:pt x="564474" y="61056"/>
                  <a:pt x="564474" y="77826"/>
                </a:cubicBezTo>
                <a:cubicBezTo>
                  <a:pt x="564474" y="94595"/>
                  <a:pt x="550880" y="108189"/>
                  <a:pt x="534111" y="108189"/>
                </a:cubicBezTo>
                <a:cubicBezTo>
                  <a:pt x="517341" y="108189"/>
                  <a:pt x="503747" y="94595"/>
                  <a:pt x="503747" y="77826"/>
                </a:cubicBezTo>
                <a:cubicBezTo>
                  <a:pt x="503747" y="61056"/>
                  <a:pt x="517341" y="47462"/>
                  <a:pt x="534111" y="47462"/>
                </a:cubicBezTo>
                <a:close/>
                <a:moveTo>
                  <a:pt x="461556" y="47462"/>
                </a:moveTo>
                <a:cubicBezTo>
                  <a:pt x="478326" y="47462"/>
                  <a:pt x="491920" y="61056"/>
                  <a:pt x="491920" y="77826"/>
                </a:cubicBezTo>
                <a:cubicBezTo>
                  <a:pt x="491920" y="94595"/>
                  <a:pt x="478326" y="108189"/>
                  <a:pt x="461556" y="108189"/>
                </a:cubicBezTo>
                <a:cubicBezTo>
                  <a:pt x="444787" y="108189"/>
                  <a:pt x="431192" y="94595"/>
                  <a:pt x="431192" y="77826"/>
                </a:cubicBezTo>
                <a:cubicBezTo>
                  <a:pt x="431192" y="61056"/>
                  <a:pt x="444787" y="47462"/>
                  <a:pt x="461556" y="47462"/>
                </a:cubicBezTo>
                <a:close/>
                <a:moveTo>
                  <a:pt x="389002" y="47462"/>
                </a:moveTo>
                <a:cubicBezTo>
                  <a:pt x="405771" y="47462"/>
                  <a:pt x="419365" y="61056"/>
                  <a:pt x="419365" y="77826"/>
                </a:cubicBezTo>
                <a:cubicBezTo>
                  <a:pt x="419365" y="94595"/>
                  <a:pt x="405771" y="108189"/>
                  <a:pt x="389002" y="108189"/>
                </a:cubicBezTo>
                <a:cubicBezTo>
                  <a:pt x="372232" y="108189"/>
                  <a:pt x="358638" y="94595"/>
                  <a:pt x="358638" y="77826"/>
                </a:cubicBezTo>
                <a:cubicBezTo>
                  <a:pt x="358638" y="61056"/>
                  <a:pt x="372232" y="47462"/>
                  <a:pt x="389002" y="47462"/>
                </a:cubicBezTo>
                <a:close/>
                <a:moveTo>
                  <a:pt x="316447" y="47462"/>
                </a:moveTo>
                <a:cubicBezTo>
                  <a:pt x="333216" y="47462"/>
                  <a:pt x="346810" y="61056"/>
                  <a:pt x="346810" y="77826"/>
                </a:cubicBezTo>
                <a:cubicBezTo>
                  <a:pt x="346810" y="94595"/>
                  <a:pt x="333216" y="108189"/>
                  <a:pt x="316447" y="108189"/>
                </a:cubicBezTo>
                <a:cubicBezTo>
                  <a:pt x="299677" y="108189"/>
                  <a:pt x="286084" y="94595"/>
                  <a:pt x="286084" y="77826"/>
                </a:cubicBezTo>
                <a:cubicBezTo>
                  <a:pt x="286084" y="61056"/>
                  <a:pt x="299677" y="47462"/>
                  <a:pt x="316447" y="47462"/>
                </a:cubicBezTo>
                <a:close/>
                <a:moveTo>
                  <a:pt x="243892" y="47462"/>
                </a:moveTo>
                <a:cubicBezTo>
                  <a:pt x="260662" y="47462"/>
                  <a:pt x="274256" y="61056"/>
                  <a:pt x="274256" y="77826"/>
                </a:cubicBezTo>
                <a:cubicBezTo>
                  <a:pt x="274256" y="94595"/>
                  <a:pt x="260662" y="108189"/>
                  <a:pt x="243892" y="108189"/>
                </a:cubicBezTo>
                <a:cubicBezTo>
                  <a:pt x="227123" y="108189"/>
                  <a:pt x="213529" y="94595"/>
                  <a:pt x="213529" y="77826"/>
                </a:cubicBezTo>
                <a:cubicBezTo>
                  <a:pt x="213529" y="61056"/>
                  <a:pt x="227123" y="47462"/>
                  <a:pt x="243892" y="47462"/>
                </a:cubicBezTo>
                <a:close/>
                <a:moveTo>
                  <a:pt x="171339" y="47462"/>
                </a:moveTo>
                <a:cubicBezTo>
                  <a:pt x="188107" y="47462"/>
                  <a:pt x="201701" y="61056"/>
                  <a:pt x="201701" y="77826"/>
                </a:cubicBezTo>
                <a:cubicBezTo>
                  <a:pt x="201701" y="94595"/>
                  <a:pt x="188107" y="108189"/>
                  <a:pt x="171339" y="108189"/>
                </a:cubicBezTo>
                <a:cubicBezTo>
                  <a:pt x="154708" y="108189"/>
                  <a:pt x="141113" y="94595"/>
                  <a:pt x="141113" y="77826"/>
                </a:cubicBezTo>
                <a:cubicBezTo>
                  <a:pt x="141113" y="61056"/>
                  <a:pt x="154708" y="47462"/>
                  <a:pt x="171339" y="47462"/>
                </a:cubicBezTo>
                <a:close/>
                <a:moveTo>
                  <a:pt x="98942" y="47462"/>
                </a:moveTo>
                <a:cubicBezTo>
                  <a:pt x="115700" y="47462"/>
                  <a:pt x="129294" y="61056"/>
                  <a:pt x="129294" y="77826"/>
                </a:cubicBezTo>
                <a:cubicBezTo>
                  <a:pt x="129294" y="94595"/>
                  <a:pt x="115700" y="108189"/>
                  <a:pt x="98942" y="108189"/>
                </a:cubicBezTo>
                <a:cubicBezTo>
                  <a:pt x="82168" y="108189"/>
                  <a:pt x="68573" y="94595"/>
                  <a:pt x="68573" y="77826"/>
                </a:cubicBezTo>
                <a:cubicBezTo>
                  <a:pt x="68573" y="61056"/>
                  <a:pt x="82168" y="47462"/>
                  <a:pt x="98942" y="47462"/>
                </a:cubicBezTo>
                <a:close/>
                <a:moveTo>
                  <a:pt x="26388" y="47462"/>
                </a:moveTo>
                <a:cubicBezTo>
                  <a:pt x="43149" y="47462"/>
                  <a:pt x="56744" y="61056"/>
                  <a:pt x="56744" y="77826"/>
                </a:cubicBezTo>
                <a:cubicBezTo>
                  <a:pt x="56744" y="94595"/>
                  <a:pt x="43149" y="108189"/>
                  <a:pt x="26388" y="108189"/>
                </a:cubicBezTo>
                <a:cubicBezTo>
                  <a:pt x="18002" y="108189"/>
                  <a:pt x="10410" y="104791"/>
                  <a:pt x="4916" y="99296"/>
                </a:cubicBezTo>
                <a:lnTo>
                  <a:pt x="0" y="87429"/>
                </a:lnTo>
                <a:lnTo>
                  <a:pt x="0" y="68222"/>
                </a:lnTo>
                <a:lnTo>
                  <a:pt x="4916" y="56355"/>
                </a:lnTo>
                <a:cubicBezTo>
                  <a:pt x="10410" y="50861"/>
                  <a:pt x="18002" y="47462"/>
                  <a:pt x="26388" y="47462"/>
                </a:cubicBezTo>
                <a:close/>
                <a:moveTo>
                  <a:pt x="1592868" y="0"/>
                </a:moveTo>
                <a:lnTo>
                  <a:pt x="1613441" y="0"/>
                </a:lnTo>
                <a:lnTo>
                  <a:pt x="1620472" y="27343"/>
                </a:lnTo>
                <a:lnTo>
                  <a:pt x="1610610" y="25352"/>
                </a:lnTo>
                <a:cubicBezTo>
                  <a:pt x="1605161" y="23047"/>
                  <a:pt x="1600525" y="19197"/>
                  <a:pt x="1597251" y="14351"/>
                </a:cubicBezTo>
                <a:close/>
                <a:moveTo>
                  <a:pt x="1520598" y="0"/>
                </a:moveTo>
                <a:lnTo>
                  <a:pt x="1579150" y="0"/>
                </a:lnTo>
                <a:lnTo>
                  <a:pt x="1571345" y="18844"/>
                </a:lnTo>
                <a:cubicBezTo>
                  <a:pt x="1565850" y="24339"/>
                  <a:pt x="1558259" y="27738"/>
                  <a:pt x="1549874" y="27738"/>
                </a:cubicBezTo>
                <a:cubicBezTo>
                  <a:pt x="1541490" y="27738"/>
                  <a:pt x="1533899" y="24339"/>
                  <a:pt x="1528404" y="18844"/>
                </a:cubicBezTo>
                <a:close/>
                <a:moveTo>
                  <a:pt x="1448044" y="0"/>
                </a:moveTo>
                <a:lnTo>
                  <a:pt x="1506596" y="0"/>
                </a:lnTo>
                <a:lnTo>
                  <a:pt x="1498790" y="18844"/>
                </a:lnTo>
                <a:cubicBezTo>
                  <a:pt x="1493295" y="24339"/>
                  <a:pt x="1485705" y="27738"/>
                  <a:pt x="1477320" y="27738"/>
                </a:cubicBezTo>
                <a:cubicBezTo>
                  <a:pt x="1468935" y="27738"/>
                  <a:pt x="1461344" y="24339"/>
                  <a:pt x="1455850" y="18844"/>
                </a:cubicBezTo>
                <a:close/>
                <a:moveTo>
                  <a:pt x="1375489" y="0"/>
                </a:moveTo>
                <a:lnTo>
                  <a:pt x="1434041" y="0"/>
                </a:lnTo>
                <a:lnTo>
                  <a:pt x="1426236" y="18844"/>
                </a:lnTo>
                <a:cubicBezTo>
                  <a:pt x="1420741" y="24339"/>
                  <a:pt x="1413150" y="27738"/>
                  <a:pt x="1404765" y="27738"/>
                </a:cubicBezTo>
                <a:cubicBezTo>
                  <a:pt x="1396381" y="27738"/>
                  <a:pt x="1388790" y="24339"/>
                  <a:pt x="1383295" y="18844"/>
                </a:cubicBezTo>
                <a:close/>
                <a:moveTo>
                  <a:pt x="1302935" y="0"/>
                </a:moveTo>
                <a:lnTo>
                  <a:pt x="1361486" y="0"/>
                </a:lnTo>
                <a:lnTo>
                  <a:pt x="1353681" y="18844"/>
                </a:lnTo>
                <a:cubicBezTo>
                  <a:pt x="1348186" y="24339"/>
                  <a:pt x="1340596" y="27738"/>
                  <a:pt x="1332211" y="27738"/>
                </a:cubicBezTo>
                <a:cubicBezTo>
                  <a:pt x="1323826" y="27738"/>
                  <a:pt x="1316235" y="24339"/>
                  <a:pt x="1310740" y="18844"/>
                </a:cubicBezTo>
                <a:close/>
                <a:moveTo>
                  <a:pt x="1230380" y="0"/>
                </a:moveTo>
                <a:lnTo>
                  <a:pt x="1288932" y="0"/>
                </a:lnTo>
                <a:lnTo>
                  <a:pt x="1281126" y="18844"/>
                </a:lnTo>
                <a:cubicBezTo>
                  <a:pt x="1275632" y="24339"/>
                  <a:pt x="1268041" y="27738"/>
                  <a:pt x="1259656" y="27738"/>
                </a:cubicBezTo>
                <a:cubicBezTo>
                  <a:pt x="1251271" y="27738"/>
                  <a:pt x="1243680" y="24339"/>
                  <a:pt x="1238186" y="18844"/>
                </a:cubicBezTo>
                <a:close/>
                <a:moveTo>
                  <a:pt x="1157826" y="0"/>
                </a:moveTo>
                <a:lnTo>
                  <a:pt x="1216377" y="0"/>
                </a:lnTo>
                <a:lnTo>
                  <a:pt x="1208572" y="18844"/>
                </a:lnTo>
                <a:cubicBezTo>
                  <a:pt x="1203077" y="24339"/>
                  <a:pt x="1195486" y="27738"/>
                  <a:pt x="1187102" y="27738"/>
                </a:cubicBezTo>
                <a:cubicBezTo>
                  <a:pt x="1178717" y="27738"/>
                  <a:pt x="1171126" y="24339"/>
                  <a:pt x="1165631" y="18844"/>
                </a:cubicBezTo>
                <a:close/>
                <a:moveTo>
                  <a:pt x="1085271" y="0"/>
                </a:moveTo>
                <a:lnTo>
                  <a:pt x="1143823" y="0"/>
                </a:lnTo>
                <a:lnTo>
                  <a:pt x="1136017" y="18844"/>
                </a:lnTo>
                <a:cubicBezTo>
                  <a:pt x="1130523" y="24339"/>
                  <a:pt x="1122932" y="27738"/>
                  <a:pt x="1114547" y="27738"/>
                </a:cubicBezTo>
                <a:cubicBezTo>
                  <a:pt x="1106162" y="27738"/>
                  <a:pt x="1098571" y="24339"/>
                  <a:pt x="1093077" y="18844"/>
                </a:cubicBezTo>
                <a:close/>
                <a:moveTo>
                  <a:pt x="1012717" y="0"/>
                </a:moveTo>
                <a:lnTo>
                  <a:pt x="1071268" y="0"/>
                </a:lnTo>
                <a:lnTo>
                  <a:pt x="1063463" y="18844"/>
                </a:lnTo>
                <a:cubicBezTo>
                  <a:pt x="1057968" y="24339"/>
                  <a:pt x="1050377" y="27738"/>
                  <a:pt x="1041993" y="27738"/>
                </a:cubicBezTo>
                <a:cubicBezTo>
                  <a:pt x="1033608" y="27738"/>
                  <a:pt x="1026017" y="24339"/>
                  <a:pt x="1020522" y="18844"/>
                </a:cubicBezTo>
                <a:close/>
                <a:moveTo>
                  <a:pt x="940162" y="0"/>
                </a:moveTo>
                <a:lnTo>
                  <a:pt x="998714" y="0"/>
                </a:lnTo>
                <a:lnTo>
                  <a:pt x="990908" y="18844"/>
                </a:lnTo>
                <a:cubicBezTo>
                  <a:pt x="985414" y="24339"/>
                  <a:pt x="977823" y="27738"/>
                  <a:pt x="969438" y="27738"/>
                </a:cubicBezTo>
                <a:cubicBezTo>
                  <a:pt x="961053" y="27738"/>
                  <a:pt x="953462" y="24339"/>
                  <a:pt x="947968" y="18844"/>
                </a:cubicBezTo>
                <a:close/>
                <a:moveTo>
                  <a:pt x="867607" y="0"/>
                </a:moveTo>
                <a:lnTo>
                  <a:pt x="926159" y="0"/>
                </a:lnTo>
                <a:lnTo>
                  <a:pt x="918354" y="18844"/>
                </a:lnTo>
                <a:cubicBezTo>
                  <a:pt x="912859" y="24339"/>
                  <a:pt x="905268" y="27738"/>
                  <a:pt x="896883" y="27738"/>
                </a:cubicBezTo>
                <a:cubicBezTo>
                  <a:pt x="888499" y="27738"/>
                  <a:pt x="880908" y="24339"/>
                  <a:pt x="875413" y="18844"/>
                </a:cubicBezTo>
                <a:close/>
                <a:moveTo>
                  <a:pt x="795053" y="0"/>
                </a:moveTo>
                <a:lnTo>
                  <a:pt x="853605" y="0"/>
                </a:lnTo>
                <a:lnTo>
                  <a:pt x="845799" y="18844"/>
                </a:lnTo>
                <a:cubicBezTo>
                  <a:pt x="840304" y="24339"/>
                  <a:pt x="832714" y="27738"/>
                  <a:pt x="824329" y="27738"/>
                </a:cubicBezTo>
                <a:cubicBezTo>
                  <a:pt x="815944" y="27738"/>
                  <a:pt x="808353" y="24339"/>
                  <a:pt x="802858" y="18844"/>
                </a:cubicBezTo>
                <a:close/>
                <a:moveTo>
                  <a:pt x="722498" y="0"/>
                </a:moveTo>
                <a:lnTo>
                  <a:pt x="781050" y="0"/>
                </a:lnTo>
                <a:lnTo>
                  <a:pt x="773245" y="18844"/>
                </a:lnTo>
                <a:cubicBezTo>
                  <a:pt x="767750" y="24339"/>
                  <a:pt x="760159" y="27738"/>
                  <a:pt x="751774" y="27738"/>
                </a:cubicBezTo>
                <a:cubicBezTo>
                  <a:pt x="743390" y="27738"/>
                  <a:pt x="735799" y="24339"/>
                  <a:pt x="730304" y="18844"/>
                </a:cubicBezTo>
                <a:close/>
                <a:moveTo>
                  <a:pt x="649944" y="0"/>
                </a:moveTo>
                <a:lnTo>
                  <a:pt x="708496" y="0"/>
                </a:lnTo>
                <a:lnTo>
                  <a:pt x="700690" y="18844"/>
                </a:lnTo>
                <a:cubicBezTo>
                  <a:pt x="695195" y="24339"/>
                  <a:pt x="687604" y="27738"/>
                  <a:pt x="679220" y="27738"/>
                </a:cubicBezTo>
                <a:cubicBezTo>
                  <a:pt x="670835" y="27738"/>
                  <a:pt x="663244" y="24339"/>
                  <a:pt x="657749" y="18844"/>
                </a:cubicBezTo>
                <a:close/>
                <a:moveTo>
                  <a:pt x="577389" y="0"/>
                </a:moveTo>
                <a:lnTo>
                  <a:pt x="635941" y="0"/>
                </a:lnTo>
                <a:lnTo>
                  <a:pt x="628135" y="18844"/>
                </a:lnTo>
                <a:cubicBezTo>
                  <a:pt x="622641" y="24339"/>
                  <a:pt x="615050" y="27738"/>
                  <a:pt x="606665" y="27738"/>
                </a:cubicBezTo>
                <a:cubicBezTo>
                  <a:pt x="598280" y="27738"/>
                  <a:pt x="590690" y="24339"/>
                  <a:pt x="585195" y="18844"/>
                </a:cubicBezTo>
                <a:close/>
                <a:moveTo>
                  <a:pt x="504835" y="0"/>
                </a:moveTo>
                <a:lnTo>
                  <a:pt x="563386" y="0"/>
                </a:lnTo>
                <a:lnTo>
                  <a:pt x="555581" y="18844"/>
                </a:lnTo>
                <a:cubicBezTo>
                  <a:pt x="550086" y="24339"/>
                  <a:pt x="542495" y="27738"/>
                  <a:pt x="534111" y="27738"/>
                </a:cubicBezTo>
                <a:cubicBezTo>
                  <a:pt x="525726" y="27738"/>
                  <a:pt x="518135" y="24339"/>
                  <a:pt x="512640" y="18844"/>
                </a:cubicBezTo>
                <a:close/>
                <a:moveTo>
                  <a:pt x="432280" y="0"/>
                </a:moveTo>
                <a:lnTo>
                  <a:pt x="490832" y="0"/>
                </a:lnTo>
                <a:lnTo>
                  <a:pt x="483026" y="18844"/>
                </a:lnTo>
                <a:cubicBezTo>
                  <a:pt x="477532" y="24339"/>
                  <a:pt x="469941" y="27738"/>
                  <a:pt x="461556" y="27738"/>
                </a:cubicBezTo>
                <a:cubicBezTo>
                  <a:pt x="453171" y="27738"/>
                  <a:pt x="445580" y="24339"/>
                  <a:pt x="440086" y="18844"/>
                </a:cubicBezTo>
                <a:close/>
                <a:moveTo>
                  <a:pt x="359726" y="0"/>
                </a:moveTo>
                <a:lnTo>
                  <a:pt x="418277" y="0"/>
                </a:lnTo>
                <a:lnTo>
                  <a:pt x="410472" y="18844"/>
                </a:lnTo>
                <a:cubicBezTo>
                  <a:pt x="404977" y="24339"/>
                  <a:pt x="397386" y="27738"/>
                  <a:pt x="389002" y="27738"/>
                </a:cubicBezTo>
                <a:cubicBezTo>
                  <a:pt x="380617" y="27738"/>
                  <a:pt x="373026" y="24339"/>
                  <a:pt x="367531" y="18844"/>
                </a:cubicBezTo>
                <a:close/>
                <a:moveTo>
                  <a:pt x="287171" y="0"/>
                </a:moveTo>
                <a:lnTo>
                  <a:pt x="345723" y="0"/>
                </a:lnTo>
                <a:lnTo>
                  <a:pt x="337917" y="18844"/>
                </a:lnTo>
                <a:cubicBezTo>
                  <a:pt x="332423" y="24339"/>
                  <a:pt x="324832" y="27738"/>
                  <a:pt x="316447" y="27738"/>
                </a:cubicBezTo>
                <a:cubicBezTo>
                  <a:pt x="308062" y="27738"/>
                  <a:pt x="300471" y="24339"/>
                  <a:pt x="294977" y="18844"/>
                </a:cubicBezTo>
                <a:close/>
                <a:moveTo>
                  <a:pt x="214617" y="0"/>
                </a:moveTo>
                <a:lnTo>
                  <a:pt x="273168" y="0"/>
                </a:lnTo>
                <a:lnTo>
                  <a:pt x="265363" y="18844"/>
                </a:lnTo>
                <a:cubicBezTo>
                  <a:pt x="259868" y="24339"/>
                  <a:pt x="252277" y="27738"/>
                  <a:pt x="243892" y="27738"/>
                </a:cubicBezTo>
                <a:cubicBezTo>
                  <a:pt x="235508" y="27738"/>
                  <a:pt x="227917" y="24339"/>
                  <a:pt x="222422" y="18844"/>
                </a:cubicBezTo>
                <a:close/>
                <a:moveTo>
                  <a:pt x="142204" y="0"/>
                </a:moveTo>
                <a:lnTo>
                  <a:pt x="200614" y="0"/>
                </a:lnTo>
                <a:lnTo>
                  <a:pt x="192808" y="18844"/>
                </a:lnTo>
                <a:cubicBezTo>
                  <a:pt x="187314" y="24339"/>
                  <a:pt x="179723" y="27738"/>
                  <a:pt x="171339" y="27738"/>
                </a:cubicBezTo>
                <a:cubicBezTo>
                  <a:pt x="163026" y="27738"/>
                  <a:pt x="155471" y="24339"/>
                  <a:pt x="149994" y="18844"/>
                </a:cubicBezTo>
                <a:close/>
                <a:moveTo>
                  <a:pt x="69668" y="0"/>
                </a:moveTo>
                <a:lnTo>
                  <a:pt x="128212" y="0"/>
                </a:lnTo>
                <a:lnTo>
                  <a:pt x="120408" y="18844"/>
                </a:lnTo>
                <a:cubicBezTo>
                  <a:pt x="114915" y="24339"/>
                  <a:pt x="107328" y="27738"/>
                  <a:pt x="98949" y="27738"/>
                </a:cubicBezTo>
                <a:cubicBezTo>
                  <a:pt x="90562" y="27738"/>
                  <a:pt x="82969" y="24339"/>
                  <a:pt x="77474" y="18844"/>
                </a:cubicBezTo>
                <a:close/>
                <a:moveTo>
                  <a:pt x="0" y="0"/>
                </a:moveTo>
                <a:lnTo>
                  <a:pt x="55662" y="0"/>
                </a:lnTo>
                <a:lnTo>
                  <a:pt x="47858" y="18844"/>
                </a:lnTo>
                <a:cubicBezTo>
                  <a:pt x="42364" y="24339"/>
                  <a:pt x="34775" y="27738"/>
                  <a:pt x="26394" y="27738"/>
                </a:cubicBezTo>
                <a:cubicBezTo>
                  <a:pt x="18009" y="27738"/>
                  <a:pt x="10417" y="24339"/>
                  <a:pt x="4922" y="18844"/>
                </a:cubicBezTo>
                <a:lnTo>
                  <a:pt x="0" y="6962"/>
                </a:lnTo>
                <a:close/>
              </a:path>
            </a:pathLst>
          </a:custGeom>
          <a:solidFill>
            <a:schemeClr val="accent1">
              <a:alpha val="60000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5" name="Google Shape;475;p18"/>
          <p:cNvSpPr/>
          <p:nvPr/>
        </p:nvSpPr>
        <p:spPr>
          <a:xfrm>
            <a:off x="1" y="1"/>
            <a:ext cx="302530" cy="372598"/>
          </a:xfrm>
          <a:custGeom>
            <a:avLst/>
            <a:gdLst/>
            <a:ahLst/>
            <a:cxnLst/>
            <a:rect l="l" t="t" r="r" b="b"/>
            <a:pathLst>
              <a:path w="403373" h="496797" extrusionOk="0">
                <a:moveTo>
                  <a:pt x="229368" y="0"/>
                </a:moveTo>
                <a:lnTo>
                  <a:pt x="384512" y="0"/>
                </a:lnTo>
                <a:lnTo>
                  <a:pt x="403373" y="93424"/>
                </a:lnTo>
                <a:cubicBezTo>
                  <a:pt x="403373" y="316201"/>
                  <a:pt x="222777" y="496797"/>
                  <a:pt x="0" y="496797"/>
                </a:cubicBezTo>
                <a:lnTo>
                  <a:pt x="0" y="341654"/>
                </a:lnTo>
                <a:cubicBezTo>
                  <a:pt x="137093" y="341654"/>
                  <a:pt x="248230" y="230517"/>
                  <a:pt x="248230" y="93424"/>
                </a:cubicBezTo>
                <a:close/>
              </a:path>
            </a:pathLst>
          </a:custGeom>
          <a:gradFill>
            <a:gsLst>
              <a:gs pos="0">
                <a:srgbClr val="FF4E02"/>
              </a:gs>
              <a:gs pos="48000">
                <a:srgbClr val="F69323"/>
              </a:gs>
              <a:gs pos="100000">
                <a:srgbClr val="FABC75"/>
              </a:gs>
            </a:gsLst>
            <a:lin ang="16200038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6" name="Google Shape;476;p18"/>
          <p:cNvSpPr txBox="1">
            <a:spLocks noGrp="1"/>
          </p:cNvSpPr>
          <p:nvPr>
            <p:ph type="body" idx="1"/>
          </p:nvPr>
        </p:nvSpPr>
        <p:spPr>
          <a:xfrm>
            <a:off x="415625" y="1009650"/>
            <a:ext cx="2648700" cy="3638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 rtl="0">
              <a:spcBef>
                <a:spcPts val="40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40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40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40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40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40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40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400"/>
              </a:spcBef>
              <a:spcAft>
                <a:spcPts val="40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477" name="Google Shape;477;p18"/>
          <p:cNvSpPr txBox="1">
            <a:spLocks noGrp="1"/>
          </p:cNvSpPr>
          <p:nvPr>
            <p:ph type="body" idx="2"/>
          </p:nvPr>
        </p:nvSpPr>
        <p:spPr>
          <a:xfrm>
            <a:off x="6076250" y="1009650"/>
            <a:ext cx="2648700" cy="3638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 rtl="0">
              <a:spcBef>
                <a:spcPts val="40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40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40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40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40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40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40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400"/>
              </a:spcBef>
              <a:spcAft>
                <a:spcPts val="40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478" name="Google Shape;478;p18"/>
          <p:cNvSpPr txBox="1">
            <a:spLocks noGrp="1"/>
          </p:cNvSpPr>
          <p:nvPr>
            <p:ph type="body" idx="3"/>
          </p:nvPr>
        </p:nvSpPr>
        <p:spPr>
          <a:xfrm>
            <a:off x="3247819" y="1009650"/>
            <a:ext cx="2648700" cy="3638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 rtl="0">
              <a:spcBef>
                <a:spcPts val="40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40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40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40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40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40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40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400"/>
              </a:spcBef>
              <a:spcAft>
                <a:spcPts val="40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pic>
        <p:nvPicPr>
          <p:cNvPr id="479" name="Google Shape;479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5108251"/>
            <a:ext cx="9144000" cy="3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18">
          <p15:clr>
            <a:srgbClr val="FA7B17"/>
          </p15:clr>
        </p15:guide>
        <p15:guide id="2" orient="horz" pos="3068">
          <p15:clr>
            <a:srgbClr val="FA7B17"/>
          </p15:clr>
        </p15:guide>
        <p15:guide id="3" pos="259">
          <p15:clr>
            <a:srgbClr val="FA7B17"/>
          </p15:clr>
        </p15:guide>
        <p15:guide id="4" pos="5501">
          <p15:clr>
            <a:srgbClr val="FA7B17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hree Columns with Headings">
  <p:cSld name="Title Only 1_3_2_1_1_1"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19"/>
          <p:cNvSpPr txBox="1">
            <a:spLocks noGrp="1"/>
          </p:cNvSpPr>
          <p:nvPr>
            <p:ph type="title"/>
          </p:nvPr>
        </p:nvSpPr>
        <p:spPr>
          <a:xfrm>
            <a:off x="415625" y="372600"/>
            <a:ext cx="83127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2" name="Google Shape;482;p19"/>
          <p:cNvSpPr/>
          <p:nvPr/>
        </p:nvSpPr>
        <p:spPr>
          <a:xfrm>
            <a:off x="8844446" y="4871162"/>
            <a:ext cx="228600" cy="2295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7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3" name="Google Shape;483;p19"/>
          <p:cNvSpPr/>
          <p:nvPr/>
        </p:nvSpPr>
        <p:spPr>
          <a:xfrm>
            <a:off x="2" y="0"/>
            <a:ext cx="226157" cy="260447"/>
          </a:xfrm>
          <a:custGeom>
            <a:avLst/>
            <a:gdLst/>
            <a:ahLst/>
            <a:cxnLst/>
            <a:rect l="l" t="t" r="r" b="b"/>
            <a:pathLst>
              <a:path w="1675237" h="1929234" extrusionOk="0">
                <a:moveTo>
                  <a:pt x="461556" y="1897854"/>
                </a:moveTo>
                <a:lnTo>
                  <a:pt x="469774" y="1899513"/>
                </a:lnTo>
                <a:lnTo>
                  <a:pt x="443985" y="1904118"/>
                </a:lnTo>
                <a:lnTo>
                  <a:pt x="449737" y="1900240"/>
                </a:lnTo>
                <a:cubicBezTo>
                  <a:pt x="453370" y="1898704"/>
                  <a:pt x="457364" y="1897854"/>
                  <a:pt x="461556" y="1897854"/>
                </a:cubicBezTo>
                <a:close/>
                <a:moveTo>
                  <a:pt x="389002" y="1897854"/>
                </a:moveTo>
                <a:cubicBezTo>
                  <a:pt x="397386" y="1897854"/>
                  <a:pt x="404977" y="1901253"/>
                  <a:pt x="410472" y="1906747"/>
                </a:cubicBezTo>
                <a:lnTo>
                  <a:pt x="411766" y="1909872"/>
                </a:lnTo>
                <a:lnTo>
                  <a:pt x="400388" y="1911904"/>
                </a:lnTo>
                <a:lnTo>
                  <a:pt x="363451" y="1916598"/>
                </a:lnTo>
                <a:lnTo>
                  <a:pt x="367531" y="1906747"/>
                </a:lnTo>
                <a:cubicBezTo>
                  <a:pt x="373026" y="1901253"/>
                  <a:pt x="380617" y="1897854"/>
                  <a:pt x="389002" y="1897854"/>
                </a:cubicBezTo>
                <a:close/>
                <a:moveTo>
                  <a:pt x="316447" y="1897854"/>
                </a:moveTo>
                <a:cubicBezTo>
                  <a:pt x="324832" y="1897854"/>
                  <a:pt x="332422" y="1901253"/>
                  <a:pt x="337917" y="1906747"/>
                </a:cubicBezTo>
                <a:lnTo>
                  <a:pt x="343070" y="1919187"/>
                </a:lnTo>
                <a:lnTo>
                  <a:pt x="325117" y="1921469"/>
                </a:lnTo>
                <a:lnTo>
                  <a:pt x="287700" y="1924314"/>
                </a:lnTo>
                <a:lnTo>
                  <a:pt x="294977" y="1906747"/>
                </a:lnTo>
                <a:cubicBezTo>
                  <a:pt x="300471" y="1901253"/>
                  <a:pt x="308062" y="1897854"/>
                  <a:pt x="316447" y="1897854"/>
                </a:cubicBezTo>
                <a:close/>
                <a:moveTo>
                  <a:pt x="243892" y="1897854"/>
                </a:moveTo>
                <a:cubicBezTo>
                  <a:pt x="252277" y="1897854"/>
                  <a:pt x="259868" y="1901253"/>
                  <a:pt x="265363" y="1906747"/>
                </a:cubicBezTo>
                <a:lnTo>
                  <a:pt x="273099" y="1925425"/>
                </a:lnTo>
                <a:lnTo>
                  <a:pt x="248735" y="1927277"/>
                </a:lnTo>
                <a:lnTo>
                  <a:pt x="213550" y="1928167"/>
                </a:lnTo>
                <a:lnTo>
                  <a:pt x="222422" y="1906747"/>
                </a:lnTo>
                <a:cubicBezTo>
                  <a:pt x="227917" y="1901253"/>
                  <a:pt x="235508" y="1897854"/>
                  <a:pt x="243892" y="1897854"/>
                </a:cubicBezTo>
                <a:close/>
                <a:moveTo>
                  <a:pt x="171339" y="1897854"/>
                </a:moveTo>
                <a:cubicBezTo>
                  <a:pt x="188107" y="1897854"/>
                  <a:pt x="201701" y="1911448"/>
                  <a:pt x="201701" y="1928218"/>
                </a:cubicBezTo>
                <a:lnTo>
                  <a:pt x="201597" y="1928469"/>
                </a:lnTo>
                <a:lnTo>
                  <a:pt x="171336" y="1929234"/>
                </a:lnTo>
                <a:lnTo>
                  <a:pt x="141087" y="1928469"/>
                </a:lnTo>
                <a:lnTo>
                  <a:pt x="140982" y="1928218"/>
                </a:lnTo>
                <a:cubicBezTo>
                  <a:pt x="140982" y="1911448"/>
                  <a:pt x="154577" y="1897854"/>
                  <a:pt x="171339" y="1897854"/>
                </a:cubicBezTo>
                <a:close/>
                <a:moveTo>
                  <a:pt x="98792" y="1897854"/>
                </a:moveTo>
                <a:cubicBezTo>
                  <a:pt x="107177" y="1897854"/>
                  <a:pt x="114768" y="1901253"/>
                  <a:pt x="120263" y="1906747"/>
                </a:cubicBezTo>
                <a:lnTo>
                  <a:pt x="129135" y="1928167"/>
                </a:lnTo>
                <a:lnTo>
                  <a:pt x="93938" y="1927277"/>
                </a:lnTo>
                <a:lnTo>
                  <a:pt x="69586" y="1925425"/>
                </a:lnTo>
                <a:lnTo>
                  <a:pt x="77322" y="1906747"/>
                </a:lnTo>
                <a:cubicBezTo>
                  <a:pt x="82817" y="1901253"/>
                  <a:pt x="90408" y="1897854"/>
                  <a:pt x="98792" y="1897854"/>
                </a:cubicBezTo>
                <a:close/>
                <a:moveTo>
                  <a:pt x="26239" y="1897854"/>
                </a:moveTo>
                <a:cubicBezTo>
                  <a:pt x="34623" y="1897854"/>
                  <a:pt x="42214" y="1901253"/>
                  <a:pt x="47709" y="1906747"/>
                </a:cubicBezTo>
                <a:lnTo>
                  <a:pt x="54985" y="1924315"/>
                </a:lnTo>
                <a:lnTo>
                  <a:pt x="17556" y="1921469"/>
                </a:lnTo>
                <a:lnTo>
                  <a:pt x="0" y="1919238"/>
                </a:lnTo>
                <a:lnTo>
                  <a:pt x="0" y="1918259"/>
                </a:lnTo>
                <a:lnTo>
                  <a:pt x="4768" y="1906747"/>
                </a:lnTo>
                <a:cubicBezTo>
                  <a:pt x="10263" y="1901253"/>
                  <a:pt x="17854" y="1897854"/>
                  <a:pt x="26239" y="1897854"/>
                </a:cubicBezTo>
                <a:close/>
                <a:moveTo>
                  <a:pt x="679220" y="1817400"/>
                </a:moveTo>
                <a:cubicBezTo>
                  <a:pt x="687604" y="1817400"/>
                  <a:pt x="695195" y="1820799"/>
                  <a:pt x="700690" y="1826293"/>
                </a:cubicBezTo>
                <a:lnTo>
                  <a:pt x="702587" y="1830873"/>
                </a:lnTo>
                <a:lnTo>
                  <a:pt x="649855" y="1850174"/>
                </a:lnTo>
                <a:lnTo>
                  <a:pt x="648856" y="1847763"/>
                </a:lnTo>
                <a:cubicBezTo>
                  <a:pt x="648856" y="1830994"/>
                  <a:pt x="662450" y="1817400"/>
                  <a:pt x="679220" y="1817400"/>
                </a:cubicBezTo>
                <a:close/>
                <a:moveTo>
                  <a:pt x="606665" y="1817400"/>
                </a:moveTo>
                <a:cubicBezTo>
                  <a:pt x="623435" y="1817400"/>
                  <a:pt x="637029" y="1830994"/>
                  <a:pt x="637029" y="1847763"/>
                </a:cubicBezTo>
                <a:lnTo>
                  <a:pt x="633560" y="1856138"/>
                </a:lnTo>
                <a:lnTo>
                  <a:pt x="618594" y="1861615"/>
                </a:lnTo>
                <a:lnTo>
                  <a:pt x="587142" y="1870547"/>
                </a:lnTo>
                <a:lnTo>
                  <a:pt x="585195" y="1869234"/>
                </a:lnTo>
                <a:cubicBezTo>
                  <a:pt x="579700" y="1863739"/>
                  <a:pt x="576302" y="1856148"/>
                  <a:pt x="576302" y="1847763"/>
                </a:cubicBezTo>
                <a:cubicBezTo>
                  <a:pt x="576302" y="1830994"/>
                  <a:pt x="589896" y="1817400"/>
                  <a:pt x="606665" y="1817400"/>
                </a:cubicBezTo>
                <a:close/>
                <a:moveTo>
                  <a:pt x="534111" y="1817400"/>
                </a:moveTo>
                <a:cubicBezTo>
                  <a:pt x="550880" y="1817400"/>
                  <a:pt x="564474" y="1830994"/>
                  <a:pt x="564474" y="1847763"/>
                </a:cubicBezTo>
                <a:cubicBezTo>
                  <a:pt x="564474" y="1864533"/>
                  <a:pt x="550880" y="1878127"/>
                  <a:pt x="534111" y="1878127"/>
                </a:cubicBezTo>
                <a:cubicBezTo>
                  <a:pt x="517341" y="1878127"/>
                  <a:pt x="503747" y="1864533"/>
                  <a:pt x="503747" y="1847763"/>
                </a:cubicBezTo>
                <a:cubicBezTo>
                  <a:pt x="503747" y="1830994"/>
                  <a:pt x="517341" y="1817400"/>
                  <a:pt x="534111" y="1817400"/>
                </a:cubicBezTo>
                <a:close/>
                <a:moveTo>
                  <a:pt x="461556" y="1817400"/>
                </a:moveTo>
                <a:cubicBezTo>
                  <a:pt x="478326" y="1817400"/>
                  <a:pt x="491920" y="1830994"/>
                  <a:pt x="491920" y="1847763"/>
                </a:cubicBezTo>
                <a:cubicBezTo>
                  <a:pt x="491920" y="1864533"/>
                  <a:pt x="478326" y="1878127"/>
                  <a:pt x="461556" y="1878127"/>
                </a:cubicBezTo>
                <a:cubicBezTo>
                  <a:pt x="444787" y="1878127"/>
                  <a:pt x="431192" y="1864533"/>
                  <a:pt x="431192" y="1847763"/>
                </a:cubicBezTo>
                <a:cubicBezTo>
                  <a:pt x="431192" y="1830994"/>
                  <a:pt x="444787" y="1817400"/>
                  <a:pt x="461556" y="1817400"/>
                </a:cubicBezTo>
                <a:close/>
                <a:moveTo>
                  <a:pt x="389002" y="1817400"/>
                </a:moveTo>
                <a:cubicBezTo>
                  <a:pt x="405771" y="1817400"/>
                  <a:pt x="419365" y="1830994"/>
                  <a:pt x="419365" y="1847763"/>
                </a:cubicBezTo>
                <a:cubicBezTo>
                  <a:pt x="419365" y="1864533"/>
                  <a:pt x="405771" y="1878127"/>
                  <a:pt x="389002" y="1878127"/>
                </a:cubicBezTo>
                <a:cubicBezTo>
                  <a:pt x="372232" y="1878127"/>
                  <a:pt x="358638" y="1864533"/>
                  <a:pt x="358638" y="1847763"/>
                </a:cubicBezTo>
                <a:cubicBezTo>
                  <a:pt x="358638" y="1830994"/>
                  <a:pt x="372232" y="1817400"/>
                  <a:pt x="389002" y="1817400"/>
                </a:cubicBezTo>
                <a:close/>
                <a:moveTo>
                  <a:pt x="316447" y="1817400"/>
                </a:moveTo>
                <a:cubicBezTo>
                  <a:pt x="333216" y="1817400"/>
                  <a:pt x="346810" y="1830994"/>
                  <a:pt x="346810" y="1847763"/>
                </a:cubicBezTo>
                <a:cubicBezTo>
                  <a:pt x="346810" y="1864533"/>
                  <a:pt x="333216" y="1878127"/>
                  <a:pt x="316447" y="1878127"/>
                </a:cubicBezTo>
                <a:cubicBezTo>
                  <a:pt x="299677" y="1878127"/>
                  <a:pt x="286084" y="1864533"/>
                  <a:pt x="286084" y="1847763"/>
                </a:cubicBezTo>
                <a:cubicBezTo>
                  <a:pt x="286084" y="1830994"/>
                  <a:pt x="299677" y="1817400"/>
                  <a:pt x="316447" y="1817400"/>
                </a:cubicBezTo>
                <a:close/>
                <a:moveTo>
                  <a:pt x="243892" y="1817400"/>
                </a:moveTo>
                <a:cubicBezTo>
                  <a:pt x="260662" y="1817400"/>
                  <a:pt x="274256" y="1830994"/>
                  <a:pt x="274256" y="1847763"/>
                </a:cubicBezTo>
                <a:cubicBezTo>
                  <a:pt x="274256" y="1864533"/>
                  <a:pt x="260662" y="1878127"/>
                  <a:pt x="243892" y="1878127"/>
                </a:cubicBezTo>
                <a:cubicBezTo>
                  <a:pt x="227123" y="1878127"/>
                  <a:pt x="213529" y="1864533"/>
                  <a:pt x="213529" y="1847763"/>
                </a:cubicBezTo>
                <a:cubicBezTo>
                  <a:pt x="213529" y="1830994"/>
                  <a:pt x="227123" y="1817400"/>
                  <a:pt x="243892" y="1817400"/>
                </a:cubicBezTo>
                <a:close/>
                <a:moveTo>
                  <a:pt x="171339" y="1817400"/>
                </a:moveTo>
                <a:cubicBezTo>
                  <a:pt x="188107" y="1817400"/>
                  <a:pt x="201701" y="1830994"/>
                  <a:pt x="201701" y="1847763"/>
                </a:cubicBezTo>
                <a:cubicBezTo>
                  <a:pt x="201701" y="1864533"/>
                  <a:pt x="188107" y="1878127"/>
                  <a:pt x="171339" y="1878127"/>
                </a:cubicBezTo>
                <a:cubicBezTo>
                  <a:pt x="154583" y="1878127"/>
                  <a:pt x="140989" y="1864533"/>
                  <a:pt x="140989" y="1847763"/>
                </a:cubicBezTo>
                <a:cubicBezTo>
                  <a:pt x="140989" y="1830994"/>
                  <a:pt x="154583" y="1817400"/>
                  <a:pt x="171339" y="1817400"/>
                </a:cubicBezTo>
                <a:close/>
                <a:moveTo>
                  <a:pt x="98799" y="1817400"/>
                </a:moveTo>
                <a:cubicBezTo>
                  <a:pt x="115568" y="1817400"/>
                  <a:pt x="129162" y="1830994"/>
                  <a:pt x="129162" y="1847763"/>
                </a:cubicBezTo>
                <a:cubicBezTo>
                  <a:pt x="129162" y="1864533"/>
                  <a:pt x="115568" y="1878127"/>
                  <a:pt x="98799" y="1878127"/>
                </a:cubicBezTo>
                <a:cubicBezTo>
                  <a:pt x="82029" y="1878127"/>
                  <a:pt x="68435" y="1864533"/>
                  <a:pt x="68435" y="1847763"/>
                </a:cubicBezTo>
                <a:cubicBezTo>
                  <a:pt x="68435" y="1830994"/>
                  <a:pt x="82029" y="1817400"/>
                  <a:pt x="98799" y="1817400"/>
                </a:cubicBezTo>
                <a:close/>
                <a:moveTo>
                  <a:pt x="26245" y="1817400"/>
                </a:moveTo>
                <a:cubicBezTo>
                  <a:pt x="43014" y="1817400"/>
                  <a:pt x="56608" y="1830994"/>
                  <a:pt x="56608" y="1847763"/>
                </a:cubicBezTo>
                <a:cubicBezTo>
                  <a:pt x="56608" y="1864533"/>
                  <a:pt x="43014" y="1878127"/>
                  <a:pt x="26245" y="1878127"/>
                </a:cubicBezTo>
                <a:cubicBezTo>
                  <a:pt x="17860" y="1878127"/>
                  <a:pt x="10269" y="1874729"/>
                  <a:pt x="4775" y="1869234"/>
                </a:cubicBezTo>
                <a:lnTo>
                  <a:pt x="0" y="1857707"/>
                </a:lnTo>
                <a:lnTo>
                  <a:pt x="0" y="1837819"/>
                </a:lnTo>
                <a:lnTo>
                  <a:pt x="4775" y="1826293"/>
                </a:lnTo>
                <a:cubicBezTo>
                  <a:pt x="10269" y="1820799"/>
                  <a:pt x="17860" y="1817400"/>
                  <a:pt x="26245" y="1817400"/>
                </a:cubicBezTo>
                <a:close/>
                <a:moveTo>
                  <a:pt x="896883" y="1736948"/>
                </a:moveTo>
                <a:lnTo>
                  <a:pt x="903696" y="1738324"/>
                </a:lnTo>
                <a:lnTo>
                  <a:pt x="888255" y="1747704"/>
                </a:lnTo>
                <a:lnTo>
                  <a:pt x="871248" y="1755896"/>
                </a:lnTo>
                <a:lnTo>
                  <a:pt x="875413" y="1745841"/>
                </a:lnTo>
                <a:cubicBezTo>
                  <a:pt x="880908" y="1740347"/>
                  <a:pt x="888499" y="1736948"/>
                  <a:pt x="896883" y="1736948"/>
                </a:cubicBezTo>
                <a:close/>
                <a:moveTo>
                  <a:pt x="824329" y="1736948"/>
                </a:moveTo>
                <a:cubicBezTo>
                  <a:pt x="832714" y="1736948"/>
                  <a:pt x="840304" y="1740347"/>
                  <a:pt x="845799" y="1745841"/>
                </a:cubicBezTo>
                <a:lnTo>
                  <a:pt x="853504" y="1764444"/>
                </a:lnTo>
                <a:lnTo>
                  <a:pt x="802910" y="1788817"/>
                </a:lnTo>
                <a:lnTo>
                  <a:pt x="802858" y="1788782"/>
                </a:lnTo>
                <a:cubicBezTo>
                  <a:pt x="797364" y="1783287"/>
                  <a:pt x="793965" y="1775696"/>
                  <a:pt x="793965" y="1767312"/>
                </a:cubicBezTo>
                <a:cubicBezTo>
                  <a:pt x="793965" y="1750542"/>
                  <a:pt x="807559" y="1736948"/>
                  <a:pt x="824329" y="1736948"/>
                </a:cubicBezTo>
                <a:close/>
                <a:moveTo>
                  <a:pt x="751774" y="1736948"/>
                </a:moveTo>
                <a:cubicBezTo>
                  <a:pt x="768544" y="1736948"/>
                  <a:pt x="782138" y="1750542"/>
                  <a:pt x="782138" y="1767312"/>
                </a:cubicBezTo>
                <a:cubicBezTo>
                  <a:pt x="782138" y="1784081"/>
                  <a:pt x="768544" y="1797675"/>
                  <a:pt x="751774" y="1797675"/>
                </a:cubicBezTo>
                <a:cubicBezTo>
                  <a:pt x="735005" y="1797675"/>
                  <a:pt x="721411" y="1784081"/>
                  <a:pt x="721411" y="1767312"/>
                </a:cubicBezTo>
                <a:cubicBezTo>
                  <a:pt x="721411" y="1750542"/>
                  <a:pt x="735005" y="1736948"/>
                  <a:pt x="751774" y="1736948"/>
                </a:cubicBezTo>
                <a:close/>
                <a:moveTo>
                  <a:pt x="679220" y="1736948"/>
                </a:moveTo>
                <a:cubicBezTo>
                  <a:pt x="695989" y="1736948"/>
                  <a:pt x="709583" y="1750542"/>
                  <a:pt x="709583" y="1767312"/>
                </a:cubicBezTo>
                <a:cubicBezTo>
                  <a:pt x="709583" y="1784081"/>
                  <a:pt x="695989" y="1797675"/>
                  <a:pt x="679220" y="1797675"/>
                </a:cubicBezTo>
                <a:cubicBezTo>
                  <a:pt x="662450" y="1797675"/>
                  <a:pt x="648856" y="1784081"/>
                  <a:pt x="648856" y="1767312"/>
                </a:cubicBezTo>
                <a:cubicBezTo>
                  <a:pt x="648856" y="1750542"/>
                  <a:pt x="662450" y="1736948"/>
                  <a:pt x="679220" y="1736948"/>
                </a:cubicBezTo>
                <a:close/>
                <a:moveTo>
                  <a:pt x="606665" y="1736948"/>
                </a:moveTo>
                <a:cubicBezTo>
                  <a:pt x="623435" y="1736948"/>
                  <a:pt x="637029" y="1750542"/>
                  <a:pt x="637029" y="1767312"/>
                </a:cubicBezTo>
                <a:cubicBezTo>
                  <a:pt x="637029" y="1784081"/>
                  <a:pt x="623435" y="1797675"/>
                  <a:pt x="606665" y="1797675"/>
                </a:cubicBezTo>
                <a:cubicBezTo>
                  <a:pt x="589896" y="1797675"/>
                  <a:pt x="576302" y="1784081"/>
                  <a:pt x="576302" y="1767312"/>
                </a:cubicBezTo>
                <a:cubicBezTo>
                  <a:pt x="576302" y="1750542"/>
                  <a:pt x="589896" y="1736948"/>
                  <a:pt x="606665" y="1736948"/>
                </a:cubicBezTo>
                <a:close/>
                <a:moveTo>
                  <a:pt x="534111" y="1736948"/>
                </a:moveTo>
                <a:cubicBezTo>
                  <a:pt x="550880" y="1736948"/>
                  <a:pt x="564474" y="1750542"/>
                  <a:pt x="564474" y="1767312"/>
                </a:cubicBezTo>
                <a:cubicBezTo>
                  <a:pt x="564474" y="1784081"/>
                  <a:pt x="550880" y="1797675"/>
                  <a:pt x="534111" y="1797675"/>
                </a:cubicBezTo>
                <a:cubicBezTo>
                  <a:pt x="517341" y="1797675"/>
                  <a:pt x="503747" y="1784081"/>
                  <a:pt x="503747" y="1767312"/>
                </a:cubicBezTo>
                <a:cubicBezTo>
                  <a:pt x="503747" y="1750542"/>
                  <a:pt x="517341" y="1736948"/>
                  <a:pt x="534111" y="1736948"/>
                </a:cubicBezTo>
                <a:close/>
                <a:moveTo>
                  <a:pt x="461556" y="1736948"/>
                </a:moveTo>
                <a:cubicBezTo>
                  <a:pt x="478326" y="1736948"/>
                  <a:pt x="491920" y="1750542"/>
                  <a:pt x="491920" y="1767312"/>
                </a:cubicBezTo>
                <a:cubicBezTo>
                  <a:pt x="491920" y="1784081"/>
                  <a:pt x="478326" y="1797675"/>
                  <a:pt x="461556" y="1797675"/>
                </a:cubicBezTo>
                <a:cubicBezTo>
                  <a:pt x="444787" y="1797675"/>
                  <a:pt x="431192" y="1784081"/>
                  <a:pt x="431192" y="1767312"/>
                </a:cubicBezTo>
                <a:cubicBezTo>
                  <a:pt x="431192" y="1750542"/>
                  <a:pt x="444787" y="1736948"/>
                  <a:pt x="461556" y="1736948"/>
                </a:cubicBezTo>
                <a:close/>
                <a:moveTo>
                  <a:pt x="389002" y="1736948"/>
                </a:moveTo>
                <a:cubicBezTo>
                  <a:pt x="405771" y="1736948"/>
                  <a:pt x="419365" y="1750542"/>
                  <a:pt x="419365" y="1767312"/>
                </a:cubicBezTo>
                <a:cubicBezTo>
                  <a:pt x="419365" y="1784081"/>
                  <a:pt x="405771" y="1797675"/>
                  <a:pt x="389002" y="1797675"/>
                </a:cubicBezTo>
                <a:cubicBezTo>
                  <a:pt x="372232" y="1797675"/>
                  <a:pt x="358638" y="1784081"/>
                  <a:pt x="358638" y="1767312"/>
                </a:cubicBezTo>
                <a:cubicBezTo>
                  <a:pt x="358638" y="1750542"/>
                  <a:pt x="372232" y="1736948"/>
                  <a:pt x="389002" y="1736948"/>
                </a:cubicBezTo>
                <a:close/>
                <a:moveTo>
                  <a:pt x="316447" y="1736948"/>
                </a:moveTo>
                <a:cubicBezTo>
                  <a:pt x="333216" y="1736948"/>
                  <a:pt x="346810" y="1750542"/>
                  <a:pt x="346810" y="1767312"/>
                </a:cubicBezTo>
                <a:cubicBezTo>
                  <a:pt x="346810" y="1784081"/>
                  <a:pt x="333216" y="1797675"/>
                  <a:pt x="316447" y="1797675"/>
                </a:cubicBezTo>
                <a:cubicBezTo>
                  <a:pt x="299677" y="1797675"/>
                  <a:pt x="286084" y="1784081"/>
                  <a:pt x="286084" y="1767312"/>
                </a:cubicBezTo>
                <a:cubicBezTo>
                  <a:pt x="286084" y="1750542"/>
                  <a:pt x="299677" y="1736948"/>
                  <a:pt x="316447" y="1736948"/>
                </a:cubicBezTo>
                <a:close/>
                <a:moveTo>
                  <a:pt x="243892" y="1736948"/>
                </a:moveTo>
                <a:cubicBezTo>
                  <a:pt x="260662" y="1736948"/>
                  <a:pt x="274256" y="1750542"/>
                  <a:pt x="274256" y="1767312"/>
                </a:cubicBezTo>
                <a:cubicBezTo>
                  <a:pt x="274256" y="1784081"/>
                  <a:pt x="260662" y="1797675"/>
                  <a:pt x="243892" y="1797675"/>
                </a:cubicBezTo>
                <a:cubicBezTo>
                  <a:pt x="227123" y="1797675"/>
                  <a:pt x="213529" y="1784081"/>
                  <a:pt x="213529" y="1767312"/>
                </a:cubicBezTo>
                <a:cubicBezTo>
                  <a:pt x="213529" y="1750542"/>
                  <a:pt x="227123" y="1736948"/>
                  <a:pt x="243892" y="1736948"/>
                </a:cubicBezTo>
                <a:close/>
                <a:moveTo>
                  <a:pt x="171339" y="1736948"/>
                </a:moveTo>
                <a:cubicBezTo>
                  <a:pt x="188107" y="1736948"/>
                  <a:pt x="201701" y="1750542"/>
                  <a:pt x="201701" y="1767312"/>
                </a:cubicBezTo>
                <a:cubicBezTo>
                  <a:pt x="201701" y="1784081"/>
                  <a:pt x="188107" y="1797675"/>
                  <a:pt x="171339" y="1797675"/>
                </a:cubicBezTo>
                <a:cubicBezTo>
                  <a:pt x="154588" y="1797675"/>
                  <a:pt x="140995" y="1784081"/>
                  <a:pt x="140995" y="1767312"/>
                </a:cubicBezTo>
                <a:cubicBezTo>
                  <a:pt x="140995" y="1750542"/>
                  <a:pt x="154588" y="1736948"/>
                  <a:pt x="171339" y="1736948"/>
                </a:cubicBezTo>
                <a:close/>
                <a:moveTo>
                  <a:pt x="98806" y="1736948"/>
                </a:moveTo>
                <a:cubicBezTo>
                  <a:pt x="115574" y="1736948"/>
                  <a:pt x="129168" y="1750542"/>
                  <a:pt x="129168" y="1767312"/>
                </a:cubicBezTo>
                <a:cubicBezTo>
                  <a:pt x="129168" y="1784081"/>
                  <a:pt x="115574" y="1797675"/>
                  <a:pt x="98806" y="1797675"/>
                </a:cubicBezTo>
                <a:cubicBezTo>
                  <a:pt x="82035" y="1797675"/>
                  <a:pt x="68442" y="1784081"/>
                  <a:pt x="68442" y="1767312"/>
                </a:cubicBezTo>
                <a:cubicBezTo>
                  <a:pt x="68442" y="1750542"/>
                  <a:pt x="82035" y="1736948"/>
                  <a:pt x="98806" y="1736948"/>
                </a:cubicBezTo>
                <a:close/>
                <a:moveTo>
                  <a:pt x="26251" y="1736948"/>
                </a:moveTo>
                <a:cubicBezTo>
                  <a:pt x="43020" y="1736948"/>
                  <a:pt x="56614" y="1750542"/>
                  <a:pt x="56614" y="1767312"/>
                </a:cubicBezTo>
                <a:cubicBezTo>
                  <a:pt x="56614" y="1784081"/>
                  <a:pt x="43020" y="1797675"/>
                  <a:pt x="26251" y="1797675"/>
                </a:cubicBezTo>
                <a:cubicBezTo>
                  <a:pt x="17866" y="1797675"/>
                  <a:pt x="10276" y="1794277"/>
                  <a:pt x="4781" y="1788782"/>
                </a:cubicBezTo>
                <a:lnTo>
                  <a:pt x="0" y="1777239"/>
                </a:lnTo>
                <a:lnTo>
                  <a:pt x="0" y="1757384"/>
                </a:lnTo>
                <a:lnTo>
                  <a:pt x="4781" y="1745841"/>
                </a:lnTo>
                <a:cubicBezTo>
                  <a:pt x="10276" y="1740347"/>
                  <a:pt x="17866" y="1736948"/>
                  <a:pt x="26251" y="1736948"/>
                </a:cubicBezTo>
                <a:close/>
                <a:moveTo>
                  <a:pt x="1030341" y="1658849"/>
                </a:moveTo>
                <a:lnTo>
                  <a:pt x="1020041" y="1666551"/>
                </a:lnTo>
                <a:lnTo>
                  <a:pt x="1020522" y="1665390"/>
                </a:lnTo>
                <a:cubicBezTo>
                  <a:pt x="1023269" y="1662642"/>
                  <a:pt x="1026541" y="1660419"/>
                  <a:pt x="1030173" y="1658883"/>
                </a:cubicBezTo>
                <a:close/>
                <a:moveTo>
                  <a:pt x="969438" y="1656497"/>
                </a:moveTo>
                <a:cubicBezTo>
                  <a:pt x="977823" y="1656497"/>
                  <a:pt x="985413" y="1659895"/>
                  <a:pt x="990908" y="1665390"/>
                </a:cubicBezTo>
                <a:lnTo>
                  <a:pt x="997511" y="1681329"/>
                </a:lnTo>
                <a:lnTo>
                  <a:pt x="950384" y="1709959"/>
                </a:lnTo>
                <a:lnTo>
                  <a:pt x="947968" y="1708330"/>
                </a:lnTo>
                <a:cubicBezTo>
                  <a:pt x="942473" y="1702836"/>
                  <a:pt x="939075" y="1695245"/>
                  <a:pt x="939075" y="1686860"/>
                </a:cubicBezTo>
                <a:cubicBezTo>
                  <a:pt x="939075" y="1670091"/>
                  <a:pt x="952669" y="1656497"/>
                  <a:pt x="969438" y="1656497"/>
                </a:cubicBezTo>
                <a:close/>
                <a:moveTo>
                  <a:pt x="896883" y="1656497"/>
                </a:moveTo>
                <a:cubicBezTo>
                  <a:pt x="913653" y="1656497"/>
                  <a:pt x="927247" y="1670091"/>
                  <a:pt x="927247" y="1686860"/>
                </a:cubicBezTo>
                <a:cubicBezTo>
                  <a:pt x="927247" y="1703630"/>
                  <a:pt x="913653" y="1717224"/>
                  <a:pt x="896883" y="1717224"/>
                </a:cubicBezTo>
                <a:cubicBezTo>
                  <a:pt x="880114" y="1717224"/>
                  <a:pt x="866520" y="1703630"/>
                  <a:pt x="866520" y="1686860"/>
                </a:cubicBezTo>
                <a:cubicBezTo>
                  <a:pt x="866520" y="1670091"/>
                  <a:pt x="880114" y="1656497"/>
                  <a:pt x="896883" y="1656497"/>
                </a:cubicBezTo>
                <a:close/>
                <a:moveTo>
                  <a:pt x="824329" y="1656497"/>
                </a:moveTo>
                <a:cubicBezTo>
                  <a:pt x="841098" y="1656497"/>
                  <a:pt x="854692" y="1670091"/>
                  <a:pt x="854692" y="1686860"/>
                </a:cubicBezTo>
                <a:cubicBezTo>
                  <a:pt x="854692" y="1703630"/>
                  <a:pt x="841098" y="1717224"/>
                  <a:pt x="824329" y="1717224"/>
                </a:cubicBezTo>
                <a:cubicBezTo>
                  <a:pt x="807559" y="1717224"/>
                  <a:pt x="793965" y="1703630"/>
                  <a:pt x="793965" y="1686860"/>
                </a:cubicBezTo>
                <a:cubicBezTo>
                  <a:pt x="793965" y="1670091"/>
                  <a:pt x="807559" y="1656497"/>
                  <a:pt x="824329" y="1656497"/>
                </a:cubicBezTo>
                <a:close/>
                <a:moveTo>
                  <a:pt x="751774" y="1656497"/>
                </a:moveTo>
                <a:cubicBezTo>
                  <a:pt x="768544" y="1656497"/>
                  <a:pt x="782138" y="1670091"/>
                  <a:pt x="782138" y="1686860"/>
                </a:cubicBezTo>
                <a:cubicBezTo>
                  <a:pt x="782138" y="1703630"/>
                  <a:pt x="768544" y="1717224"/>
                  <a:pt x="751774" y="1717224"/>
                </a:cubicBezTo>
                <a:cubicBezTo>
                  <a:pt x="735005" y="1717224"/>
                  <a:pt x="721411" y="1703630"/>
                  <a:pt x="721411" y="1686860"/>
                </a:cubicBezTo>
                <a:cubicBezTo>
                  <a:pt x="721411" y="1670091"/>
                  <a:pt x="735005" y="1656497"/>
                  <a:pt x="751774" y="1656497"/>
                </a:cubicBezTo>
                <a:close/>
                <a:moveTo>
                  <a:pt x="679220" y="1656497"/>
                </a:moveTo>
                <a:cubicBezTo>
                  <a:pt x="695989" y="1656497"/>
                  <a:pt x="709583" y="1670091"/>
                  <a:pt x="709583" y="1686860"/>
                </a:cubicBezTo>
                <a:cubicBezTo>
                  <a:pt x="709583" y="1703630"/>
                  <a:pt x="695989" y="1717224"/>
                  <a:pt x="679220" y="1717224"/>
                </a:cubicBezTo>
                <a:cubicBezTo>
                  <a:pt x="662450" y="1717224"/>
                  <a:pt x="648856" y="1703630"/>
                  <a:pt x="648856" y="1686860"/>
                </a:cubicBezTo>
                <a:cubicBezTo>
                  <a:pt x="648856" y="1670091"/>
                  <a:pt x="662450" y="1656497"/>
                  <a:pt x="679220" y="1656497"/>
                </a:cubicBezTo>
                <a:close/>
                <a:moveTo>
                  <a:pt x="606665" y="1656497"/>
                </a:moveTo>
                <a:cubicBezTo>
                  <a:pt x="623435" y="1656497"/>
                  <a:pt x="637029" y="1670091"/>
                  <a:pt x="637029" y="1686860"/>
                </a:cubicBezTo>
                <a:cubicBezTo>
                  <a:pt x="637029" y="1703630"/>
                  <a:pt x="623435" y="1717224"/>
                  <a:pt x="606665" y="1717224"/>
                </a:cubicBezTo>
                <a:cubicBezTo>
                  <a:pt x="589896" y="1717224"/>
                  <a:pt x="576302" y="1703630"/>
                  <a:pt x="576302" y="1686860"/>
                </a:cubicBezTo>
                <a:cubicBezTo>
                  <a:pt x="576302" y="1670091"/>
                  <a:pt x="589896" y="1656497"/>
                  <a:pt x="606665" y="1656497"/>
                </a:cubicBezTo>
                <a:close/>
                <a:moveTo>
                  <a:pt x="534111" y="1656497"/>
                </a:moveTo>
                <a:cubicBezTo>
                  <a:pt x="550880" y="1656497"/>
                  <a:pt x="564474" y="1670091"/>
                  <a:pt x="564474" y="1686860"/>
                </a:cubicBezTo>
                <a:cubicBezTo>
                  <a:pt x="564474" y="1703630"/>
                  <a:pt x="550880" y="1717224"/>
                  <a:pt x="534111" y="1717224"/>
                </a:cubicBezTo>
                <a:cubicBezTo>
                  <a:pt x="517341" y="1717224"/>
                  <a:pt x="503747" y="1703630"/>
                  <a:pt x="503747" y="1686860"/>
                </a:cubicBezTo>
                <a:cubicBezTo>
                  <a:pt x="503747" y="1670091"/>
                  <a:pt x="517341" y="1656497"/>
                  <a:pt x="534111" y="1656497"/>
                </a:cubicBezTo>
                <a:close/>
                <a:moveTo>
                  <a:pt x="461556" y="1656497"/>
                </a:moveTo>
                <a:cubicBezTo>
                  <a:pt x="478326" y="1656497"/>
                  <a:pt x="491920" y="1670091"/>
                  <a:pt x="491920" y="1686860"/>
                </a:cubicBezTo>
                <a:cubicBezTo>
                  <a:pt x="491920" y="1703630"/>
                  <a:pt x="478326" y="1717224"/>
                  <a:pt x="461556" y="1717224"/>
                </a:cubicBezTo>
                <a:cubicBezTo>
                  <a:pt x="444787" y="1717224"/>
                  <a:pt x="431192" y="1703630"/>
                  <a:pt x="431192" y="1686860"/>
                </a:cubicBezTo>
                <a:cubicBezTo>
                  <a:pt x="431192" y="1670091"/>
                  <a:pt x="444787" y="1656497"/>
                  <a:pt x="461556" y="1656497"/>
                </a:cubicBezTo>
                <a:close/>
                <a:moveTo>
                  <a:pt x="389002" y="1656497"/>
                </a:moveTo>
                <a:cubicBezTo>
                  <a:pt x="405771" y="1656497"/>
                  <a:pt x="419365" y="1670091"/>
                  <a:pt x="419365" y="1686860"/>
                </a:cubicBezTo>
                <a:cubicBezTo>
                  <a:pt x="419365" y="1703630"/>
                  <a:pt x="405771" y="1717224"/>
                  <a:pt x="389002" y="1717224"/>
                </a:cubicBezTo>
                <a:cubicBezTo>
                  <a:pt x="372232" y="1717224"/>
                  <a:pt x="358638" y="1703630"/>
                  <a:pt x="358638" y="1686860"/>
                </a:cubicBezTo>
                <a:cubicBezTo>
                  <a:pt x="358638" y="1670091"/>
                  <a:pt x="372232" y="1656497"/>
                  <a:pt x="389002" y="1656497"/>
                </a:cubicBezTo>
                <a:close/>
                <a:moveTo>
                  <a:pt x="316447" y="1656497"/>
                </a:moveTo>
                <a:cubicBezTo>
                  <a:pt x="333216" y="1656497"/>
                  <a:pt x="346810" y="1670091"/>
                  <a:pt x="346810" y="1686860"/>
                </a:cubicBezTo>
                <a:cubicBezTo>
                  <a:pt x="346810" y="1703630"/>
                  <a:pt x="333216" y="1717224"/>
                  <a:pt x="316447" y="1717224"/>
                </a:cubicBezTo>
                <a:cubicBezTo>
                  <a:pt x="299677" y="1717224"/>
                  <a:pt x="286084" y="1703630"/>
                  <a:pt x="286084" y="1686860"/>
                </a:cubicBezTo>
                <a:cubicBezTo>
                  <a:pt x="286084" y="1670091"/>
                  <a:pt x="299677" y="1656497"/>
                  <a:pt x="316447" y="1656497"/>
                </a:cubicBezTo>
                <a:close/>
                <a:moveTo>
                  <a:pt x="243892" y="1656497"/>
                </a:moveTo>
                <a:cubicBezTo>
                  <a:pt x="260662" y="1656497"/>
                  <a:pt x="274256" y="1670091"/>
                  <a:pt x="274256" y="1686860"/>
                </a:cubicBezTo>
                <a:cubicBezTo>
                  <a:pt x="274256" y="1703630"/>
                  <a:pt x="260662" y="1717224"/>
                  <a:pt x="243892" y="1717224"/>
                </a:cubicBezTo>
                <a:cubicBezTo>
                  <a:pt x="227123" y="1717224"/>
                  <a:pt x="213529" y="1703630"/>
                  <a:pt x="213529" y="1686860"/>
                </a:cubicBezTo>
                <a:cubicBezTo>
                  <a:pt x="213529" y="1670091"/>
                  <a:pt x="227123" y="1656497"/>
                  <a:pt x="243892" y="1656497"/>
                </a:cubicBezTo>
                <a:close/>
                <a:moveTo>
                  <a:pt x="171339" y="1656497"/>
                </a:moveTo>
                <a:cubicBezTo>
                  <a:pt x="188107" y="1656497"/>
                  <a:pt x="201701" y="1670091"/>
                  <a:pt x="201701" y="1686860"/>
                </a:cubicBezTo>
                <a:cubicBezTo>
                  <a:pt x="201701" y="1703630"/>
                  <a:pt x="188107" y="1717224"/>
                  <a:pt x="171339" y="1717224"/>
                </a:cubicBezTo>
                <a:cubicBezTo>
                  <a:pt x="154594" y="1717224"/>
                  <a:pt x="141001" y="1703630"/>
                  <a:pt x="141001" y="1686860"/>
                </a:cubicBezTo>
                <a:cubicBezTo>
                  <a:pt x="141001" y="1670091"/>
                  <a:pt x="154594" y="1656497"/>
                  <a:pt x="171339" y="1656497"/>
                </a:cubicBezTo>
                <a:close/>
                <a:moveTo>
                  <a:pt x="98812" y="1656497"/>
                </a:moveTo>
                <a:cubicBezTo>
                  <a:pt x="115580" y="1656497"/>
                  <a:pt x="129174" y="1670091"/>
                  <a:pt x="129174" y="1686860"/>
                </a:cubicBezTo>
                <a:cubicBezTo>
                  <a:pt x="129174" y="1703630"/>
                  <a:pt x="115580" y="1717224"/>
                  <a:pt x="98812" y="1717224"/>
                </a:cubicBezTo>
                <a:cubicBezTo>
                  <a:pt x="82042" y="1717224"/>
                  <a:pt x="68448" y="1703630"/>
                  <a:pt x="68448" y="1686860"/>
                </a:cubicBezTo>
                <a:cubicBezTo>
                  <a:pt x="68448" y="1670091"/>
                  <a:pt x="82042" y="1656497"/>
                  <a:pt x="98812" y="1656497"/>
                </a:cubicBezTo>
                <a:close/>
                <a:moveTo>
                  <a:pt x="26257" y="1656497"/>
                </a:moveTo>
                <a:cubicBezTo>
                  <a:pt x="43026" y="1656497"/>
                  <a:pt x="56620" y="1670091"/>
                  <a:pt x="56620" y="1686860"/>
                </a:cubicBezTo>
                <a:cubicBezTo>
                  <a:pt x="56620" y="1703630"/>
                  <a:pt x="43026" y="1717224"/>
                  <a:pt x="26257" y="1717224"/>
                </a:cubicBezTo>
                <a:cubicBezTo>
                  <a:pt x="17873" y="1717224"/>
                  <a:pt x="10282" y="1713826"/>
                  <a:pt x="4787" y="1708331"/>
                </a:cubicBezTo>
                <a:lnTo>
                  <a:pt x="0" y="1696773"/>
                </a:lnTo>
                <a:lnTo>
                  <a:pt x="0" y="1676947"/>
                </a:lnTo>
                <a:lnTo>
                  <a:pt x="4787" y="1665390"/>
                </a:lnTo>
                <a:cubicBezTo>
                  <a:pt x="10282" y="1659896"/>
                  <a:pt x="17873" y="1656497"/>
                  <a:pt x="26257" y="1656497"/>
                </a:cubicBezTo>
                <a:close/>
                <a:moveTo>
                  <a:pt x="1114547" y="1576045"/>
                </a:moveTo>
                <a:cubicBezTo>
                  <a:pt x="1118739" y="1576045"/>
                  <a:pt x="1122733" y="1576894"/>
                  <a:pt x="1126366" y="1578431"/>
                </a:cubicBezTo>
                <a:lnTo>
                  <a:pt x="1131977" y="1582214"/>
                </a:lnTo>
                <a:lnTo>
                  <a:pt x="1128051" y="1585783"/>
                </a:lnTo>
                <a:lnTo>
                  <a:pt x="1088035" y="1615706"/>
                </a:lnTo>
                <a:lnTo>
                  <a:pt x="1084184" y="1606408"/>
                </a:lnTo>
                <a:cubicBezTo>
                  <a:pt x="1084184" y="1589639"/>
                  <a:pt x="1097778" y="1576045"/>
                  <a:pt x="1114547" y="1576045"/>
                </a:cubicBezTo>
                <a:close/>
                <a:moveTo>
                  <a:pt x="1041993" y="1576045"/>
                </a:moveTo>
                <a:cubicBezTo>
                  <a:pt x="1058762" y="1576045"/>
                  <a:pt x="1072356" y="1589639"/>
                  <a:pt x="1072356" y="1606408"/>
                </a:cubicBezTo>
                <a:cubicBezTo>
                  <a:pt x="1072356" y="1623178"/>
                  <a:pt x="1058762" y="1636772"/>
                  <a:pt x="1041993" y="1636772"/>
                </a:cubicBezTo>
                <a:cubicBezTo>
                  <a:pt x="1025223" y="1636772"/>
                  <a:pt x="1011629" y="1623178"/>
                  <a:pt x="1011629" y="1606408"/>
                </a:cubicBezTo>
                <a:cubicBezTo>
                  <a:pt x="1011629" y="1589639"/>
                  <a:pt x="1025223" y="1576045"/>
                  <a:pt x="1041993" y="1576045"/>
                </a:cubicBezTo>
                <a:close/>
                <a:moveTo>
                  <a:pt x="969438" y="1576045"/>
                </a:moveTo>
                <a:cubicBezTo>
                  <a:pt x="986208" y="1576045"/>
                  <a:pt x="999801" y="1589639"/>
                  <a:pt x="999801" y="1606408"/>
                </a:cubicBezTo>
                <a:cubicBezTo>
                  <a:pt x="999801" y="1623178"/>
                  <a:pt x="986208" y="1636772"/>
                  <a:pt x="969438" y="1636772"/>
                </a:cubicBezTo>
                <a:cubicBezTo>
                  <a:pt x="952669" y="1636772"/>
                  <a:pt x="939075" y="1623178"/>
                  <a:pt x="939075" y="1606408"/>
                </a:cubicBezTo>
                <a:cubicBezTo>
                  <a:pt x="939075" y="1589639"/>
                  <a:pt x="952669" y="1576045"/>
                  <a:pt x="969438" y="1576045"/>
                </a:cubicBezTo>
                <a:close/>
                <a:moveTo>
                  <a:pt x="896883" y="1576045"/>
                </a:moveTo>
                <a:cubicBezTo>
                  <a:pt x="913653" y="1576045"/>
                  <a:pt x="927247" y="1589639"/>
                  <a:pt x="927247" y="1606408"/>
                </a:cubicBezTo>
                <a:cubicBezTo>
                  <a:pt x="927247" y="1623178"/>
                  <a:pt x="913653" y="1636772"/>
                  <a:pt x="896883" y="1636772"/>
                </a:cubicBezTo>
                <a:cubicBezTo>
                  <a:pt x="880114" y="1636772"/>
                  <a:pt x="866520" y="1623178"/>
                  <a:pt x="866520" y="1606408"/>
                </a:cubicBezTo>
                <a:cubicBezTo>
                  <a:pt x="866520" y="1589639"/>
                  <a:pt x="880114" y="1576045"/>
                  <a:pt x="896883" y="1576045"/>
                </a:cubicBezTo>
                <a:close/>
                <a:moveTo>
                  <a:pt x="824329" y="1576045"/>
                </a:moveTo>
                <a:cubicBezTo>
                  <a:pt x="841098" y="1576045"/>
                  <a:pt x="854692" y="1589639"/>
                  <a:pt x="854692" y="1606408"/>
                </a:cubicBezTo>
                <a:cubicBezTo>
                  <a:pt x="854692" y="1623178"/>
                  <a:pt x="841098" y="1636772"/>
                  <a:pt x="824329" y="1636772"/>
                </a:cubicBezTo>
                <a:cubicBezTo>
                  <a:pt x="807559" y="1636772"/>
                  <a:pt x="793965" y="1623178"/>
                  <a:pt x="793965" y="1606408"/>
                </a:cubicBezTo>
                <a:cubicBezTo>
                  <a:pt x="793965" y="1589639"/>
                  <a:pt x="807559" y="1576045"/>
                  <a:pt x="824329" y="1576045"/>
                </a:cubicBezTo>
                <a:close/>
                <a:moveTo>
                  <a:pt x="751774" y="1576045"/>
                </a:moveTo>
                <a:cubicBezTo>
                  <a:pt x="768544" y="1576045"/>
                  <a:pt x="782138" y="1589639"/>
                  <a:pt x="782138" y="1606408"/>
                </a:cubicBezTo>
                <a:cubicBezTo>
                  <a:pt x="782138" y="1623178"/>
                  <a:pt x="768544" y="1636772"/>
                  <a:pt x="751774" y="1636772"/>
                </a:cubicBezTo>
                <a:cubicBezTo>
                  <a:pt x="735005" y="1636772"/>
                  <a:pt x="721411" y="1623178"/>
                  <a:pt x="721411" y="1606408"/>
                </a:cubicBezTo>
                <a:cubicBezTo>
                  <a:pt x="721411" y="1589639"/>
                  <a:pt x="735005" y="1576045"/>
                  <a:pt x="751774" y="1576045"/>
                </a:cubicBezTo>
                <a:close/>
                <a:moveTo>
                  <a:pt x="679220" y="1576045"/>
                </a:moveTo>
                <a:cubicBezTo>
                  <a:pt x="695989" y="1576045"/>
                  <a:pt x="709583" y="1589639"/>
                  <a:pt x="709583" y="1606408"/>
                </a:cubicBezTo>
                <a:cubicBezTo>
                  <a:pt x="709583" y="1623178"/>
                  <a:pt x="695989" y="1636772"/>
                  <a:pt x="679220" y="1636772"/>
                </a:cubicBezTo>
                <a:cubicBezTo>
                  <a:pt x="662450" y="1636772"/>
                  <a:pt x="648856" y="1623178"/>
                  <a:pt x="648856" y="1606408"/>
                </a:cubicBezTo>
                <a:cubicBezTo>
                  <a:pt x="648856" y="1589639"/>
                  <a:pt x="662450" y="1576045"/>
                  <a:pt x="679220" y="1576045"/>
                </a:cubicBezTo>
                <a:close/>
                <a:moveTo>
                  <a:pt x="606665" y="1576045"/>
                </a:moveTo>
                <a:cubicBezTo>
                  <a:pt x="623435" y="1576045"/>
                  <a:pt x="637029" y="1589639"/>
                  <a:pt x="637029" y="1606408"/>
                </a:cubicBezTo>
                <a:cubicBezTo>
                  <a:pt x="637029" y="1623178"/>
                  <a:pt x="623435" y="1636772"/>
                  <a:pt x="606665" y="1636772"/>
                </a:cubicBezTo>
                <a:cubicBezTo>
                  <a:pt x="589896" y="1636772"/>
                  <a:pt x="576302" y="1623178"/>
                  <a:pt x="576302" y="1606408"/>
                </a:cubicBezTo>
                <a:cubicBezTo>
                  <a:pt x="576302" y="1589639"/>
                  <a:pt x="589896" y="1576045"/>
                  <a:pt x="606665" y="1576045"/>
                </a:cubicBezTo>
                <a:close/>
                <a:moveTo>
                  <a:pt x="534111" y="1576045"/>
                </a:moveTo>
                <a:cubicBezTo>
                  <a:pt x="550880" y="1576045"/>
                  <a:pt x="564474" y="1589639"/>
                  <a:pt x="564474" y="1606408"/>
                </a:cubicBezTo>
                <a:cubicBezTo>
                  <a:pt x="564474" y="1623178"/>
                  <a:pt x="550880" y="1636772"/>
                  <a:pt x="534111" y="1636772"/>
                </a:cubicBezTo>
                <a:cubicBezTo>
                  <a:pt x="517341" y="1636772"/>
                  <a:pt x="503747" y="1623178"/>
                  <a:pt x="503747" y="1606408"/>
                </a:cubicBezTo>
                <a:cubicBezTo>
                  <a:pt x="503747" y="1589639"/>
                  <a:pt x="517341" y="1576045"/>
                  <a:pt x="534111" y="1576045"/>
                </a:cubicBezTo>
                <a:close/>
                <a:moveTo>
                  <a:pt x="461556" y="1576045"/>
                </a:moveTo>
                <a:cubicBezTo>
                  <a:pt x="478326" y="1576045"/>
                  <a:pt x="491920" y="1589639"/>
                  <a:pt x="491920" y="1606408"/>
                </a:cubicBezTo>
                <a:cubicBezTo>
                  <a:pt x="491920" y="1623178"/>
                  <a:pt x="478326" y="1636772"/>
                  <a:pt x="461556" y="1636772"/>
                </a:cubicBezTo>
                <a:cubicBezTo>
                  <a:pt x="444787" y="1636772"/>
                  <a:pt x="431192" y="1623178"/>
                  <a:pt x="431192" y="1606408"/>
                </a:cubicBezTo>
                <a:cubicBezTo>
                  <a:pt x="431192" y="1589639"/>
                  <a:pt x="444787" y="1576045"/>
                  <a:pt x="461556" y="1576045"/>
                </a:cubicBezTo>
                <a:close/>
                <a:moveTo>
                  <a:pt x="389002" y="1576045"/>
                </a:moveTo>
                <a:cubicBezTo>
                  <a:pt x="405771" y="1576045"/>
                  <a:pt x="419365" y="1589639"/>
                  <a:pt x="419365" y="1606408"/>
                </a:cubicBezTo>
                <a:cubicBezTo>
                  <a:pt x="419365" y="1623178"/>
                  <a:pt x="405771" y="1636772"/>
                  <a:pt x="389002" y="1636772"/>
                </a:cubicBezTo>
                <a:cubicBezTo>
                  <a:pt x="372232" y="1636772"/>
                  <a:pt x="358638" y="1623178"/>
                  <a:pt x="358638" y="1606408"/>
                </a:cubicBezTo>
                <a:cubicBezTo>
                  <a:pt x="358638" y="1589639"/>
                  <a:pt x="372232" y="1576045"/>
                  <a:pt x="389002" y="1576045"/>
                </a:cubicBezTo>
                <a:close/>
                <a:moveTo>
                  <a:pt x="316447" y="1576045"/>
                </a:moveTo>
                <a:cubicBezTo>
                  <a:pt x="333216" y="1576045"/>
                  <a:pt x="346810" y="1589639"/>
                  <a:pt x="346810" y="1606408"/>
                </a:cubicBezTo>
                <a:cubicBezTo>
                  <a:pt x="346810" y="1623178"/>
                  <a:pt x="333216" y="1636772"/>
                  <a:pt x="316447" y="1636772"/>
                </a:cubicBezTo>
                <a:cubicBezTo>
                  <a:pt x="299677" y="1636772"/>
                  <a:pt x="286084" y="1623178"/>
                  <a:pt x="286084" y="1606408"/>
                </a:cubicBezTo>
                <a:cubicBezTo>
                  <a:pt x="286084" y="1589639"/>
                  <a:pt x="299677" y="1576045"/>
                  <a:pt x="316447" y="1576045"/>
                </a:cubicBezTo>
                <a:close/>
                <a:moveTo>
                  <a:pt x="243892" y="1576045"/>
                </a:moveTo>
                <a:cubicBezTo>
                  <a:pt x="260662" y="1576045"/>
                  <a:pt x="274256" y="1589639"/>
                  <a:pt x="274256" y="1606408"/>
                </a:cubicBezTo>
                <a:cubicBezTo>
                  <a:pt x="274256" y="1623178"/>
                  <a:pt x="260662" y="1636772"/>
                  <a:pt x="243892" y="1636772"/>
                </a:cubicBezTo>
                <a:cubicBezTo>
                  <a:pt x="227123" y="1636772"/>
                  <a:pt x="213529" y="1623178"/>
                  <a:pt x="213529" y="1606408"/>
                </a:cubicBezTo>
                <a:cubicBezTo>
                  <a:pt x="213529" y="1589639"/>
                  <a:pt x="227123" y="1576045"/>
                  <a:pt x="243892" y="1576045"/>
                </a:cubicBezTo>
                <a:close/>
                <a:moveTo>
                  <a:pt x="171339" y="1576045"/>
                </a:moveTo>
                <a:cubicBezTo>
                  <a:pt x="188107" y="1576045"/>
                  <a:pt x="201701" y="1589639"/>
                  <a:pt x="201701" y="1606408"/>
                </a:cubicBezTo>
                <a:cubicBezTo>
                  <a:pt x="201701" y="1623178"/>
                  <a:pt x="188107" y="1636772"/>
                  <a:pt x="171339" y="1636772"/>
                </a:cubicBezTo>
                <a:cubicBezTo>
                  <a:pt x="154599" y="1636772"/>
                  <a:pt x="141006" y="1623178"/>
                  <a:pt x="141006" y="1606408"/>
                </a:cubicBezTo>
                <a:cubicBezTo>
                  <a:pt x="141006" y="1589639"/>
                  <a:pt x="154599" y="1576045"/>
                  <a:pt x="171339" y="1576045"/>
                </a:cubicBezTo>
                <a:close/>
                <a:moveTo>
                  <a:pt x="98818" y="1576045"/>
                </a:moveTo>
                <a:cubicBezTo>
                  <a:pt x="115586" y="1576045"/>
                  <a:pt x="129180" y="1589639"/>
                  <a:pt x="129180" y="1606408"/>
                </a:cubicBezTo>
                <a:cubicBezTo>
                  <a:pt x="129180" y="1623178"/>
                  <a:pt x="115586" y="1636772"/>
                  <a:pt x="98818" y="1636772"/>
                </a:cubicBezTo>
                <a:cubicBezTo>
                  <a:pt x="82048" y="1636772"/>
                  <a:pt x="68454" y="1623178"/>
                  <a:pt x="68454" y="1606408"/>
                </a:cubicBezTo>
                <a:cubicBezTo>
                  <a:pt x="68454" y="1589639"/>
                  <a:pt x="82048" y="1576045"/>
                  <a:pt x="98818" y="1576045"/>
                </a:cubicBezTo>
                <a:close/>
                <a:moveTo>
                  <a:pt x="26264" y="1576045"/>
                </a:moveTo>
                <a:cubicBezTo>
                  <a:pt x="43032" y="1576045"/>
                  <a:pt x="56626" y="1589639"/>
                  <a:pt x="56626" y="1606408"/>
                </a:cubicBezTo>
                <a:cubicBezTo>
                  <a:pt x="56626" y="1623178"/>
                  <a:pt x="43032" y="1636772"/>
                  <a:pt x="26264" y="1636772"/>
                </a:cubicBezTo>
                <a:cubicBezTo>
                  <a:pt x="17880" y="1636772"/>
                  <a:pt x="10289" y="1633374"/>
                  <a:pt x="4794" y="1627879"/>
                </a:cubicBezTo>
                <a:lnTo>
                  <a:pt x="0" y="1616304"/>
                </a:lnTo>
                <a:lnTo>
                  <a:pt x="0" y="1596512"/>
                </a:lnTo>
                <a:lnTo>
                  <a:pt x="4794" y="1584938"/>
                </a:lnTo>
                <a:cubicBezTo>
                  <a:pt x="10289" y="1579444"/>
                  <a:pt x="17880" y="1576045"/>
                  <a:pt x="26264" y="1576045"/>
                </a:cubicBezTo>
                <a:close/>
                <a:moveTo>
                  <a:pt x="1187102" y="1495593"/>
                </a:moveTo>
                <a:cubicBezTo>
                  <a:pt x="1195486" y="1495593"/>
                  <a:pt x="1203077" y="1498992"/>
                  <a:pt x="1208572" y="1504486"/>
                </a:cubicBezTo>
                <a:lnTo>
                  <a:pt x="1211014" y="1510381"/>
                </a:lnTo>
                <a:lnTo>
                  <a:pt x="1168285" y="1549216"/>
                </a:lnTo>
                <a:lnTo>
                  <a:pt x="1165631" y="1547427"/>
                </a:lnTo>
                <a:cubicBezTo>
                  <a:pt x="1160137" y="1541932"/>
                  <a:pt x="1156738" y="1534341"/>
                  <a:pt x="1156738" y="1525957"/>
                </a:cubicBezTo>
                <a:cubicBezTo>
                  <a:pt x="1156738" y="1509187"/>
                  <a:pt x="1170332" y="1495593"/>
                  <a:pt x="1187102" y="1495593"/>
                </a:cubicBezTo>
                <a:close/>
                <a:moveTo>
                  <a:pt x="1114547" y="1495593"/>
                </a:moveTo>
                <a:cubicBezTo>
                  <a:pt x="1131317" y="1495593"/>
                  <a:pt x="1144911" y="1509187"/>
                  <a:pt x="1144911" y="1525957"/>
                </a:cubicBezTo>
                <a:cubicBezTo>
                  <a:pt x="1144911" y="1542726"/>
                  <a:pt x="1131317" y="1556320"/>
                  <a:pt x="1114547" y="1556320"/>
                </a:cubicBezTo>
                <a:cubicBezTo>
                  <a:pt x="1097778" y="1556320"/>
                  <a:pt x="1084184" y="1542726"/>
                  <a:pt x="1084184" y="1525957"/>
                </a:cubicBezTo>
                <a:cubicBezTo>
                  <a:pt x="1084184" y="1509187"/>
                  <a:pt x="1097778" y="1495593"/>
                  <a:pt x="1114547" y="1495593"/>
                </a:cubicBezTo>
                <a:close/>
                <a:moveTo>
                  <a:pt x="1041993" y="1495593"/>
                </a:moveTo>
                <a:cubicBezTo>
                  <a:pt x="1058762" y="1495593"/>
                  <a:pt x="1072356" y="1509187"/>
                  <a:pt x="1072356" y="1525957"/>
                </a:cubicBezTo>
                <a:cubicBezTo>
                  <a:pt x="1072356" y="1542726"/>
                  <a:pt x="1058762" y="1556320"/>
                  <a:pt x="1041993" y="1556320"/>
                </a:cubicBezTo>
                <a:cubicBezTo>
                  <a:pt x="1025223" y="1556320"/>
                  <a:pt x="1011629" y="1542726"/>
                  <a:pt x="1011629" y="1525957"/>
                </a:cubicBezTo>
                <a:cubicBezTo>
                  <a:pt x="1011629" y="1509187"/>
                  <a:pt x="1025223" y="1495593"/>
                  <a:pt x="1041993" y="1495593"/>
                </a:cubicBezTo>
                <a:close/>
                <a:moveTo>
                  <a:pt x="969438" y="1495593"/>
                </a:moveTo>
                <a:cubicBezTo>
                  <a:pt x="986208" y="1495593"/>
                  <a:pt x="999801" y="1509187"/>
                  <a:pt x="999801" y="1525957"/>
                </a:cubicBezTo>
                <a:cubicBezTo>
                  <a:pt x="999801" y="1542726"/>
                  <a:pt x="986208" y="1556320"/>
                  <a:pt x="969438" y="1556320"/>
                </a:cubicBezTo>
                <a:cubicBezTo>
                  <a:pt x="952669" y="1556320"/>
                  <a:pt x="939075" y="1542726"/>
                  <a:pt x="939075" y="1525957"/>
                </a:cubicBezTo>
                <a:cubicBezTo>
                  <a:pt x="939075" y="1509187"/>
                  <a:pt x="952669" y="1495593"/>
                  <a:pt x="969438" y="1495593"/>
                </a:cubicBezTo>
                <a:close/>
                <a:moveTo>
                  <a:pt x="896883" y="1495593"/>
                </a:moveTo>
                <a:cubicBezTo>
                  <a:pt x="913653" y="1495593"/>
                  <a:pt x="927247" y="1509187"/>
                  <a:pt x="927247" y="1525957"/>
                </a:cubicBezTo>
                <a:cubicBezTo>
                  <a:pt x="927247" y="1542726"/>
                  <a:pt x="913653" y="1556320"/>
                  <a:pt x="896883" y="1556320"/>
                </a:cubicBezTo>
                <a:cubicBezTo>
                  <a:pt x="880114" y="1556320"/>
                  <a:pt x="866520" y="1542726"/>
                  <a:pt x="866520" y="1525957"/>
                </a:cubicBezTo>
                <a:cubicBezTo>
                  <a:pt x="866520" y="1509187"/>
                  <a:pt x="880114" y="1495593"/>
                  <a:pt x="896883" y="1495593"/>
                </a:cubicBezTo>
                <a:close/>
                <a:moveTo>
                  <a:pt x="824329" y="1495593"/>
                </a:moveTo>
                <a:cubicBezTo>
                  <a:pt x="841098" y="1495593"/>
                  <a:pt x="854692" y="1509187"/>
                  <a:pt x="854692" y="1525957"/>
                </a:cubicBezTo>
                <a:cubicBezTo>
                  <a:pt x="854692" y="1542726"/>
                  <a:pt x="841098" y="1556320"/>
                  <a:pt x="824329" y="1556320"/>
                </a:cubicBezTo>
                <a:cubicBezTo>
                  <a:pt x="807559" y="1556320"/>
                  <a:pt x="793965" y="1542726"/>
                  <a:pt x="793965" y="1525957"/>
                </a:cubicBezTo>
                <a:cubicBezTo>
                  <a:pt x="793965" y="1509187"/>
                  <a:pt x="807559" y="1495593"/>
                  <a:pt x="824329" y="1495593"/>
                </a:cubicBezTo>
                <a:close/>
                <a:moveTo>
                  <a:pt x="751774" y="1495593"/>
                </a:moveTo>
                <a:cubicBezTo>
                  <a:pt x="768544" y="1495593"/>
                  <a:pt x="782138" y="1509187"/>
                  <a:pt x="782138" y="1525957"/>
                </a:cubicBezTo>
                <a:cubicBezTo>
                  <a:pt x="782138" y="1542726"/>
                  <a:pt x="768544" y="1556320"/>
                  <a:pt x="751774" y="1556320"/>
                </a:cubicBezTo>
                <a:cubicBezTo>
                  <a:pt x="735005" y="1556320"/>
                  <a:pt x="721411" y="1542726"/>
                  <a:pt x="721411" y="1525957"/>
                </a:cubicBezTo>
                <a:cubicBezTo>
                  <a:pt x="721411" y="1509187"/>
                  <a:pt x="735005" y="1495593"/>
                  <a:pt x="751774" y="1495593"/>
                </a:cubicBezTo>
                <a:close/>
                <a:moveTo>
                  <a:pt x="679220" y="1495593"/>
                </a:moveTo>
                <a:cubicBezTo>
                  <a:pt x="695989" y="1495593"/>
                  <a:pt x="709583" y="1509187"/>
                  <a:pt x="709583" y="1525957"/>
                </a:cubicBezTo>
                <a:cubicBezTo>
                  <a:pt x="709583" y="1542726"/>
                  <a:pt x="695989" y="1556320"/>
                  <a:pt x="679220" y="1556320"/>
                </a:cubicBezTo>
                <a:cubicBezTo>
                  <a:pt x="662450" y="1556320"/>
                  <a:pt x="648856" y="1542726"/>
                  <a:pt x="648856" y="1525957"/>
                </a:cubicBezTo>
                <a:cubicBezTo>
                  <a:pt x="648856" y="1509187"/>
                  <a:pt x="662450" y="1495593"/>
                  <a:pt x="679220" y="1495593"/>
                </a:cubicBezTo>
                <a:close/>
                <a:moveTo>
                  <a:pt x="606665" y="1495593"/>
                </a:moveTo>
                <a:cubicBezTo>
                  <a:pt x="623435" y="1495593"/>
                  <a:pt x="637029" y="1509187"/>
                  <a:pt x="637029" y="1525957"/>
                </a:cubicBezTo>
                <a:cubicBezTo>
                  <a:pt x="637029" y="1542726"/>
                  <a:pt x="623435" y="1556320"/>
                  <a:pt x="606665" y="1556320"/>
                </a:cubicBezTo>
                <a:cubicBezTo>
                  <a:pt x="589896" y="1556320"/>
                  <a:pt x="576302" y="1542726"/>
                  <a:pt x="576302" y="1525957"/>
                </a:cubicBezTo>
                <a:cubicBezTo>
                  <a:pt x="576302" y="1509187"/>
                  <a:pt x="589896" y="1495593"/>
                  <a:pt x="606665" y="1495593"/>
                </a:cubicBezTo>
                <a:close/>
                <a:moveTo>
                  <a:pt x="534111" y="1495593"/>
                </a:moveTo>
                <a:cubicBezTo>
                  <a:pt x="550880" y="1495593"/>
                  <a:pt x="564474" y="1509187"/>
                  <a:pt x="564474" y="1525957"/>
                </a:cubicBezTo>
                <a:cubicBezTo>
                  <a:pt x="564474" y="1542726"/>
                  <a:pt x="550880" y="1556320"/>
                  <a:pt x="534111" y="1556320"/>
                </a:cubicBezTo>
                <a:cubicBezTo>
                  <a:pt x="517341" y="1556320"/>
                  <a:pt x="503747" y="1542726"/>
                  <a:pt x="503747" y="1525957"/>
                </a:cubicBezTo>
                <a:cubicBezTo>
                  <a:pt x="503747" y="1509187"/>
                  <a:pt x="517341" y="1495593"/>
                  <a:pt x="534111" y="1495593"/>
                </a:cubicBezTo>
                <a:close/>
                <a:moveTo>
                  <a:pt x="461556" y="1495593"/>
                </a:moveTo>
                <a:cubicBezTo>
                  <a:pt x="478326" y="1495593"/>
                  <a:pt x="491920" y="1509187"/>
                  <a:pt x="491920" y="1525957"/>
                </a:cubicBezTo>
                <a:cubicBezTo>
                  <a:pt x="491920" y="1542726"/>
                  <a:pt x="478326" y="1556320"/>
                  <a:pt x="461556" y="1556320"/>
                </a:cubicBezTo>
                <a:cubicBezTo>
                  <a:pt x="444787" y="1556320"/>
                  <a:pt x="431192" y="1542726"/>
                  <a:pt x="431192" y="1525957"/>
                </a:cubicBezTo>
                <a:cubicBezTo>
                  <a:pt x="431192" y="1509187"/>
                  <a:pt x="444787" y="1495593"/>
                  <a:pt x="461556" y="1495593"/>
                </a:cubicBezTo>
                <a:close/>
                <a:moveTo>
                  <a:pt x="389002" y="1495593"/>
                </a:moveTo>
                <a:cubicBezTo>
                  <a:pt x="405771" y="1495593"/>
                  <a:pt x="419365" y="1509187"/>
                  <a:pt x="419365" y="1525957"/>
                </a:cubicBezTo>
                <a:cubicBezTo>
                  <a:pt x="419365" y="1542726"/>
                  <a:pt x="405771" y="1556320"/>
                  <a:pt x="389002" y="1556320"/>
                </a:cubicBezTo>
                <a:cubicBezTo>
                  <a:pt x="372232" y="1556320"/>
                  <a:pt x="358638" y="1542726"/>
                  <a:pt x="358638" y="1525957"/>
                </a:cubicBezTo>
                <a:cubicBezTo>
                  <a:pt x="358638" y="1509187"/>
                  <a:pt x="372232" y="1495593"/>
                  <a:pt x="389002" y="1495593"/>
                </a:cubicBezTo>
                <a:close/>
                <a:moveTo>
                  <a:pt x="316447" y="1495593"/>
                </a:moveTo>
                <a:cubicBezTo>
                  <a:pt x="333216" y="1495593"/>
                  <a:pt x="346810" y="1509187"/>
                  <a:pt x="346810" y="1525957"/>
                </a:cubicBezTo>
                <a:cubicBezTo>
                  <a:pt x="346810" y="1542726"/>
                  <a:pt x="333216" y="1556320"/>
                  <a:pt x="316447" y="1556320"/>
                </a:cubicBezTo>
                <a:cubicBezTo>
                  <a:pt x="299677" y="1556320"/>
                  <a:pt x="286084" y="1542726"/>
                  <a:pt x="286084" y="1525957"/>
                </a:cubicBezTo>
                <a:cubicBezTo>
                  <a:pt x="286084" y="1509187"/>
                  <a:pt x="299677" y="1495593"/>
                  <a:pt x="316447" y="1495593"/>
                </a:cubicBezTo>
                <a:close/>
                <a:moveTo>
                  <a:pt x="243892" y="1495593"/>
                </a:moveTo>
                <a:cubicBezTo>
                  <a:pt x="260662" y="1495593"/>
                  <a:pt x="274256" y="1509187"/>
                  <a:pt x="274256" y="1525957"/>
                </a:cubicBezTo>
                <a:cubicBezTo>
                  <a:pt x="274256" y="1542726"/>
                  <a:pt x="260662" y="1556320"/>
                  <a:pt x="243892" y="1556320"/>
                </a:cubicBezTo>
                <a:cubicBezTo>
                  <a:pt x="227123" y="1556320"/>
                  <a:pt x="213529" y="1542726"/>
                  <a:pt x="213529" y="1525957"/>
                </a:cubicBezTo>
                <a:cubicBezTo>
                  <a:pt x="213529" y="1509187"/>
                  <a:pt x="227123" y="1495593"/>
                  <a:pt x="243892" y="1495593"/>
                </a:cubicBezTo>
                <a:close/>
                <a:moveTo>
                  <a:pt x="171339" y="1495593"/>
                </a:moveTo>
                <a:cubicBezTo>
                  <a:pt x="188107" y="1495593"/>
                  <a:pt x="201701" y="1509187"/>
                  <a:pt x="201701" y="1525957"/>
                </a:cubicBezTo>
                <a:cubicBezTo>
                  <a:pt x="201701" y="1542726"/>
                  <a:pt x="188107" y="1556320"/>
                  <a:pt x="171339" y="1556320"/>
                </a:cubicBezTo>
                <a:cubicBezTo>
                  <a:pt x="154606" y="1556320"/>
                  <a:pt x="141012" y="1542726"/>
                  <a:pt x="141012" y="1525957"/>
                </a:cubicBezTo>
                <a:cubicBezTo>
                  <a:pt x="141012" y="1509187"/>
                  <a:pt x="154606" y="1495593"/>
                  <a:pt x="171339" y="1495593"/>
                </a:cubicBezTo>
                <a:close/>
                <a:moveTo>
                  <a:pt x="98825" y="1495593"/>
                </a:moveTo>
                <a:cubicBezTo>
                  <a:pt x="115592" y="1495593"/>
                  <a:pt x="129186" y="1509187"/>
                  <a:pt x="129186" y="1525957"/>
                </a:cubicBezTo>
                <a:cubicBezTo>
                  <a:pt x="129186" y="1542726"/>
                  <a:pt x="115592" y="1556320"/>
                  <a:pt x="98825" y="1556320"/>
                </a:cubicBezTo>
                <a:cubicBezTo>
                  <a:pt x="82054" y="1556320"/>
                  <a:pt x="68461" y="1542726"/>
                  <a:pt x="68461" y="1525957"/>
                </a:cubicBezTo>
                <a:cubicBezTo>
                  <a:pt x="68461" y="1509187"/>
                  <a:pt x="82054" y="1495593"/>
                  <a:pt x="98825" y="1495593"/>
                </a:cubicBezTo>
                <a:close/>
                <a:moveTo>
                  <a:pt x="26270" y="1495593"/>
                </a:moveTo>
                <a:cubicBezTo>
                  <a:pt x="43038" y="1495593"/>
                  <a:pt x="56632" y="1509187"/>
                  <a:pt x="56632" y="1525957"/>
                </a:cubicBezTo>
                <a:cubicBezTo>
                  <a:pt x="56632" y="1542726"/>
                  <a:pt x="43038" y="1556320"/>
                  <a:pt x="26270" y="1556320"/>
                </a:cubicBezTo>
                <a:cubicBezTo>
                  <a:pt x="17886" y="1556320"/>
                  <a:pt x="10295" y="1552922"/>
                  <a:pt x="4801" y="1547427"/>
                </a:cubicBezTo>
                <a:lnTo>
                  <a:pt x="0" y="1535836"/>
                </a:lnTo>
                <a:lnTo>
                  <a:pt x="0" y="1516078"/>
                </a:lnTo>
                <a:lnTo>
                  <a:pt x="4801" y="1504486"/>
                </a:lnTo>
                <a:cubicBezTo>
                  <a:pt x="10295" y="1498992"/>
                  <a:pt x="17886" y="1495593"/>
                  <a:pt x="26270" y="1495593"/>
                </a:cubicBezTo>
                <a:close/>
                <a:moveTo>
                  <a:pt x="1259656" y="1415141"/>
                </a:moveTo>
                <a:cubicBezTo>
                  <a:pt x="1268041" y="1415141"/>
                  <a:pt x="1275632" y="1418540"/>
                  <a:pt x="1281127" y="1424035"/>
                </a:cubicBezTo>
                <a:lnTo>
                  <a:pt x="1285044" y="1433492"/>
                </a:lnTo>
                <a:lnTo>
                  <a:pt x="1248565" y="1473629"/>
                </a:lnTo>
                <a:lnTo>
                  <a:pt x="1247837" y="1473482"/>
                </a:lnTo>
                <a:cubicBezTo>
                  <a:pt x="1236940" y="1468873"/>
                  <a:pt x="1229293" y="1458082"/>
                  <a:pt x="1229293" y="1445505"/>
                </a:cubicBezTo>
                <a:cubicBezTo>
                  <a:pt x="1229293" y="1428735"/>
                  <a:pt x="1242887" y="1415141"/>
                  <a:pt x="1259656" y="1415141"/>
                </a:cubicBezTo>
                <a:close/>
                <a:moveTo>
                  <a:pt x="1187102" y="1415141"/>
                </a:moveTo>
                <a:cubicBezTo>
                  <a:pt x="1203871" y="1415141"/>
                  <a:pt x="1217465" y="1428735"/>
                  <a:pt x="1217465" y="1445505"/>
                </a:cubicBezTo>
                <a:cubicBezTo>
                  <a:pt x="1217465" y="1462274"/>
                  <a:pt x="1203871" y="1475868"/>
                  <a:pt x="1187102" y="1475868"/>
                </a:cubicBezTo>
                <a:cubicBezTo>
                  <a:pt x="1170332" y="1475868"/>
                  <a:pt x="1156738" y="1462274"/>
                  <a:pt x="1156738" y="1445505"/>
                </a:cubicBezTo>
                <a:cubicBezTo>
                  <a:pt x="1156738" y="1428735"/>
                  <a:pt x="1170332" y="1415141"/>
                  <a:pt x="1187102" y="1415141"/>
                </a:cubicBezTo>
                <a:close/>
                <a:moveTo>
                  <a:pt x="1114547" y="1415141"/>
                </a:moveTo>
                <a:cubicBezTo>
                  <a:pt x="1131317" y="1415141"/>
                  <a:pt x="1144911" y="1428735"/>
                  <a:pt x="1144911" y="1445505"/>
                </a:cubicBezTo>
                <a:cubicBezTo>
                  <a:pt x="1144911" y="1462274"/>
                  <a:pt x="1131317" y="1475868"/>
                  <a:pt x="1114547" y="1475868"/>
                </a:cubicBezTo>
                <a:cubicBezTo>
                  <a:pt x="1097778" y="1475868"/>
                  <a:pt x="1084184" y="1462274"/>
                  <a:pt x="1084184" y="1445505"/>
                </a:cubicBezTo>
                <a:cubicBezTo>
                  <a:pt x="1084184" y="1428735"/>
                  <a:pt x="1097778" y="1415141"/>
                  <a:pt x="1114547" y="1415141"/>
                </a:cubicBezTo>
                <a:close/>
                <a:moveTo>
                  <a:pt x="1041993" y="1415141"/>
                </a:moveTo>
                <a:cubicBezTo>
                  <a:pt x="1058762" y="1415141"/>
                  <a:pt x="1072356" y="1428735"/>
                  <a:pt x="1072356" y="1445505"/>
                </a:cubicBezTo>
                <a:cubicBezTo>
                  <a:pt x="1072356" y="1462274"/>
                  <a:pt x="1058762" y="1475868"/>
                  <a:pt x="1041993" y="1475868"/>
                </a:cubicBezTo>
                <a:cubicBezTo>
                  <a:pt x="1025223" y="1475868"/>
                  <a:pt x="1011629" y="1462274"/>
                  <a:pt x="1011629" y="1445505"/>
                </a:cubicBezTo>
                <a:cubicBezTo>
                  <a:pt x="1011629" y="1428735"/>
                  <a:pt x="1025223" y="1415141"/>
                  <a:pt x="1041993" y="1415141"/>
                </a:cubicBezTo>
                <a:close/>
                <a:moveTo>
                  <a:pt x="969438" y="1415141"/>
                </a:moveTo>
                <a:cubicBezTo>
                  <a:pt x="986208" y="1415141"/>
                  <a:pt x="999801" y="1428735"/>
                  <a:pt x="999801" y="1445505"/>
                </a:cubicBezTo>
                <a:cubicBezTo>
                  <a:pt x="999801" y="1462274"/>
                  <a:pt x="986208" y="1475868"/>
                  <a:pt x="969438" y="1475868"/>
                </a:cubicBezTo>
                <a:cubicBezTo>
                  <a:pt x="952669" y="1475868"/>
                  <a:pt x="939075" y="1462274"/>
                  <a:pt x="939075" y="1445505"/>
                </a:cubicBezTo>
                <a:cubicBezTo>
                  <a:pt x="939075" y="1428735"/>
                  <a:pt x="952669" y="1415141"/>
                  <a:pt x="969438" y="1415141"/>
                </a:cubicBezTo>
                <a:close/>
                <a:moveTo>
                  <a:pt x="896883" y="1415141"/>
                </a:moveTo>
                <a:cubicBezTo>
                  <a:pt x="913653" y="1415141"/>
                  <a:pt x="927247" y="1428735"/>
                  <a:pt x="927247" y="1445505"/>
                </a:cubicBezTo>
                <a:cubicBezTo>
                  <a:pt x="927247" y="1462274"/>
                  <a:pt x="913653" y="1475868"/>
                  <a:pt x="896883" y="1475868"/>
                </a:cubicBezTo>
                <a:cubicBezTo>
                  <a:pt x="880114" y="1475868"/>
                  <a:pt x="866520" y="1462274"/>
                  <a:pt x="866520" y="1445505"/>
                </a:cubicBezTo>
                <a:cubicBezTo>
                  <a:pt x="866520" y="1428735"/>
                  <a:pt x="880114" y="1415141"/>
                  <a:pt x="896883" y="1415141"/>
                </a:cubicBezTo>
                <a:close/>
                <a:moveTo>
                  <a:pt x="824329" y="1415141"/>
                </a:moveTo>
                <a:cubicBezTo>
                  <a:pt x="841098" y="1415141"/>
                  <a:pt x="854692" y="1428735"/>
                  <a:pt x="854692" y="1445505"/>
                </a:cubicBezTo>
                <a:cubicBezTo>
                  <a:pt x="854692" y="1462274"/>
                  <a:pt x="841098" y="1475868"/>
                  <a:pt x="824329" y="1475868"/>
                </a:cubicBezTo>
                <a:cubicBezTo>
                  <a:pt x="807559" y="1475868"/>
                  <a:pt x="793965" y="1462274"/>
                  <a:pt x="793965" y="1445505"/>
                </a:cubicBezTo>
                <a:cubicBezTo>
                  <a:pt x="793965" y="1428735"/>
                  <a:pt x="807559" y="1415141"/>
                  <a:pt x="824329" y="1415141"/>
                </a:cubicBezTo>
                <a:close/>
                <a:moveTo>
                  <a:pt x="751774" y="1415141"/>
                </a:moveTo>
                <a:cubicBezTo>
                  <a:pt x="768544" y="1415141"/>
                  <a:pt x="782138" y="1428735"/>
                  <a:pt x="782138" y="1445505"/>
                </a:cubicBezTo>
                <a:cubicBezTo>
                  <a:pt x="782138" y="1462274"/>
                  <a:pt x="768544" y="1475868"/>
                  <a:pt x="751774" y="1475868"/>
                </a:cubicBezTo>
                <a:cubicBezTo>
                  <a:pt x="735005" y="1475868"/>
                  <a:pt x="721411" y="1462274"/>
                  <a:pt x="721411" y="1445505"/>
                </a:cubicBezTo>
                <a:cubicBezTo>
                  <a:pt x="721411" y="1428735"/>
                  <a:pt x="735005" y="1415141"/>
                  <a:pt x="751774" y="1415141"/>
                </a:cubicBezTo>
                <a:close/>
                <a:moveTo>
                  <a:pt x="679220" y="1415141"/>
                </a:moveTo>
                <a:cubicBezTo>
                  <a:pt x="695989" y="1415141"/>
                  <a:pt x="709583" y="1428735"/>
                  <a:pt x="709583" y="1445505"/>
                </a:cubicBezTo>
                <a:cubicBezTo>
                  <a:pt x="709583" y="1462274"/>
                  <a:pt x="695989" y="1475868"/>
                  <a:pt x="679220" y="1475868"/>
                </a:cubicBezTo>
                <a:cubicBezTo>
                  <a:pt x="662450" y="1475868"/>
                  <a:pt x="648856" y="1462274"/>
                  <a:pt x="648856" y="1445505"/>
                </a:cubicBezTo>
                <a:cubicBezTo>
                  <a:pt x="648856" y="1428735"/>
                  <a:pt x="662450" y="1415141"/>
                  <a:pt x="679220" y="1415141"/>
                </a:cubicBezTo>
                <a:close/>
                <a:moveTo>
                  <a:pt x="606665" y="1415141"/>
                </a:moveTo>
                <a:cubicBezTo>
                  <a:pt x="623435" y="1415141"/>
                  <a:pt x="637029" y="1428735"/>
                  <a:pt x="637029" y="1445505"/>
                </a:cubicBezTo>
                <a:cubicBezTo>
                  <a:pt x="637029" y="1462274"/>
                  <a:pt x="623435" y="1475868"/>
                  <a:pt x="606665" y="1475868"/>
                </a:cubicBezTo>
                <a:cubicBezTo>
                  <a:pt x="589896" y="1475868"/>
                  <a:pt x="576302" y="1462274"/>
                  <a:pt x="576302" y="1445505"/>
                </a:cubicBezTo>
                <a:cubicBezTo>
                  <a:pt x="576302" y="1428735"/>
                  <a:pt x="589896" y="1415141"/>
                  <a:pt x="606665" y="1415141"/>
                </a:cubicBezTo>
                <a:close/>
                <a:moveTo>
                  <a:pt x="534111" y="1415141"/>
                </a:moveTo>
                <a:cubicBezTo>
                  <a:pt x="550880" y="1415141"/>
                  <a:pt x="564474" y="1428735"/>
                  <a:pt x="564474" y="1445505"/>
                </a:cubicBezTo>
                <a:cubicBezTo>
                  <a:pt x="564474" y="1462274"/>
                  <a:pt x="550880" y="1475868"/>
                  <a:pt x="534111" y="1475868"/>
                </a:cubicBezTo>
                <a:cubicBezTo>
                  <a:pt x="517341" y="1475868"/>
                  <a:pt x="503747" y="1462274"/>
                  <a:pt x="503747" y="1445505"/>
                </a:cubicBezTo>
                <a:cubicBezTo>
                  <a:pt x="503747" y="1428735"/>
                  <a:pt x="517341" y="1415141"/>
                  <a:pt x="534111" y="1415141"/>
                </a:cubicBezTo>
                <a:close/>
                <a:moveTo>
                  <a:pt x="461556" y="1415141"/>
                </a:moveTo>
                <a:cubicBezTo>
                  <a:pt x="478326" y="1415141"/>
                  <a:pt x="491920" y="1428735"/>
                  <a:pt x="491920" y="1445505"/>
                </a:cubicBezTo>
                <a:cubicBezTo>
                  <a:pt x="491920" y="1462274"/>
                  <a:pt x="478326" y="1475868"/>
                  <a:pt x="461556" y="1475868"/>
                </a:cubicBezTo>
                <a:cubicBezTo>
                  <a:pt x="444787" y="1475868"/>
                  <a:pt x="431192" y="1462274"/>
                  <a:pt x="431192" y="1445505"/>
                </a:cubicBezTo>
                <a:cubicBezTo>
                  <a:pt x="431192" y="1428735"/>
                  <a:pt x="444787" y="1415141"/>
                  <a:pt x="461556" y="1415141"/>
                </a:cubicBezTo>
                <a:close/>
                <a:moveTo>
                  <a:pt x="389002" y="1415141"/>
                </a:moveTo>
                <a:cubicBezTo>
                  <a:pt x="405771" y="1415141"/>
                  <a:pt x="419365" y="1428735"/>
                  <a:pt x="419365" y="1445505"/>
                </a:cubicBezTo>
                <a:cubicBezTo>
                  <a:pt x="419365" y="1462274"/>
                  <a:pt x="405771" y="1475868"/>
                  <a:pt x="389002" y="1475868"/>
                </a:cubicBezTo>
                <a:cubicBezTo>
                  <a:pt x="372232" y="1475868"/>
                  <a:pt x="358638" y="1462274"/>
                  <a:pt x="358638" y="1445505"/>
                </a:cubicBezTo>
                <a:cubicBezTo>
                  <a:pt x="358638" y="1428735"/>
                  <a:pt x="372232" y="1415141"/>
                  <a:pt x="389002" y="1415141"/>
                </a:cubicBezTo>
                <a:close/>
                <a:moveTo>
                  <a:pt x="316447" y="1415141"/>
                </a:moveTo>
                <a:cubicBezTo>
                  <a:pt x="333216" y="1415141"/>
                  <a:pt x="346810" y="1428735"/>
                  <a:pt x="346810" y="1445505"/>
                </a:cubicBezTo>
                <a:cubicBezTo>
                  <a:pt x="346810" y="1462274"/>
                  <a:pt x="333216" y="1475868"/>
                  <a:pt x="316447" y="1475868"/>
                </a:cubicBezTo>
                <a:cubicBezTo>
                  <a:pt x="299677" y="1475868"/>
                  <a:pt x="286084" y="1462274"/>
                  <a:pt x="286084" y="1445505"/>
                </a:cubicBezTo>
                <a:cubicBezTo>
                  <a:pt x="286084" y="1428735"/>
                  <a:pt x="299677" y="1415141"/>
                  <a:pt x="316447" y="1415141"/>
                </a:cubicBezTo>
                <a:close/>
                <a:moveTo>
                  <a:pt x="243892" y="1415141"/>
                </a:moveTo>
                <a:cubicBezTo>
                  <a:pt x="260662" y="1415141"/>
                  <a:pt x="274256" y="1428735"/>
                  <a:pt x="274256" y="1445505"/>
                </a:cubicBezTo>
                <a:cubicBezTo>
                  <a:pt x="274256" y="1462274"/>
                  <a:pt x="260662" y="1475868"/>
                  <a:pt x="243892" y="1475868"/>
                </a:cubicBezTo>
                <a:cubicBezTo>
                  <a:pt x="227123" y="1475868"/>
                  <a:pt x="213529" y="1462274"/>
                  <a:pt x="213529" y="1445505"/>
                </a:cubicBezTo>
                <a:cubicBezTo>
                  <a:pt x="213529" y="1428735"/>
                  <a:pt x="227123" y="1415141"/>
                  <a:pt x="243892" y="1415141"/>
                </a:cubicBezTo>
                <a:close/>
                <a:moveTo>
                  <a:pt x="171339" y="1415141"/>
                </a:moveTo>
                <a:cubicBezTo>
                  <a:pt x="188107" y="1415141"/>
                  <a:pt x="201701" y="1428735"/>
                  <a:pt x="201701" y="1445505"/>
                </a:cubicBezTo>
                <a:cubicBezTo>
                  <a:pt x="201701" y="1462274"/>
                  <a:pt x="188107" y="1475868"/>
                  <a:pt x="171339" y="1475868"/>
                </a:cubicBezTo>
                <a:cubicBezTo>
                  <a:pt x="154611" y="1475868"/>
                  <a:pt x="141018" y="1462274"/>
                  <a:pt x="141018" y="1445505"/>
                </a:cubicBezTo>
                <a:cubicBezTo>
                  <a:pt x="141018" y="1428735"/>
                  <a:pt x="154611" y="1415141"/>
                  <a:pt x="171339" y="1415141"/>
                </a:cubicBezTo>
                <a:close/>
                <a:moveTo>
                  <a:pt x="98831" y="1415141"/>
                </a:moveTo>
                <a:cubicBezTo>
                  <a:pt x="115598" y="1415141"/>
                  <a:pt x="129192" y="1428735"/>
                  <a:pt x="129192" y="1445505"/>
                </a:cubicBezTo>
                <a:cubicBezTo>
                  <a:pt x="129192" y="1462274"/>
                  <a:pt x="115598" y="1475868"/>
                  <a:pt x="98831" y="1475868"/>
                </a:cubicBezTo>
                <a:cubicBezTo>
                  <a:pt x="82060" y="1475868"/>
                  <a:pt x="68467" y="1462274"/>
                  <a:pt x="68467" y="1445505"/>
                </a:cubicBezTo>
                <a:cubicBezTo>
                  <a:pt x="68467" y="1428735"/>
                  <a:pt x="82060" y="1415141"/>
                  <a:pt x="98831" y="1415141"/>
                </a:cubicBezTo>
                <a:close/>
                <a:moveTo>
                  <a:pt x="26277" y="1415141"/>
                </a:moveTo>
                <a:cubicBezTo>
                  <a:pt x="43044" y="1415141"/>
                  <a:pt x="56638" y="1428735"/>
                  <a:pt x="56638" y="1445505"/>
                </a:cubicBezTo>
                <a:cubicBezTo>
                  <a:pt x="56638" y="1462274"/>
                  <a:pt x="43044" y="1475868"/>
                  <a:pt x="26277" y="1475868"/>
                </a:cubicBezTo>
                <a:cubicBezTo>
                  <a:pt x="17892" y="1475868"/>
                  <a:pt x="10301" y="1472470"/>
                  <a:pt x="4807" y="1466975"/>
                </a:cubicBezTo>
                <a:lnTo>
                  <a:pt x="0" y="1455370"/>
                </a:lnTo>
                <a:lnTo>
                  <a:pt x="0" y="1435640"/>
                </a:lnTo>
                <a:lnTo>
                  <a:pt x="4807" y="1424034"/>
                </a:lnTo>
                <a:cubicBezTo>
                  <a:pt x="10301" y="1418540"/>
                  <a:pt x="17892" y="1415141"/>
                  <a:pt x="26277" y="1415141"/>
                </a:cubicBezTo>
                <a:close/>
                <a:moveTo>
                  <a:pt x="1332211" y="1334690"/>
                </a:moveTo>
                <a:cubicBezTo>
                  <a:pt x="1340596" y="1334690"/>
                  <a:pt x="1348186" y="1338088"/>
                  <a:pt x="1353681" y="1343583"/>
                </a:cubicBezTo>
                <a:lnTo>
                  <a:pt x="1356143" y="1349526"/>
                </a:lnTo>
                <a:lnTo>
                  <a:pt x="1331934" y="1381900"/>
                </a:lnTo>
                <a:lnTo>
                  <a:pt x="1321597" y="1393274"/>
                </a:lnTo>
                <a:lnTo>
                  <a:pt x="1320392" y="1393030"/>
                </a:lnTo>
                <a:cubicBezTo>
                  <a:pt x="1309494" y="1388421"/>
                  <a:pt x="1301847" y="1377631"/>
                  <a:pt x="1301847" y="1365053"/>
                </a:cubicBezTo>
                <a:cubicBezTo>
                  <a:pt x="1301847" y="1348284"/>
                  <a:pt x="1315441" y="1334690"/>
                  <a:pt x="1332211" y="1334690"/>
                </a:cubicBezTo>
                <a:close/>
                <a:moveTo>
                  <a:pt x="1259656" y="1334690"/>
                </a:moveTo>
                <a:cubicBezTo>
                  <a:pt x="1276426" y="1334690"/>
                  <a:pt x="1290020" y="1348284"/>
                  <a:pt x="1290020" y="1365053"/>
                </a:cubicBezTo>
                <a:cubicBezTo>
                  <a:pt x="1290020" y="1381823"/>
                  <a:pt x="1276426" y="1395417"/>
                  <a:pt x="1259656" y="1395417"/>
                </a:cubicBezTo>
                <a:cubicBezTo>
                  <a:pt x="1242887" y="1395417"/>
                  <a:pt x="1229293" y="1381823"/>
                  <a:pt x="1229293" y="1365053"/>
                </a:cubicBezTo>
                <a:cubicBezTo>
                  <a:pt x="1229293" y="1348284"/>
                  <a:pt x="1242887" y="1334690"/>
                  <a:pt x="1259656" y="1334690"/>
                </a:cubicBezTo>
                <a:close/>
                <a:moveTo>
                  <a:pt x="1187102" y="1334690"/>
                </a:moveTo>
                <a:cubicBezTo>
                  <a:pt x="1203871" y="1334690"/>
                  <a:pt x="1217465" y="1348284"/>
                  <a:pt x="1217465" y="1365053"/>
                </a:cubicBezTo>
                <a:cubicBezTo>
                  <a:pt x="1217465" y="1381823"/>
                  <a:pt x="1203871" y="1395417"/>
                  <a:pt x="1187102" y="1395417"/>
                </a:cubicBezTo>
                <a:cubicBezTo>
                  <a:pt x="1170332" y="1395417"/>
                  <a:pt x="1156738" y="1381823"/>
                  <a:pt x="1156738" y="1365053"/>
                </a:cubicBezTo>
                <a:cubicBezTo>
                  <a:pt x="1156738" y="1348284"/>
                  <a:pt x="1170332" y="1334690"/>
                  <a:pt x="1187102" y="1334690"/>
                </a:cubicBezTo>
                <a:close/>
                <a:moveTo>
                  <a:pt x="1114547" y="1334690"/>
                </a:moveTo>
                <a:cubicBezTo>
                  <a:pt x="1131317" y="1334690"/>
                  <a:pt x="1144911" y="1348284"/>
                  <a:pt x="1144911" y="1365053"/>
                </a:cubicBezTo>
                <a:cubicBezTo>
                  <a:pt x="1144911" y="1381823"/>
                  <a:pt x="1131317" y="1395417"/>
                  <a:pt x="1114547" y="1395417"/>
                </a:cubicBezTo>
                <a:cubicBezTo>
                  <a:pt x="1097778" y="1395417"/>
                  <a:pt x="1084184" y="1381823"/>
                  <a:pt x="1084184" y="1365053"/>
                </a:cubicBezTo>
                <a:cubicBezTo>
                  <a:pt x="1084184" y="1348284"/>
                  <a:pt x="1097778" y="1334690"/>
                  <a:pt x="1114547" y="1334690"/>
                </a:cubicBezTo>
                <a:close/>
                <a:moveTo>
                  <a:pt x="1041993" y="1334690"/>
                </a:moveTo>
                <a:cubicBezTo>
                  <a:pt x="1058762" y="1334690"/>
                  <a:pt x="1072356" y="1348284"/>
                  <a:pt x="1072356" y="1365053"/>
                </a:cubicBezTo>
                <a:cubicBezTo>
                  <a:pt x="1072356" y="1381823"/>
                  <a:pt x="1058762" y="1395417"/>
                  <a:pt x="1041993" y="1395417"/>
                </a:cubicBezTo>
                <a:cubicBezTo>
                  <a:pt x="1025223" y="1395417"/>
                  <a:pt x="1011629" y="1381823"/>
                  <a:pt x="1011629" y="1365053"/>
                </a:cubicBezTo>
                <a:cubicBezTo>
                  <a:pt x="1011629" y="1348284"/>
                  <a:pt x="1025223" y="1334690"/>
                  <a:pt x="1041993" y="1334690"/>
                </a:cubicBezTo>
                <a:close/>
                <a:moveTo>
                  <a:pt x="969438" y="1334690"/>
                </a:moveTo>
                <a:cubicBezTo>
                  <a:pt x="986208" y="1334690"/>
                  <a:pt x="999801" y="1348284"/>
                  <a:pt x="999801" y="1365053"/>
                </a:cubicBezTo>
                <a:cubicBezTo>
                  <a:pt x="999801" y="1381823"/>
                  <a:pt x="986208" y="1395417"/>
                  <a:pt x="969438" y="1395417"/>
                </a:cubicBezTo>
                <a:cubicBezTo>
                  <a:pt x="952669" y="1395417"/>
                  <a:pt x="939075" y="1381823"/>
                  <a:pt x="939075" y="1365053"/>
                </a:cubicBezTo>
                <a:cubicBezTo>
                  <a:pt x="939075" y="1348284"/>
                  <a:pt x="952669" y="1334690"/>
                  <a:pt x="969438" y="1334690"/>
                </a:cubicBezTo>
                <a:close/>
                <a:moveTo>
                  <a:pt x="896883" y="1334690"/>
                </a:moveTo>
                <a:cubicBezTo>
                  <a:pt x="913653" y="1334690"/>
                  <a:pt x="927247" y="1348284"/>
                  <a:pt x="927247" y="1365053"/>
                </a:cubicBezTo>
                <a:cubicBezTo>
                  <a:pt x="927247" y="1381823"/>
                  <a:pt x="913653" y="1395417"/>
                  <a:pt x="896883" y="1395417"/>
                </a:cubicBezTo>
                <a:cubicBezTo>
                  <a:pt x="880114" y="1395417"/>
                  <a:pt x="866520" y="1381823"/>
                  <a:pt x="866520" y="1365053"/>
                </a:cubicBezTo>
                <a:cubicBezTo>
                  <a:pt x="866520" y="1348284"/>
                  <a:pt x="880114" y="1334690"/>
                  <a:pt x="896883" y="1334690"/>
                </a:cubicBezTo>
                <a:close/>
                <a:moveTo>
                  <a:pt x="824329" y="1334690"/>
                </a:moveTo>
                <a:cubicBezTo>
                  <a:pt x="841098" y="1334690"/>
                  <a:pt x="854692" y="1348284"/>
                  <a:pt x="854692" y="1365053"/>
                </a:cubicBezTo>
                <a:cubicBezTo>
                  <a:pt x="854692" y="1381823"/>
                  <a:pt x="841098" y="1395417"/>
                  <a:pt x="824329" y="1395417"/>
                </a:cubicBezTo>
                <a:cubicBezTo>
                  <a:pt x="807559" y="1395417"/>
                  <a:pt x="793965" y="1381823"/>
                  <a:pt x="793965" y="1365053"/>
                </a:cubicBezTo>
                <a:cubicBezTo>
                  <a:pt x="793965" y="1348284"/>
                  <a:pt x="807559" y="1334690"/>
                  <a:pt x="824329" y="1334690"/>
                </a:cubicBezTo>
                <a:close/>
                <a:moveTo>
                  <a:pt x="751774" y="1334690"/>
                </a:moveTo>
                <a:cubicBezTo>
                  <a:pt x="768544" y="1334690"/>
                  <a:pt x="782138" y="1348284"/>
                  <a:pt x="782138" y="1365053"/>
                </a:cubicBezTo>
                <a:cubicBezTo>
                  <a:pt x="782138" y="1381823"/>
                  <a:pt x="768544" y="1395417"/>
                  <a:pt x="751774" y="1395417"/>
                </a:cubicBezTo>
                <a:cubicBezTo>
                  <a:pt x="735005" y="1395417"/>
                  <a:pt x="721411" y="1381823"/>
                  <a:pt x="721411" y="1365053"/>
                </a:cubicBezTo>
                <a:cubicBezTo>
                  <a:pt x="721411" y="1348284"/>
                  <a:pt x="735005" y="1334690"/>
                  <a:pt x="751774" y="1334690"/>
                </a:cubicBezTo>
                <a:close/>
                <a:moveTo>
                  <a:pt x="679220" y="1334690"/>
                </a:moveTo>
                <a:cubicBezTo>
                  <a:pt x="695989" y="1334690"/>
                  <a:pt x="709583" y="1348284"/>
                  <a:pt x="709583" y="1365053"/>
                </a:cubicBezTo>
                <a:cubicBezTo>
                  <a:pt x="709583" y="1381823"/>
                  <a:pt x="695989" y="1395417"/>
                  <a:pt x="679220" y="1395417"/>
                </a:cubicBezTo>
                <a:cubicBezTo>
                  <a:pt x="662450" y="1395417"/>
                  <a:pt x="648856" y="1381823"/>
                  <a:pt x="648856" y="1365053"/>
                </a:cubicBezTo>
                <a:cubicBezTo>
                  <a:pt x="648856" y="1348284"/>
                  <a:pt x="662450" y="1334690"/>
                  <a:pt x="679220" y="1334690"/>
                </a:cubicBezTo>
                <a:close/>
                <a:moveTo>
                  <a:pt x="606665" y="1334690"/>
                </a:moveTo>
                <a:cubicBezTo>
                  <a:pt x="623435" y="1334690"/>
                  <a:pt x="637029" y="1348284"/>
                  <a:pt x="637029" y="1365053"/>
                </a:cubicBezTo>
                <a:cubicBezTo>
                  <a:pt x="637029" y="1381823"/>
                  <a:pt x="623435" y="1395417"/>
                  <a:pt x="606665" y="1395417"/>
                </a:cubicBezTo>
                <a:cubicBezTo>
                  <a:pt x="589896" y="1395417"/>
                  <a:pt x="576302" y="1381823"/>
                  <a:pt x="576302" y="1365053"/>
                </a:cubicBezTo>
                <a:cubicBezTo>
                  <a:pt x="576302" y="1348284"/>
                  <a:pt x="589896" y="1334690"/>
                  <a:pt x="606665" y="1334690"/>
                </a:cubicBezTo>
                <a:close/>
                <a:moveTo>
                  <a:pt x="534111" y="1334690"/>
                </a:moveTo>
                <a:cubicBezTo>
                  <a:pt x="550880" y="1334690"/>
                  <a:pt x="564474" y="1348284"/>
                  <a:pt x="564474" y="1365053"/>
                </a:cubicBezTo>
                <a:cubicBezTo>
                  <a:pt x="564474" y="1381823"/>
                  <a:pt x="550880" y="1395417"/>
                  <a:pt x="534111" y="1395417"/>
                </a:cubicBezTo>
                <a:cubicBezTo>
                  <a:pt x="517341" y="1395417"/>
                  <a:pt x="503747" y="1381823"/>
                  <a:pt x="503747" y="1365053"/>
                </a:cubicBezTo>
                <a:cubicBezTo>
                  <a:pt x="503747" y="1348284"/>
                  <a:pt x="517341" y="1334690"/>
                  <a:pt x="534111" y="1334690"/>
                </a:cubicBezTo>
                <a:close/>
                <a:moveTo>
                  <a:pt x="461556" y="1334690"/>
                </a:moveTo>
                <a:cubicBezTo>
                  <a:pt x="478326" y="1334690"/>
                  <a:pt x="491920" y="1348284"/>
                  <a:pt x="491920" y="1365053"/>
                </a:cubicBezTo>
                <a:cubicBezTo>
                  <a:pt x="491920" y="1381823"/>
                  <a:pt x="478326" y="1395417"/>
                  <a:pt x="461556" y="1395417"/>
                </a:cubicBezTo>
                <a:cubicBezTo>
                  <a:pt x="444787" y="1395417"/>
                  <a:pt x="431192" y="1381823"/>
                  <a:pt x="431192" y="1365053"/>
                </a:cubicBezTo>
                <a:cubicBezTo>
                  <a:pt x="431192" y="1348284"/>
                  <a:pt x="444787" y="1334690"/>
                  <a:pt x="461556" y="1334690"/>
                </a:cubicBezTo>
                <a:close/>
                <a:moveTo>
                  <a:pt x="389002" y="1334690"/>
                </a:moveTo>
                <a:cubicBezTo>
                  <a:pt x="405771" y="1334690"/>
                  <a:pt x="419365" y="1348284"/>
                  <a:pt x="419365" y="1365053"/>
                </a:cubicBezTo>
                <a:cubicBezTo>
                  <a:pt x="419365" y="1381823"/>
                  <a:pt x="405771" y="1395417"/>
                  <a:pt x="389002" y="1395417"/>
                </a:cubicBezTo>
                <a:cubicBezTo>
                  <a:pt x="372232" y="1395417"/>
                  <a:pt x="358638" y="1381823"/>
                  <a:pt x="358638" y="1365053"/>
                </a:cubicBezTo>
                <a:cubicBezTo>
                  <a:pt x="358638" y="1348284"/>
                  <a:pt x="372232" y="1334690"/>
                  <a:pt x="389002" y="1334690"/>
                </a:cubicBezTo>
                <a:close/>
                <a:moveTo>
                  <a:pt x="316447" y="1334690"/>
                </a:moveTo>
                <a:cubicBezTo>
                  <a:pt x="333216" y="1334690"/>
                  <a:pt x="346810" y="1348284"/>
                  <a:pt x="346810" y="1365053"/>
                </a:cubicBezTo>
                <a:cubicBezTo>
                  <a:pt x="346810" y="1381823"/>
                  <a:pt x="333216" y="1395417"/>
                  <a:pt x="316447" y="1395417"/>
                </a:cubicBezTo>
                <a:cubicBezTo>
                  <a:pt x="299677" y="1395417"/>
                  <a:pt x="286084" y="1381823"/>
                  <a:pt x="286084" y="1365053"/>
                </a:cubicBezTo>
                <a:cubicBezTo>
                  <a:pt x="286084" y="1348284"/>
                  <a:pt x="299677" y="1334690"/>
                  <a:pt x="316447" y="1334690"/>
                </a:cubicBezTo>
                <a:close/>
                <a:moveTo>
                  <a:pt x="243892" y="1334690"/>
                </a:moveTo>
                <a:cubicBezTo>
                  <a:pt x="260662" y="1334690"/>
                  <a:pt x="274256" y="1348284"/>
                  <a:pt x="274256" y="1365053"/>
                </a:cubicBezTo>
                <a:cubicBezTo>
                  <a:pt x="274256" y="1381823"/>
                  <a:pt x="260662" y="1395417"/>
                  <a:pt x="243892" y="1395417"/>
                </a:cubicBezTo>
                <a:cubicBezTo>
                  <a:pt x="227123" y="1395417"/>
                  <a:pt x="213529" y="1381823"/>
                  <a:pt x="213529" y="1365053"/>
                </a:cubicBezTo>
                <a:cubicBezTo>
                  <a:pt x="213529" y="1348284"/>
                  <a:pt x="227123" y="1334690"/>
                  <a:pt x="243892" y="1334690"/>
                </a:cubicBezTo>
                <a:close/>
                <a:moveTo>
                  <a:pt x="171339" y="1334690"/>
                </a:moveTo>
                <a:cubicBezTo>
                  <a:pt x="188107" y="1334690"/>
                  <a:pt x="201701" y="1348284"/>
                  <a:pt x="201701" y="1365053"/>
                </a:cubicBezTo>
                <a:cubicBezTo>
                  <a:pt x="201701" y="1381823"/>
                  <a:pt x="188107" y="1395417"/>
                  <a:pt x="171339" y="1395417"/>
                </a:cubicBezTo>
                <a:cubicBezTo>
                  <a:pt x="154616" y="1395417"/>
                  <a:pt x="141023" y="1381823"/>
                  <a:pt x="141023" y="1365053"/>
                </a:cubicBezTo>
                <a:cubicBezTo>
                  <a:pt x="141023" y="1348284"/>
                  <a:pt x="154616" y="1334690"/>
                  <a:pt x="171339" y="1334690"/>
                </a:cubicBezTo>
                <a:close/>
                <a:moveTo>
                  <a:pt x="98838" y="1334690"/>
                </a:moveTo>
                <a:cubicBezTo>
                  <a:pt x="115605" y="1334690"/>
                  <a:pt x="129198" y="1348284"/>
                  <a:pt x="129198" y="1365053"/>
                </a:cubicBezTo>
                <a:cubicBezTo>
                  <a:pt x="129198" y="1381823"/>
                  <a:pt x="115605" y="1395417"/>
                  <a:pt x="98838" y="1395417"/>
                </a:cubicBezTo>
                <a:cubicBezTo>
                  <a:pt x="82067" y="1395417"/>
                  <a:pt x="68474" y="1381823"/>
                  <a:pt x="68474" y="1365053"/>
                </a:cubicBezTo>
                <a:cubicBezTo>
                  <a:pt x="68474" y="1348284"/>
                  <a:pt x="82067" y="1334690"/>
                  <a:pt x="98838" y="1334690"/>
                </a:cubicBezTo>
                <a:close/>
                <a:moveTo>
                  <a:pt x="26283" y="1334690"/>
                </a:moveTo>
                <a:cubicBezTo>
                  <a:pt x="43051" y="1334690"/>
                  <a:pt x="56645" y="1348284"/>
                  <a:pt x="56645" y="1365053"/>
                </a:cubicBezTo>
                <a:cubicBezTo>
                  <a:pt x="56645" y="1381823"/>
                  <a:pt x="43051" y="1395417"/>
                  <a:pt x="26283" y="1395417"/>
                </a:cubicBezTo>
                <a:cubicBezTo>
                  <a:pt x="17898" y="1395417"/>
                  <a:pt x="10308" y="1392019"/>
                  <a:pt x="4813" y="1386524"/>
                </a:cubicBezTo>
                <a:lnTo>
                  <a:pt x="0" y="1374903"/>
                </a:lnTo>
                <a:lnTo>
                  <a:pt x="0" y="1355203"/>
                </a:lnTo>
                <a:lnTo>
                  <a:pt x="4813" y="1343583"/>
                </a:lnTo>
                <a:cubicBezTo>
                  <a:pt x="10308" y="1338089"/>
                  <a:pt x="17898" y="1334690"/>
                  <a:pt x="26283" y="1334690"/>
                </a:cubicBezTo>
                <a:close/>
                <a:moveTo>
                  <a:pt x="1404765" y="1254238"/>
                </a:moveTo>
                <a:cubicBezTo>
                  <a:pt x="1408957" y="1254238"/>
                  <a:pt x="1412951" y="1255088"/>
                  <a:pt x="1416584" y="1256624"/>
                </a:cubicBezTo>
                <a:lnTo>
                  <a:pt x="1422045" y="1260306"/>
                </a:lnTo>
                <a:lnTo>
                  <a:pt x="1418517" y="1266114"/>
                </a:lnTo>
                <a:lnTo>
                  <a:pt x="1386846" y="1308466"/>
                </a:lnTo>
                <a:lnTo>
                  <a:pt x="1383295" y="1306072"/>
                </a:lnTo>
                <a:cubicBezTo>
                  <a:pt x="1377800" y="1300577"/>
                  <a:pt x="1374402" y="1292986"/>
                  <a:pt x="1374402" y="1284602"/>
                </a:cubicBezTo>
                <a:cubicBezTo>
                  <a:pt x="1374402" y="1267832"/>
                  <a:pt x="1387996" y="1254238"/>
                  <a:pt x="1404765" y="1254238"/>
                </a:cubicBezTo>
                <a:close/>
                <a:moveTo>
                  <a:pt x="1332211" y="1254238"/>
                </a:moveTo>
                <a:cubicBezTo>
                  <a:pt x="1348980" y="1254238"/>
                  <a:pt x="1362574" y="1267832"/>
                  <a:pt x="1362574" y="1284602"/>
                </a:cubicBezTo>
                <a:cubicBezTo>
                  <a:pt x="1362574" y="1301371"/>
                  <a:pt x="1348980" y="1314965"/>
                  <a:pt x="1332211" y="1314965"/>
                </a:cubicBezTo>
                <a:cubicBezTo>
                  <a:pt x="1315441" y="1314965"/>
                  <a:pt x="1301847" y="1301371"/>
                  <a:pt x="1301847" y="1284602"/>
                </a:cubicBezTo>
                <a:cubicBezTo>
                  <a:pt x="1301847" y="1267832"/>
                  <a:pt x="1315441" y="1254238"/>
                  <a:pt x="1332211" y="1254238"/>
                </a:cubicBezTo>
                <a:close/>
                <a:moveTo>
                  <a:pt x="1259656" y="1254238"/>
                </a:moveTo>
                <a:cubicBezTo>
                  <a:pt x="1276426" y="1254238"/>
                  <a:pt x="1290020" y="1267832"/>
                  <a:pt x="1290020" y="1284602"/>
                </a:cubicBezTo>
                <a:cubicBezTo>
                  <a:pt x="1290020" y="1301371"/>
                  <a:pt x="1276426" y="1314965"/>
                  <a:pt x="1259656" y="1314965"/>
                </a:cubicBezTo>
                <a:cubicBezTo>
                  <a:pt x="1242887" y="1314965"/>
                  <a:pt x="1229293" y="1301371"/>
                  <a:pt x="1229293" y="1284602"/>
                </a:cubicBezTo>
                <a:cubicBezTo>
                  <a:pt x="1229293" y="1267832"/>
                  <a:pt x="1242887" y="1254238"/>
                  <a:pt x="1259656" y="1254238"/>
                </a:cubicBezTo>
                <a:close/>
                <a:moveTo>
                  <a:pt x="1187102" y="1254238"/>
                </a:moveTo>
                <a:cubicBezTo>
                  <a:pt x="1203871" y="1254238"/>
                  <a:pt x="1217465" y="1267832"/>
                  <a:pt x="1217465" y="1284602"/>
                </a:cubicBezTo>
                <a:cubicBezTo>
                  <a:pt x="1217465" y="1301371"/>
                  <a:pt x="1203871" y="1314965"/>
                  <a:pt x="1187102" y="1314965"/>
                </a:cubicBezTo>
                <a:cubicBezTo>
                  <a:pt x="1170332" y="1314965"/>
                  <a:pt x="1156738" y="1301371"/>
                  <a:pt x="1156738" y="1284602"/>
                </a:cubicBezTo>
                <a:cubicBezTo>
                  <a:pt x="1156738" y="1267832"/>
                  <a:pt x="1170332" y="1254238"/>
                  <a:pt x="1187102" y="1254238"/>
                </a:cubicBezTo>
                <a:close/>
                <a:moveTo>
                  <a:pt x="1114547" y="1254238"/>
                </a:moveTo>
                <a:cubicBezTo>
                  <a:pt x="1131317" y="1254238"/>
                  <a:pt x="1144911" y="1267832"/>
                  <a:pt x="1144911" y="1284602"/>
                </a:cubicBezTo>
                <a:cubicBezTo>
                  <a:pt x="1144911" y="1301371"/>
                  <a:pt x="1131317" y="1314965"/>
                  <a:pt x="1114547" y="1314965"/>
                </a:cubicBezTo>
                <a:cubicBezTo>
                  <a:pt x="1097778" y="1314965"/>
                  <a:pt x="1084184" y="1301371"/>
                  <a:pt x="1084184" y="1284602"/>
                </a:cubicBezTo>
                <a:cubicBezTo>
                  <a:pt x="1084184" y="1267832"/>
                  <a:pt x="1097778" y="1254238"/>
                  <a:pt x="1114547" y="1254238"/>
                </a:cubicBezTo>
                <a:close/>
                <a:moveTo>
                  <a:pt x="1041993" y="1254238"/>
                </a:moveTo>
                <a:cubicBezTo>
                  <a:pt x="1058762" y="1254238"/>
                  <a:pt x="1072356" y="1267832"/>
                  <a:pt x="1072356" y="1284602"/>
                </a:cubicBezTo>
                <a:cubicBezTo>
                  <a:pt x="1072356" y="1301371"/>
                  <a:pt x="1058762" y="1314965"/>
                  <a:pt x="1041993" y="1314965"/>
                </a:cubicBezTo>
                <a:cubicBezTo>
                  <a:pt x="1025223" y="1314965"/>
                  <a:pt x="1011629" y="1301371"/>
                  <a:pt x="1011629" y="1284602"/>
                </a:cubicBezTo>
                <a:cubicBezTo>
                  <a:pt x="1011629" y="1267832"/>
                  <a:pt x="1025223" y="1254238"/>
                  <a:pt x="1041993" y="1254238"/>
                </a:cubicBezTo>
                <a:close/>
                <a:moveTo>
                  <a:pt x="969438" y="1254238"/>
                </a:moveTo>
                <a:cubicBezTo>
                  <a:pt x="986208" y="1254238"/>
                  <a:pt x="999801" y="1267832"/>
                  <a:pt x="999801" y="1284602"/>
                </a:cubicBezTo>
                <a:cubicBezTo>
                  <a:pt x="999801" y="1301371"/>
                  <a:pt x="986208" y="1314965"/>
                  <a:pt x="969438" y="1314965"/>
                </a:cubicBezTo>
                <a:cubicBezTo>
                  <a:pt x="952669" y="1314965"/>
                  <a:pt x="939075" y="1301371"/>
                  <a:pt x="939075" y="1284602"/>
                </a:cubicBezTo>
                <a:cubicBezTo>
                  <a:pt x="939075" y="1267832"/>
                  <a:pt x="952669" y="1254238"/>
                  <a:pt x="969438" y="1254238"/>
                </a:cubicBezTo>
                <a:close/>
                <a:moveTo>
                  <a:pt x="896883" y="1254238"/>
                </a:moveTo>
                <a:cubicBezTo>
                  <a:pt x="913653" y="1254238"/>
                  <a:pt x="927247" y="1267832"/>
                  <a:pt x="927247" y="1284602"/>
                </a:cubicBezTo>
                <a:cubicBezTo>
                  <a:pt x="927247" y="1301371"/>
                  <a:pt x="913653" y="1314965"/>
                  <a:pt x="896883" y="1314965"/>
                </a:cubicBezTo>
                <a:cubicBezTo>
                  <a:pt x="880114" y="1314965"/>
                  <a:pt x="866520" y="1301371"/>
                  <a:pt x="866520" y="1284602"/>
                </a:cubicBezTo>
                <a:cubicBezTo>
                  <a:pt x="866520" y="1267832"/>
                  <a:pt x="880114" y="1254238"/>
                  <a:pt x="896883" y="1254238"/>
                </a:cubicBezTo>
                <a:close/>
                <a:moveTo>
                  <a:pt x="824329" y="1254238"/>
                </a:moveTo>
                <a:cubicBezTo>
                  <a:pt x="841098" y="1254238"/>
                  <a:pt x="854692" y="1267832"/>
                  <a:pt x="854692" y="1284602"/>
                </a:cubicBezTo>
                <a:cubicBezTo>
                  <a:pt x="854692" y="1301371"/>
                  <a:pt x="841098" y="1314965"/>
                  <a:pt x="824329" y="1314965"/>
                </a:cubicBezTo>
                <a:cubicBezTo>
                  <a:pt x="807559" y="1314965"/>
                  <a:pt x="793965" y="1301371"/>
                  <a:pt x="793965" y="1284602"/>
                </a:cubicBezTo>
                <a:cubicBezTo>
                  <a:pt x="793965" y="1267832"/>
                  <a:pt x="807559" y="1254238"/>
                  <a:pt x="824329" y="1254238"/>
                </a:cubicBezTo>
                <a:close/>
                <a:moveTo>
                  <a:pt x="751774" y="1254238"/>
                </a:moveTo>
                <a:cubicBezTo>
                  <a:pt x="768544" y="1254238"/>
                  <a:pt x="782138" y="1267832"/>
                  <a:pt x="782138" y="1284602"/>
                </a:cubicBezTo>
                <a:cubicBezTo>
                  <a:pt x="782138" y="1301371"/>
                  <a:pt x="768544" y="1314965"/>
                  <a:pt x="751774" y="1314965"/>
                </a:cubicBezTo>
                <a:cubicBezTo>
                  <a:pt x="735005" y="1314965"/>
                  <a:pt x="721411" y="1301371"/>
                  <a:pt x="721411" y="1284602"/>
                </a:cubicBezTo>
                <a:cubicBezTo>
                  <a:pt x="721411" y="1267832"/>
                  <a:pt x="735005" y="1254238"/>
                  <a:pt x="751774" y="1254238"/>
                </a:cubicBezTo>
                <a:close/>
                <a:moveTo>
                  <a:pt x="679220" y="1254238"/>
                </a:moveTo>
                <a:cubicBezTo>
                  <a:pt x="695989" y="1254238"/>
                  <a:pt x="709583" y="1267832"/>
                  <a:pt x="709583" y="1284602"/>
                </a:cubicBezTo>
                <a:cubicBezTo>
                  <a:pt x="709583" y="1301371"/>
                  <a:pt x="695989" y="1314965"/>
                  <a:pt x="679220" y="1314965"/>
                </a:cubicBezTo>
                <a:cubicBezTo>
                  <a:pt x="662450" y="1314965"/>
                  <a:pt x="648856" y="1301371"/>
                  <a:pt x="648856" y="1284602"/>
                </a:cubicBezTo>
                <a:cubicBezTo>
                  <a:pt x="648856" y="1267832"/>
                  <a:pt x="662450" y="1254238"/>
                  <a:pt x="679220" y="1254238"/>
                </a:cubicBezTo>
                <a:close/>
                <a:moveTo>
                  <a:pt x="606665" y="1254238"/>
                </a:moveTo>
                <a:cubicBezTo>
                  <a:pt x="623435" y="1254238"/>
                  <a:pt x="637029" y="1267832"/>
                  <a:pt x="637029" y="1284602"/>
                </a:cubicBezTo>
                <a:cubicBezTo>
                  <a:pt x="637029" y="1301371"/>
                  <a:pt x="623435" y="1314965"/>
                  <a:pt x="606665" y="1314965"/>
                </a:cubicBezTo>
                <a:cubicBezTo>
                  <a:pt x="589896" y="1314965"/>
                  <a:pt x="576302" y="1301371"/>
                  <a:pt x="576302" y="1284602"/>
                </a:cubicBezTo>
                <a:cubicBezTo>
                  <a:pt x="576302" y="1267832"/>
                  <a:pt x="589896" y="1254238"/>
                  <a:pt x="606665" y="1254238"/>
                </a:cubicBezTo>
                <a:close/>
                <a:moveTo>
                  <a:pt x="534111" y="1254238"/>
                </a:moveTo>
                <a:cubicBezTo>
                  <a:pt x="550880" y="1254238"/>
                  <a:pt x="564474" y="1267832"/>
                  <a:pt x="564474" y="1284602"/>
                </a:cubicBezTo>
                <a:cubicBezTo>
                  <a:pt x="564474" y="1301371"/>
                  <a:pt x="550880" y="1314965"/>
                  <a:pt x="534111" y="1314965"/>
                </a:cubicBezTo>
                <a:cubicBezTo>
                  <a:pt x="517341" y="1314965"/>
                  <a:pt x="503747" y="1301371"/>
                  <a:pt x="503747" y="1284602"/>
                </a:cubicBezTo>
                <a:cubicBezTo>
                  <a:pt x="503747" y="1267832"/>
                  <a:pt x="517341" y="1254238"/>
                  <a:pt x="534111" y="1254238"/>
                </a:cubicBezTo>
                <a:close/>
                <a:moveTo>
                  <a:pt x="461556" y="1254238"/>
                </a:moveTo>
                <a:cubicBezTo>
                  <a:pt x="478326" y="1254238"/>
                  <a:pt x="491920" y="1267832"/>
                  <a:pt x="491920" y="1284602"/>
                </a:cubicBezTo>
                <a:cubicBezTo>
                  <a:pt x="491920" y="1301371"/>
                  <a:pt x="478326" y="1314965"/>
                  <a:pt x="461556" y="1314965"/>
                </a:cubicBezTo>
                <a:cubicBezTo>
                  <a:pt x="444787" y="1314965"/>
                  <a:pt x="431192" y="1301371"/>
                  <a:pt x="431192" y="1284602"/>
                </a:cubicBezTo>
                <a:cubicBezTo>
                  <a:pt x="431192" y="1267832"/>
                  <a:pt x="444787" y="1254238"/>
                  <a:pt x="461556" y="1254238"/>
                </a:cubicBezTo>
                <a:close/>
                <a:moveTo>
                  <a:pt x="389002" y="1254238"/>
                </a:moveTo>
                <a:cubicBezTo>
                  <a:pt x="405771" y="1254238"/>
                  <a:pt x="419365" y="1267832"/>
                  <a:pt x="419365" y="1284602"/>
                </a:cubicBezTo>
                <a:cubicBezTo>
                  <a:pt x="419365" y="1301371"/>
                  <a:pt x="405771" y="1314965"/>
                  <a:pt x="389002" y="1314965"/>
                </a:cubicBezTo>
                <a:cubicBezTo>
                  <a:pt x="372232" y="1314965"/>
                  <a:pt x="358638" y="1301371"/>
                  <a:pt x="358638" y="1284602"/>
                </a:cubicBezTo>
                <a:cubicBezTo>
                  <a:pt x="358638" y="1267832"/>
                  <a:pt x="372232" y="1254238"/>
                  <a:pt x="389002" y="1254238"/>
                </a:cubicBezTo>
                <a:close/>
                <a:moveTo>
                  <a:pt x="316447" y="1254238"/>
                </a:moveTo>
                <a:cubicBezTo>
                  <a:pt x="333216" y="1254238"/>
                  <a:pt x="346810" y="1267832"/>
                  <a:pt x="346810" y="1284602"/>
                </a:cubicBezTo>
                <a:cubicBezTo>
                  <a:pt x="346810" y="1301371"/>
                  <a:pt x="333216" y="1314965"/>
                  <a:pt x="316447" y="1314965"/>
                </a:cubicBezTo>
                <a:cubicBezTo>
                  <a:pt x="299677" y="1314965"/>
                  <a:pt x="286084" y="1301371"/>
                  <a:pt x="286084" y="1284602"/>
                </a:cubicBezTo>
                <a:cubicBezTo>
                  <a:pt x="286084" y="1267832"/>
                  <a:pt x="299677" y="1254238"/>
                  <a:pt x="316447" y="1254238"/>
                </a:cubicBezTo>
                <a:close/>
                <a:moveTo>
                  <a:pt x="243892" y="1254238"/>
                </a:moveTo>
                <a:cubicBezTo>
                  <a:pt x="260662" y="1254238"/>
                  <a:pt x="274256" y="1267832"/>
                  <a:pt x="274256" y="1284602"/>
                </a:cubicBezTo>
                <a:cubicBezTo>
                  <a:pt x="274256" y="1301371"/>
                  <a:pt x="260662" y="1314965"/>
                  <a:pt x="243892" y="1314965"/>
                </a:cubicBezTo>
                <a:cubicBezTo>
                  <a:pt x="227123" y="1314965"/>
                  <a:pt x="213529" y="1301371"/>
                  <a:pt x="213529" y="1284602"/>
                </a:cubicBezTo>
                <a:cubicBezTo>
                  <a:pt x="213529" y="1267832"/>
                  <a:pt x="227123" y="1254238"/>
                  <a:pt x="243892" y="1254238"/>
                </a:cubicBezTo>
                <a:close/>
                <a:moveTo>
                  <a:pt x="171339" y="1254238"/>
                </a:moveTo>
                <a:cubicBezTo>
                  <a:pt x="188107" y="1254238"/>
                  <a:pt x="201701" y="1267832"/>
                  <a:pt x="201701" y="1284602"/>
                </a:cubicBezTo>
                <a:cubicBezTo>
                  <a:pt x="201701" y="1301371"/>
                  <a:pt x="188107" y="1314965"/>
                  <a:pt x="171339" y="1314965"/>
                </a:cubicBezTo>
                <a:cubicBezTo>
                  <a:pt x="154622" y="1314965"/>
                  <a:pt x="141029" y="1301371"/>
                  <a:pt x="141029" y="1284602"/>
                </a:cubicBezTo>
                <a:cubicBezTo>
                  <a:pt x="141029" y="1267832"/>
                  <a:pt x="154622" y="1254238"/>
                  <a:pt x="171339" y="1254238"/>
                </a:cubicBezTo>
                <a:close/>
                <a:moveTo>
                  <a:pt x="98845" y="1254238"/>
                </a:moveTo>
                <a:cubicBezTo>
                  <a:pt x="115610" y="1254238"/>
                  <a:pt x="129204" y="1267832"/>
                  <a:pt x="129204" y="1284602"/>
                </a:cubicBezTo>
                <a:cubicBezTo>
                  <a:pt x="129204" y="1301371"/>
                  <a:pt x="115610" y="1314965"/>
                  <a:pt x="98845" y="1314965"/>
                </a:cubicBezTo>
                <a:cubicBezTo>
                  <a:pt x="82074" y="1314965"/>
                  <a:pt x="68480" y="1301371"/>
                  <a:pt x="68480" y="1284602"/>
                </a:cubicBezTo>
                <a:cubicBezTo>
                  <a:pt x="68480" y="1267832"/>
                  <a:pt x="82074" y="1254238"/>
                  <a:pt x="98845" y="1254238"/>
                </a:cubicBezTo>
                <a:close/>
                <a:moveTo>
                  <a:pt x="26290" y="1254238"/>
                </a:moveTo>
                <a:cubicBezTo>
                  <a:pt x="43057" y="1254238"/>
                  <a:pt x="56651" y="1267832"/>
                  <a:pt x="56651" y="1284602"/>
                </a:cubicBezTo>
                <a:cubicBezTo>
                  <a:pt x="56651" y="1301371"/>
                  <a:pt x="43057" y="1314965"/>
                  <a:pt x="26290" y="1314965"/>
                </a:cubicBezTo>
                <a:cubicBezTo>
                  <a:pt x="17905" y="1314965"/>
                  <a:pt x="10314" y="1311567"/>
                  <a:pt x="4819" y="1306072"/>
                </a:cubicBezTo>
                <a:lnTo>
                  <a:pt x="0" y="1294437"/>
                </a:lnTo>
                <a:lnTo>
                  <a:pt x="0" y="1274766"/>
                </a:lnTo>
                <a:lnTo>
                  <a:pt x="4819" y="1263131"/>
                </a:lnTo>
                <a:cubicBezTo>
                  <a:pt x="10314" y="1257637"/>
                  <a:pt x="17905" y="1254238"/>
                  <a:pt x="26290" y="1254238"/>
                </a:cubicBezTo>
                <a:close/>
                <a:moveTo>
                  <a:pt x="1474228" y="1174410"/>
                </a:moveTo>
                <a:lnTo>
                  <a:pt x="1450688" y="1213159"/>
                </a:lnTo>
                <a:lnTo>
                  <a:pt x="1446956" y="1204150"/>
                </a:lnTo>
                <a:cubicBezTo>
                  <a:pt x="1446956" y="1191573"/>
                  <a:pt x="1454603" y="1180782"/>
                  <a:pt x="1465501" y="1176173"/>
                </a:cubicBezTo>
                <a:close/>
                <a:moveTo>
                  <a:pt x="1404765" y="1173786"/>
                </a:moveTo>
                <a:cubicBezTo>
                  <a:pt x="1421535" y="1173786"/>
                  <a:pt x="1435129" y="1187380"/>
                  <a:pt x="1435129" y="1204150"/>
                </a:cubicBezTo>
                <a:cubicBezTo>
                  <a:pt x="1435129" y="1220919"/>
                  <a:pt x="1421535" y="1234513"/>
                  <a:pt x="1404765" y="1234513"/>
                </a:cubicBezTo>
                <a:cubicBezTo>
                  <a:pt x="1387996" y="1234513"/>
                  <a:pt x="1374402" y="1220919"/>
                  <a:pt x="1374402" y="1204150"/>
                </a:cubicBezTo>
                <a:cubicBezTo>
                  <a:pt x="1374402" y="1187380"/>
                  <a:pt x="1387996" y="1173786"/>
                  <a:pt x="1404765" y="1173786"/>
                </a:cubicBezTo>
                <a:close/>
                <a:moveTo>
                  <a:pt x="1332211" y="1173786"/>
                </a:moveTo>
                <a:cubicBezTo>
                  <a:pt x="1348980" y="1173786"/>
                  <a:pt x="1362574" y="1187380"/>
                  <a:pt x="1362574" y="1204150"/>
                </a:cubicBezTo>
                <a:cubicBezTo>
                  <a:pt x="1362574" y="1220919"/>
                  <a:pt x="1348980" y="1234513"/>
                  <a:pt x="1332211" y="1234513"/>
                </a:cubicBezTo>
                <a:cubicBezTo>
                  <a:pt x="1315441" y="1234513"/>
                  <a:pt x="1301847" y="1220919"/>
                  <a:pt x="1301847" y="1204150"/>
                </a:cubicBezTo>
                <a:cubicBezTo>
                  <a:pt x="1301847" y="1187380"/>
                  <a:pt x="1315441" y="1173786"/>
                  <a:pt x="1332211" y="1173786"/>
                </a:cubicBezTo>
                <a:close/>
                <a:moveTo>
                  <a:pt x="1259656" y="1173786"/>
                </a:moveTo>
                <a:cubicBezTo>
                  <a:pt x="1276426" y="1173786"/>
                  <a:pt x="1290020" y="1187380"/>
                  <a:pt x="1290020" y="1204150"/>
                </a:cubicBezTo>
                <a:cubicBezTo>
                  <a:pt x="1290020" y="1220919"/>
                  <a:pt x="1276426" y="1234513"/>
                  <a:pt x="1259656" y="1234513"/>
                </a:cubicBezTo>
                <a:cubicBezTo>
                  <a:pt x="1242887" y="1234513"/>
                  <a:pt x="1229293" y="1220919"/>
                  <a:pt x="1229293" y="1204150"/>
                </a:cubicBezTo>
                <a:cubicBezTo>
                  <a:pt x="1229293" y="1187380"/>
                  <a:pt x="1242887" y="1173786"/>
                  <a:pt x="1259656" y="1173786"/>
                </a:cubicBezTo>
                <a:close/>
                <a:moveTo>
                  <a:pt x="1187102" y="1173786"/>
                </a:moveTo>
                <a:cubicBezTo>
                  <a:pt x="1203871" y="1173786"/>
                  <a:pt x="1217465" y="1187380"/>
                  <a:pt x="1217465" y="1204150"/>
                </a:cubicBezTo>
                <a:cubicBezTo>
                  <a:pt x="1217465" y="1220919"/>
                  <a:pt x="1203871" y="1234513"/>
                  <a:pt x="1187102" y="1234513"/>
                </a:cubicBezTo>
                <a:cubicBezTo>
                  <a:pt x="1170332" y="1234513"/>
                  <a:pt x="1156738" y="1220919"/>
                  <a:pt x="1156738" y="1204150"/>
                </a:cubicBezTo>
                <a:cubicBezTo>
                  <a:pt x="1156738" y="1187380"/>
                  <a:pt x="1170332" y="1173786"/>
                  <a:pt x="1187102" y="1173786"/>
                </a:cubicBezTo>
                <a:close/>
                <a:moveTo>
                  <a:pt x="1114547" y="1173786"/>
                </a:moveTo>
                <a:cubicBezTo>
                  <a:pt x="1131317" y="1173786"/>
                  <a:pt x="1144911" y="1187380"/>
                  <a:pt x="1144911" y="1204150"/>
                </a:cubicBezTo>
                <a:cubicBezTo>
                  <a:pt x="1144911" y="1220919"/>
                  <a:pt x="1131317" y="1234513"/>
                  <a:pt x="1114547" y="1234513"/>
                </a:cubicBezTo>
                <a:cubicBezTo>
                  <a:pt x="1097778" y="1234513"/>
                  <a:pt x="1084184" y="1220919"/>
                  <a:pt x="1084184" y="1204150"/>
                </a:cubicBezTo>
                <a:cubicBezTo>
                  <a:pt x="1084184" y="1187380"/>
                  <a:pt x="1097778" y="1173786"/>
                  <a:pt x="1114547" y="1173786"/>
                </a:cubicBezTo>
                <a:close/>
                <a:moveTo>
                  <a:pt x="1041993" y="1173786"/>
                </a:moveTo>
                <a:cubicBezTo>
                  <a:pt x="1058762" y="1173786"/>
                  <a:pt x="1072356" y="1187380"/>
                  <a:pt x="1072356" y="1204150"/>
                </a:cubicBezTo>
                <a:cubicBezTo>
                  <a:pt x="1072356" y="1220919"/>
                  <a:pt x="1058762" y="1234513"/>
                  <a:pt x="1041993" y="1234513"/>
                </a:cubicBezTo>
                <a:cubicBezTo>
                  <a:pt x="1025223" y="1234513"/>
                  <a:pt x="1011629" y="1220919"/>
                  <a:pt x="1011629" y="1204150"/>
                </a:cubicBezTo>
                <a:cubicBezTo>
                  <a:pt x="1011629" y="1187380"/>
                  <a:pt x="1025223" y="1173786"/>
                  <a:pt x="1041993" y="1173786"/>
                </a:cubicBezTo>
                <a:close/>
                <a:moveTo>
                  <a:pt x="969438" y="1173786"/>
                </a:moveTo>
                <a:cubicBezTo>
                  <a:pt x="986208" y="1173786"/>
                  <a:pt x="999801" y="1187380"/>
                  <a:pt x="999801" y="1204150"/>
                </a:cubicBezTo>
                <a:cubicBezTo>
                  <a:pt x="999801" y="1220919"/>
                  <a:pt x="986208" y="1234513"/>
                  <a:pt x="969438" y="1234513"/>
                </a:cubicBezTo>
                <a:cubicBezTo>
                  <a:pt x="952669" y="1234513"/>
                  <a:pt x="939075" y="1220919"/>
                  <a:pt x="939075" y="1204150"/>
                </a:cubicBezTo>
                <a:cubicBezTo>
                  <a:pt x="939075" y="1187380"/>
                  <a:pt x="952669" y="1173786"/>
                  <a:pt x="969438" y="1173786"/>
                </a:cubicBezTo>
                <a:close/>
                <a:moveTo>
                  <a:pt x="896883" y="1173786"/>
                </a:moveTo>
                <a:cubicBezTo>
                  <a:pt x="913653" y="1173786"/>
                  <a:pt x="927247" y="1187380"/>
                  <a:pt x="927247" y="1204150"/>
                </a:cubicBezTo>
                <a:cubicBezTo>
                  <a:pt x="927247" y="1220919"/>
                  <a:pt x="913653" y="1234513"/>
                  <a:pt x="896883" y="1234513"/>
                </a:cubicBezTo>
                <a:cubicBezTo>
                  <a:pt x="880114" y="1234513"/>
                  <a:pt x="866520" y="1220919"/>
                  <a:pt x="866520" y="1204150"/>
                </a:cubicBezTo>
                <a:cubicBezTo>
                  <a:pt x="866520" y="1187380"/>
                  <a:pt x="880114" y="1173786"/>
                  <a:pt x="896883" y="1173786"/>
                </a:cubicBezTo>
                <a:close/>
                <a:moveTo>
                  <a:pt x="824329" y="1173786"/>
                </a:moveTo>
                <a:cubicBezTo>
                  <a:pt x="841098" y="1173786"/>
                  <a:pt x="854692" y="1187380"/>
                  <a:pt x="854692" y="1204150"/>
                </a:cubicBezTo>
                <a:cubicBezTo>
                  <a:pt x="854692" y="1220919"/>
                  <a:pt x="841098" y="1234513"/>
                  <a:pt x="824329" y="1234513"/>
                </a:cubicBezTo>
                <a:cubicBezTo>
                  <a:pt x="807559" y="1234513"/>
                  <a:pt x="793965" y="1220919"/>
                  <a:pt x="793965" y="1204150"/>
                </a:cubicBezTo>
                <a:cubicBezTo>
                  <a:pt x="793965" y="1187380"/>
                  <a:pt x="807559" y="1173786"/>
                  <a:pt x="824329" y="1173786"/>
                </a:cubicBezTo>
                <a:close/>
                <a:moveTo>
                  <a:pt x="751774" y="1173786"/>
                </a:moveTo>
                <a:cubicBezTo>
                  <a:pt x="768544" y="1173786"/>
                  <a:pt x="782138" y="1187380"/>
                  <a:pt x="782138" y="1204150"/>
                </a:cubicBezTo>
                <a:cubicBezTo>
                  <a:pt x="782138" y="1220919"/>
                  <a:pt x="768544" y="1234513"/>
                  <a:pt x="751774" y="1234513"/>
                </a:cubicBezTo>
                <a:cubicBezTo>
                  <a:pt x="735005" y="1234513"/>
                  <a:pt x="721411" y="1220919"/>
                  <a:pt x="721411" y="1204150"/>
                </a:cubicBezTo>
                <a:cubicBezTo>
                  <a:pt x="721411" y="1187380"/>
                  <a:pt x="735005" y="1173786"/>
                  <a:pt x="751774" y="1173786"/>
                </a:cubicBezTo>
                <a:close/>
                <a:moveTo>
                  <a:pt x="679220" y="1173786"/>
                </a:moveTo>
                <a:cubicBezTo>
                  <a:pt x="695989" y="1173786"/>
                  <a:pt x="709583" y="1187380"/>
                  <a:pt x="709583" y="1204150"/>
                </a:cubicBezTo>
                <a:cubicBezTo>
                  <a:pt x="709583" y="1220919"/>
                  <a:pt x="695989" y="1234513"/>
                  <a:pt x="679220" y="1234513"/>
                </a:cubicBezTo>
                <a:cubicBezTo>
                  <a:pt x="662450" y="1234513"/>
                  <a:pt x="648856" y="1220919"/>
                  <a:pt x="648856" y="1204150"/>
                </a:cubicBezTo>
                <a:cubicBezTo>
                  <a:pt x="648856" y="1187380"/>
                  <a:pt x="662450" y="1173786"/>
                  <a:pt x="679220" y="1173786"/>
                </a:cubicBezTo>
                <a:close/>
                <a:moveTo>
                  <a:pt x="606665" y="1173786"/>
                </a:moveTo>
                <a:cubicBezTo>
                  <a:pt x="623435" y="1173786"/>
                  <a:pt x="637029" y="1187380"/>
                  <a:pt x="637029" y="1204150"/>
                </a:cubicBezTo>
                <a:cubicBezTo>
                  <a:pt x="637029" y="1220919"/>
                  <a:pt x="623435" y="1234513"/>
                  <a:pt x="606665" y="1234513"/>
                </a:cubicBezTo>
                <a:cubicBezTo>
                  <a:pt x="589896" y="1234513"/>
                  <a:pt x="576302" y="1220919"/>
                  <a:pt x="576302" y="1204150"/>
                </a:cubicBezTo>
                <a:cubicBezTo>
                  <a:pt x="576302" y="1187380"/>
                  <a:pt x="589896" y="1173786"/>
                  <a:pt x="606665" y="1173786"/>
                </a:cubicBezTo>
                <a:close/>
                <a:moveTo>
                  <a:pt x="534111" y="1173786"/>
                </a:moveTo>
                <a:cubicBezTo>
                  <a:pt x="550880" y="1173786"/>
                  <a:pt x="564474" y="1187380"/>
                  <a:pt x="564474" y="1204150"/>
                </a:cubicBezTo>
                <a:cubicBezTo>
                  <a:pt x="564474" y="1220919"/>
                  <a:pt x="550880" y="1234513"/>
                  <a:pt x="534111" y="1234513"/>
                </a:cubicBezTo>
                <a:cubicBezTo>
                  <a:pt x="517341" y="1234513"/>
                  <a:pt x="503747" y="1220919"/>
                  <a:pt x="503747" y="1204150"/>
                </a:cubicBezTo>
                <a:cubicBezTo>
                  <a:pt x="503747" y="1187380"/>
                  <a:pt x="517341" y="1173786"/>
                  <a:pt x="534111" y="1173786"/>
                </a:cubicBezTo>
                <a:close/>
                <a:moveTo>
                  <a:pt x="461556" y="1173786"/>
                </a:moveTo>
                <a:cubicBezTo>
                  <a:pt x="478326" y="1173786"/>
                  <a:pt x="491920" y="1187380"/>
                  <a:pt x="491920" y="1204150"/>
                </a:cubicBezTo>
                <a:cubicBezTo>
                  <a:pt x="491920" y="1220919"/>
                  <a:pt x="478326" y="1234513"/>
                  <a:pt x="461556" y="1234513"/>
                </a:cubicBezTo>
                <a:cubicBezTo>
                  <a:pt x="444787" y="1234513"/>
                  <a:pt x="431192" y="1220919"/>
                  <a:pt x="431192" y="1204150"/>
                </a:cubicBezTo>
                <a:cubicBezTo>
                  <a:pt x="431192" y="1187380"/>
                  <a:pt x="444787" y="1173786"/>
                  <a:pt x="461556" y="1173786"/>
                </a:cubicBezTo>
                <a:close/>
                <a:moveTo>
                  <a:pt x="389002" y="1173786"/>
                </a:moveTo>
                <a:cubicBezTo>
                  <a:pt x="405771" y="1173786"/>
                  <a:pt x="419365" y="1187380"/>
                  <a:pt x="419365" y="1204150"/>
                </a:cubicBezTo>
                <a:cubicBezTo>
                  <a:pt x="419365" y="1220919"/>
                  <a:pt x="405771" y="1234513"/>
                  <a:pt x="389002" y="1234513"/>
                </a:cubicBezTo>
                <a:cubicBezTo>
                  <a:pt x="372232" y="1234513"/>
                  <a:pt x="358638" y="1220919"/>
                  <a:pt x="358638" y="1204150"/>
                </a:cubicBezTo>
                <a:cubicBezTo>
                  <a:pt x="358638" y="1187380"/>
                  <a:pt x="372232" y="1173786"/>
                  <a:pt x="389002" y="1173786"/>
                </a:cubicBezTo>
                <a:close/>
                <a:moveTo>
                  <a:pt x="316447" y="1173786"/>
                </a:moveTo>
                <a:cubicBezTo>
                  <a:pt x="333216" y="1173786"/>
                  <a:pt x="346810" y="1187380"/>
                  <a:pt x="346810" y="1204150"/>
                </a:cubicBezTo>
                <a:cubicBezTo>
                  <a:pt x="346810" y="1220919"/>
                  <a:pt x="333216" y="1234513"/>
                  <a:pt x="316447" y="1234513"/>
                </a:cubicBezTo>
                <a:cubicBezTo>
                  <a:pt x="299677" y="1234513"/>
                  <a:pt x="286084" y="1220919"/>
                  <a:pt x="286084" y="1204150"/>
                </a:cubicBezTo>
                <a:cubicBezTo>
                  <a:pt x="286084" y="1187380"/>
                  <a:pt x="299677" y="1173786"/>
                  <a:pt x="316447" y="1173786"/>
                </a:cubicBezTo>
                <a:close/>
                <a:moveTo>
                  <a:pt x="243892" y="1173786"/>
                </a:moveTo>
                <a:cubicBezTo>
                  <a:pt x="260662" y="1173786"/>
                  <a:pt x="274256" y="1187380"/>
                  <a:pt x="274256" y="1204150"/>
                </a:cubicBezTo>
                <a:cubicBezTo>
                  <a:pt x="274256" y="1220919"/>
                  <a:pt x="260662" y="1234513"/>
                  <a:pt x="243892" y="1234513"/>
                </a:cubicBezTo>
                <a:cubicBezTo>
                  <a:pt x="227123" y="1234513"/>
                  <a:pt x="213529" y="1220919"/>
                  <a:pt x="213529" y="1204150"/>
                </a:cubicBezTo>
                <a:cubicBezTo>
                  <a:pt x="213529" y="1187380"/>
                  <a:pt x="227123" y="1173786"/>
                  <a:pt x="243892" y="1173786"/>
                </a:cubicBezTo>
                <a:close/>
                <a:moveTo>
                  <a:pt x="171339" y="1173786"/>
                </a:moveTo>
                <a:cubicBezTo>
                  <a:pt x="188107" y="1173786"/>
                  <a:pt x="201701" y="1187380"/>
                  <a:pt x="201701" y="1204150"/>
                </a:cubicBezTo>
                <a:cubicBezTo>
                  <a:pt x="201701" y="1220919"/>
                  <a:pt x="188107" y="1234513"/>
                  <a:pt x="171339" y="1234513"/>
                </a:cubicBezTo>
                <a:cubicBezTo>
                  <a:pt x="154627" y="1234513"/>
                  <a:pt x="141034" y="1220919"/>
                  <a:pt x="141034" y="1204150"/>
                </a:cubicBezTo>
                <a:cubicBezTo>
                  <a:pt x="141034" y="1187380"/>
                  <a:pt x="154627" y="1173786"/>
                  <a:pt x="171339" y="1173786"/>
                </a:cubicBezTo>
                <a:close/>
                <a:moveTo>
                  <a:pt x="98852" y="1173786"/>
                </a:moveTo>
                <a:cubicBezTo>
                  <a:pt x="115616" y="1173786"/>
                  <a:pt x="129210" y="1187380"/>
                  <a:pt x="129210" y="1204150"/>
                </a:cubicBezTo>
                <a:cubicBezTo>
                  <a:pt x="129210" y="1220919"/>
                  <a:pt x="115616" y="1234513"/>
                  <a:pt x="98852" y="1234513"/>
                </a:cubicBezTo>
                <a:cubicBezTo>
                  <a:pt x="82080" y="1234513"/>
                  <a:pt x="68486" y="1220919"/>
                  <a:pt x="68486" y="1204150"/>
                </a:cubicBezTo>
                <a:cubicBezTo>
                  <a:pt x="68486" y="1187380"/>
                  <a:pt x="82080" y="1173786"/>
                  <a:pt x="98852" y="1173786"/>
                </a:cubicBezTo>
                <a:close/>
                <a:moveTo>
                  <a:pt x="26297" y="1173786"/>
                </a:moveTo>
                <a:cubicBezTo>
                  <a:pt x="43063" y="1173786"/>
                  <a:pt x="56658" y="1187380"/>
                  <a:pt x="56658" y="1204150"/>
                </a:cubicBezTo>
                <a:cubicBezTo>
                  <a:pt x="56658" y="1220919"/>
                  <a:pt x="43063" y="1234513"/>
                  <a:pt x="26297" y="1234513"/>
                </a:cubicBezTo>
                <a:cubicBezTo>
                  <a:pt x="17912" y="1234513"/>
                  <a:pt x="10321" y="1231115"/>
                  <a:pt x="4826" y="1225620"/>
                </a:cubicBezTo>
                <a:lnTo>
                  <a:pt x="0" y="1213970"/>
                </a:lnTo>
                <a:lnTo>
                  <a:pt x="0" y="1194329"/>
                </a:lnTo>
                <a:lnTo>
                  <a:pt x="4826" y="1182679"/>
                </a:lnTo>
                <a:cubicBezTo>
                  <a:pt x="10321" y="1177185"/>
                  <a:pt x="17912" y="1173786"/>
                  <a:pt x="26297" y="1173786"/>
                </a:cubicBezTo>
                <a:close/>
                <a:moveTo>
                  <a:pt x="1477320" y="1093335"/>
                </a:moveTo>
                <a:cubicBezTo>
                  <a:pt x="1485705" y="1093335"/>
                  <a:pt x="1493295" y="1096733"/>
                  <a:pt x="1498790" y="1102228"/>
                </a:cubicBezTo>
                <a:lnTo>
                  <a:pt x="1505389" y="1118160"/>
                </a:lnTo>
                <a:lnTo>
                  <a:pt x="1493855" y="1142105"/>
                </a:lnTo>
                <a:lnTo>
                  <a:pt x="1487887" y="1151929"/>
                </a:lnTo>
                <a:lnTo>
                  <a:pt x="1477320" y="1154062"/>
                </a:lnTo>
                <a:cubicBezTo>
                  <a:pt x="1460550" y="1154062"/>
                  <a:pt x="1446956" y="1140468"/>
                  <a:pt x="1446956" y="1123698"/>
                </a:cubicBezTo>
                <a:cubicBezTo>
                  <a:pt x="1446956" y="1106929"/>
                  <a:pt x="1460550" y="1093335"/>
                  <a:pt x="1477320" y="1093335"/>
                </a:cubicBezTo>
                <a:close/>
                <a:moveTo>
                  <a:pt x="1404765" y="1093335"/>
                </a:moveTo>
                <a:cubicBezTo>
                  <a:pt x="1421535" y="1093335"/>
                  <a:pt x="1435129" y="1106929"/>
                  <a:pt x="1435129" y="1123698"/>
                </a:cubicBezTo>
                <a:cubicBezTo>
                  <a:pt x="1435129" y="1140468"/>
                  <a:pt x="1421535" y="1154062"/>
                  <a:pt x="1404765" y="1154062"/>
                </a:cubicBezTo>
                <a:cubicBezTo>
                  <a:pt x="1387996" y="1154062"/>
                  <a:pt x="1374402" y="1140468"/>
                  <a:pt x="1374402" y="1123698"/>
                </a:cubicBezTo>
                <a:cubicBezTo>
                  <a:pt x="1374402" y="1106929"/>
                  <a:pt x="1387996" y="1093335"/>
                  <a:pt x="1404765" y="1093335"/>
                </a:cubicBezTo>
                <a:close/>
                <a:moveTo>
                  <a:pt x="1332211" y="1093335"/>
                </a:moveTo>
                <a:cubicBezTo>
                  <a:pt x="1348980" y="1093335"/>
                  <a:pt x="1362574" y="1106929"/>
                  <a:pt x="1362574" y="1123698"/>
                </a:cubicBezTo>
                <a:cubicBezTo>
                  <a:pt x="1362574" y="1140468"/>
                  <a:pt x="1348980" y="1154062"/>
                  <a:pt x="1332211" y="1154062"/>
                </a:cubicBezTo>
                <a:cubicBezTo>
                  <a:pt x="1315441" y="1154062"/>
                  <a:pt x="1301847" y="1140468"/>
                  <a:pt x="1301847" y="1123698"/>
                </a:cubicBezTo>
                <a:cubicBezTo>
                  <a:pt x="1301847" y="1106929"/>
                  <a:pt x="1315441" y="1093335"/>
                  <a:pt x="1332211" y="1093335"/>
                </a:cubicBezTo>
                <a:close/>
                <a:moveTo>
                  <a:pt x="1259656" y="1093335"/>
                </a:moveTo>
                <a:cubicBezTo>
                  <a:pt x="1276426" y="1093335"/>
                  <a:pt x="1290020" y="1106929"/>
                  <a:pt x="1290020" y="1123698"/>
                </a:cubicBezTo>
                <a:cubicBezTo>
                  <a:pt x="1290020" y="1140468"/>
                  <a:pt x="1276426" y="1154062"/>
                  <a:pt x="1259656" y="1154062"/>
                </a:cubicBezTo>
                <a:cubicBezTo>
                  <a:pt x="1242887" y="1154062"/>
                  <a:pt x="1229293" y="1140468"/>
                  <a:pt x="1229293" y="1123698"/>
                </a:cubicBezTo>
                <a:cubicBezTo>
                  <a:pt x="1229293" y="1106929"/>
                  <a:pt x="1242887" y="1093335"/>
                  <a:pt x="1259656" y="1093335"/>
                </a:cubicBezTo>
                <a:close/>
                <a:moveTo>
                  <a:pt x="1187102" y="1093335"/>
                </a:moveTo>
                <a:cubicBezTo>
                  <a:pt x="1203871" y="1093335"/>
                  <a:pt x="1217465" y="1106929"/>
                  <a:pt x="1217465" y="1123698"/>
                </a:cubicBezTo>
                <a:cubicBezTo>
                  <a:pt x="1217465" y="1140468"/>
                  <a:pt x="1203871" y="1154062"/>
                  <a:pt x="1187102" y="1154062"/>
                </a:cubicBezTo>
                <a:cubicBezTo>
                  <a:pt x="1170332" y="1154062"/>
                  <a:pt x="1156738" y="1140468"/>
                  <a:pt x="1156738" y="1123698"/>
                </a:cubicBezTo>
                <a:cubicBezTo>
                  <a:pt x="1156738" y="1106929"/>
                  <a:pt x="1170332" y="1093335"/>
                  <a:pt x="1187102" y="1093335"/>
                </a:cubicBezTo>
                <a:close/>
                <a:moveTo>
                  <a:pt x="1114547" y="1093335"/>
                </a:moveTo>
                <a:cubicBezTo>
                  <a:pt x="1131317" y="1093335"/>
                  <a:pt x="1144911" y="1106929"/>
                  <a:pt x="1144911" y="1123698"/>
                </a:cubicBezTo>
                <a:cubicBezTo>
                  <a:pt x="1144911" y="1140468"/>
                  <a:pt x="1131317" y="1154062"/>
                  <a:pt x="1114547" y="1154062"/>
                </a:cubicBezTo>
                <a:cubicBezTo>
                  <a:pt x="1097778" y="1154062"/>
                  <a:pt x="1084184" y="1140468"/>
                  <a:pt x="1084184" y="1123698"/>
                </a:cubicBezTo>
                <a:cubicBezTo>
                  <a:pt x="1084184" y="1106929"/>
                  <a:pt x="1097778" y="1093335"/>
                  <a:pt x="1114547" y="1093335"/>
                </a:cubicBezTo>
                <a:close/>
                <a:moveTo>
                  <a:pt x="1041993" y="1093335"/>
                </a:moveTo>
                <a:cubicBezTo>
                  <a:pt x="1058762" y="1093335"/>
                  <a:pt x="1072356" y="1106929"/>
                  <a:pt x="1072356" y="1123698"/>
                </a:cubicBezTo>
                <a:cubicBezTo>
                  <a:pt x="1072356" y="1140468"/>
                  <a:pt x="1058762" y="1154062"/>
                  <a:pt x="1041993" y="1154062"/>
                </a:cubicBezTo>
                <a:cubicBezTo>
                  <a:pt x="1025223" y="1154062"/>
                  <a:pt x="1011629" y="1140468"/>
                  <a:pt x="1011629" y="1123698"/>
                </a:cubicBezTo>
                <a:cubicBezTo>
                  <a:pt x="1011629" y="1106929"/>
                  <a:pt x="1025223" y="1093335"/>
                  <a:pt x="1041993" y="1093335"/>
                </a:cubicBezTo>
                <a:close/>
                <a:moveTo>
                  <a:pt x="969438" y="1093335"/>
                </a:moveTo>
                <a:cubicBezTo>
                  <a:pt x="986208" y="1093335"/>
                  <a:pt x="999801" y="1106929"/>
                  <a:pt x="999801" y="1123698"/>
                </a:cubicBezTo>
                <a:cubicBezTo>
                  <a:pt x="999801" y="1140468"/>
                  <a:pt x="986208" y="1154062"/>
                  <a:pt x="969438" y="1154062"/>
                </a:cubicBezTo>
                <a:cubicBezTo>
                  <a:pt x="952669" y="1154062"/>
                  <a:pt x="939075" y="1140468"/>
                  <a:pt x="939075" y="1123698"/>
                </a:cubicBezTo>
                <a:cubicBezTo>
                  <a:pt x="939075" y="1106929"/>
                  <a:pt x="952669" y="1093335"/>
                  <a:pt x="969438" y="1093335"/>
                </a:cubicBezTo>
                <a:close/>
                <a:moveTo>
                  <a:pt x="896883" y="1093335"/>
                </a:moveTo>
                <a:cubicBezTo>
                  <a:pt x="913653" y="1093335"/>
                  <a:pt x="927247" y="1106929"/>
                  <a:pt x="927247" y="1123698"/>
                </a:cubicBezTo>
                <a:cubicBezTo>
                  <a:pt x="927247" y="1140468"/>
                  <a:pt x="913653" y="1154062"/>
                  <a:pt x="896883" y="1154062"/>
                </a:cubicBezTo>
                <a:cubicBezTo>
                  <a:pt x="880114" y="1154062"/>
                  <a:pt x="866520" y="1140468"/>
                  <a:pt x="866520" y="1123698"/>
                </a:cubicBezTo>
                <a:cubicBezTo>
                  <a:pt x="866520" y="1106929"/>
                  <a:pt x="880114" y="1093335"/>
                  <a:pt x="896883" y="1093335"/>
                </a:cubicBezTo>
                <a:close/>
                <a:moveTo>
                  <a:pt x="824329" y="1093335"/>
                </a:moveTo>
                <a:cubicBezTo>
                  <a:pt x="841098" y="1093335"/>
                  <a:pt x="854692" y="1106929"/>
                  <a:pt x="854692" y="1123698"/>
                </a:cubicBezTo>
                <a:cubicBezTo>
                  <a:pt x="854692" y="1140468"/>
                  <a:pt x="841098" y="1154062"/>
                  <a:pt x="824329" y="1154062"/>
                </a:cubicBezTo>
                <a:cubicBezTo>
                  <a:pt x="807559" y="1154062"/>
                  <a:pt x="793965" y="1140468"/>
                  <a:pt x="793965" y="1123698"/>
                </a:cubicBezTo>
                <a:cubicBezTo>
                  <a:pt x="793965" y="1106929"/>
                  <a:pt x="807559" y="1093335"/>
                  <a:pt x="824329" y="1093335"/>
                </a:cubicBezTo>
                <a:close/>
                <a:moveTo>
                  <a:pt x="751774" y="1093335"/>
                </a:moveTo>
                <a:cubicBezTo>
                  <a:pt x="768544" y="1093335"/>
                  <a:pt x="782138" y="1106929"/>
                  <a:pt x="782138" y="1123698"/>
                </a:cubicBezTo>
                <a:cubicBezTo>
                  <a:pt x="782138" y="1140468"/>
                  <a:pt x="768544" y="1154062"/>
                  <a:pt x="751774" y="1154062"/>
                </a:cubicBezTo>
                <a:cubicBezTo>
                  <a:pt x="735005" y="1154062"/>
                  <a:pt x="721411" y="1140468"/>
                  <a:pt x="721411" y="1123698"/>
                </a:cubicBezTo>
                <a:cubicBezTo>
                  <a:pt x="721411" y="1106929"/>
                  <a:pt x="735005" y="1093335"/>
                  <a:pt x="751774" y="1093335"/>
                </a:cubicBezTo>
                <a:close/>
                <a:moveTo>
                  <a:pt x="679220" y="1093335"/>
                </a:moveTo>
                <a:cubicBezTo>
                  <a:pt x="695989" y="1093335"/>
                  <a:pt x="709583" y="1106929"/>
                  <a:pt x="709583" y="1123698"/>
                </a:cubicBezTo>
                <a:cubicBezTo>
                  <a:pt x="709583" y="1140468"/>
                  <a:pt x="695989" y="1154062"/>
                  <a:pt x="679220" y="1154062"/>
                </a:cubicBezTo>
                <a:cubicBezTo>
                  <a:pt x="662450" y="1154062"/>
                  <a:pt x="648856" y="1140468"/>
                  <a:pt x="648856" y="1123698"/>
                </a:cubicBezTo>
                <a:cubicBezTo>
                  <a:pt x="648856" y="1106929"/>
                  <a:pt x="662450" y="1093335"/>
                  <a:pt x="679220" y="1093335"/>
                </a:cubicBezTo>
                <a:close/>
                <a:moveTo>
                  <a:pt x="606665" y="1093335"/>
                </a:moveTo>
                <a:cubicBezTo>
                  <a:pt x="623435" y="1093335"/>
                  <a:pt x="637029" y="1106929"/>
                  <a:pt x="637029" y="1123698"/>
                </a:cubicBezTo>
                <a:cubicBezTo>
                  <a:pt x="637029" y="1140468"/>
                  <a:pt x="623435" y="1154062"/>
                  <a:pt x="606665" y="1154062"/>
                </a:cubicBezTo>
                <a:cubicBezTo>
                  <a:pt x="589896" y="1154062"/>
                  <a:pt x="576302" y="1140468"/>
                  <a:pt x="576302" y="1123698"/>
                </a:cubicBezTo>
                <a:cubicBezTo>
                  <a:pt x="576302" y="1106929"/>
                  <a:pt x="589896" y="1093335"/>
                  <a:pt x="606665" y="1093335"/>
                </a:cubicBezTo>
                <a:close/>
                <a:moveTo>
                  <a:pt x="534111" y="1093335"/>
                </a:moveTo>
                <a:cubicBezTo>
                  <a:pt x="550880" y="1093335"/>
                  <a:pt x="564474" y="1106929"/>
                  <a:pt x="564474" y="1123698"/>
                </a:cubicBezTo>
                <a:cubicBezTo>
                  <a:pt x="564474" y="1140468"/>
                  <a:pt x="550880" y="1154062"/>
                  <a:pt x="534111" y="1154062"/>
                </a:cubicBezTo>
                <a:cubicBezTo>
                  <a:pt x="517341" y="1154062"/>
                  <a:pt x="503747" y="1140468"/>
                  <a:pt x="503747" y="1123698"/>
                </a:cubicBezTo>
                <a:cubicBezTo>
                  <a:pt x="503747" y="1106929"/>
                  <a:pt x="517341" y="1093335"/>
                  <a:pt x="534111" y="1093335"/>
                </a:cubicBezTo>
                <a:close/>
                <a:moveTo>
                  <a:pt x="461556" y="1093335"/>
                </a:moveTo>
                <a:cubicBezTo>
                  <a:pt x="478326" y="1093335"/>
                  <a:pt x="491920" y="1106929"/>
                  <a:pt x="491920" y="1123698"/>
                </a:cubicBezTo>
                <a:cubicBezTo>
                  <a:pt x="491920" y="1140468"/>
                  <a:pt x="478326" y="1154062"/>
                  <a:pt x="461556" y="1154062"/>
                </a:cubicBezTo>
                <a:cubicBezTo>
                  <a:pt x="444787" y="1154062"/>
                  <a:pt x="431192" y="1140468"/>
                  <a:pt x="431192" y="1123698"/>
                </a:cubicBezTo>
                <a:cubicBezTo>
                  <a:pt x="431192" y="1106929"/>
                  <a:pt x="444787" y="1093335"/>
                  <a:pt x="461556" y="1093335"/>
                </a:cubicBezTo>
                <a:close/>
                <a:moveTo>
                  <a:pt x="389002" y="1093335"/>
                </a:moveTo>
                <a:cubicBezTo>
                  <a:pt x="405771" y="1093335"/>
                  <a:pt x="419365" y="1106929"/>
                  <a:pt x="419365" y="1123698"/>
                </a:cubicBezTo>
                <a:cubicBezTo>
                  <a:pt x="419365" y="1140468"/>
                  <a:pt x="405771" y="1154062"/>
                  <a:pt x="389002" y="1154062"/>
                </a:cubicBezTo>
                <a:cubicBezTo>
                  <a:pt x="372232" y="1154062"/>
                  <a:pt x="358638" y="1140468"/>
                  <a:pt x="358638" y="1123698"/>
                </a:cubicBezTo>
                <a:cubicBezTo>
                  <a:pt x="358638" y="1106929"/>
                  <a:pt x="372232" y="1093335"/>
                  <a:pt x="389002" y="1093335"/>
                </a:cubicBezTo>
                <a:close/>
                <a:moveTo>
                  <a:pt x="316447" y="1093335"/>
                </a:moveTo>
                <a:cubicBezTo>
                  <a:pt x="333216" y="1093335"/>
                  <a:pt x="346810" y="1106929"/>
                  <a:pt x="346810" y="1123698"/>
                </a:cubicBezTo>
                <a:cubicBezTo>
                  <a:pt x="346810" y="1140468"/>
                  <a:pt x="333216" y="1154062"/>
                  <a:pt x="316447" y="1154062"/>
                </a:cubicBezTo>
                <a:cubicBezTo>
                  <a:pt x="299677" y="1154062"/>
                  <a:pt x="286084" y="1140468"/>
                  <a:pt x="286084" y="1123698"/>
                </a:cubicBezTo>
                <a:cubicBezTo>
                  <a:pt x="286084" y="1106929"/>
                  <a:pt x="299677" y="1093335"/>
                  <a:pt x="316447" y="1093335"/>
                </a:cubicBezTo>
                <a:close/>
                <a:moveTo>
                  <a:pt x="243892" y="1093335"/>
                </a:moveTo>
                <a:cubicBezTo>
                  <a:pt x="260662" y="1093335"/>
                  <a:pt x="274256" y="1106929"/>
                  <a:pt x="274256" y="1123698"/>
                </a:cubicBezTo>
                <a:cubicBezTo>
                  <a:pt x="274256" y="1140468"/>
                  <a:pt x="260662" y="1154062"/>
                  <a:pt x="243892" y="1154062"/>
                </a:cubicBezTo>
                <a:cubicBezTo>
                  <a:pt x="227123" y="1154062"/>
                  <a:pt x="213529" y="1140468"/>
                  <a:pt x="213529" y="1123698"/>
                </a:cubicBezTo>
                <a:cubicBezTo>
                  <a:pt x="213529" y="1106929"/>
                  <a:pt x="227123" y="1093335"/>
                  <a:pt x="243892" y="1093335"/>
                </a:cubicBezTo>
                <a:close/>
                <a:moveTo>
                  <a:pt x="171339" y="1093335"/>
                </a:moveTo>
                <a:cubicBezTo>
                  <a:pt x="188107" y="1093335"/>
                  <a:pt x="201701" y="1106929"/>
                  <a:pt x="201701" y="1123698"/>
                </a:cubicBezTo>
                <a:cubicBezTo>
                  <a:pt x="201701" y="1140468"/>
                  <a:pt x="188107" y="1154062"/>
                  <a:pt x="171339" y="1154062"/>
                </a:cubicBezTo>
                <a:cubicBezTo>
                  <a:pt x="154633" y="1154062"/>
                  <a:pt x="141040" y="1140468"/>
                  <a:pt x="141040" y="1123698"/>
                </a:cubicBezTo>
                <a:cubicBezTo>
                  <a:pt x="141040" y="1106929"/>
                  <a:pt x="154633" y="1093335"/>
                  <a:pt x="171339" y="1093335"/>
                </a:cubicBezTo>
                <a:close/>
                <a:moveTo>
                  <a:pt x="98858" y="1093335"/>
                </a:moveTo>
                <a:cubicBezTo>
                  <a:pt x="115622" y="1093335"/>
                  <a:pt x="129216" y="1106929"/>
                  <a:pt x="129216" y="1123698"/>
                </a:cubicBezTo>
                <a:cubicBezTo>
                  <a:pt x="129216" y="1140468"/>
                  <a:pt x="115622" y="1154062"/>
                  <a:pt x="98858" y="1154062"/>
                </a:cubicBezTo>
                <a:cubicBezTo>
                  <a:pt x="82086" y="1154062"/>
                  <a:pt x="68492" y="1140468"/>
                  <a:pt x="68492" y="1123698"/>
                </a:cubicBezTo>
                <a:cubicBezTo>
                  <a:pt x="68492" y="1106929"/>
                  <a:pt x="82086" y="1093335"/>
                  <a:pt x="98858" y="1093335"/>
                </a:cubicBezTo>
                <a:close/>
                <a:moveTo>
                  <a:pt x="26303" y="1093335"/>
                </a:moveTo>
                <a:cubicBezTo>
                  <a:pt x="43069" y="1093335"/>
                  <a:pt x="56664" y="1106929"/>
                  <a:pt x="56664" y="1123698"/>
                </a:cubicBezTo>
                <a:cubicBezTo>
                  <a:pt x="56664" y="1140468"/>
                  <a:pt x="43069" y="1154062"/>
                  <a:pt x="26303" y="1154062"/>
                </a:cubicBezTo>
                <a:cubicBezTo>
                  <a:pt x="17918" y="1154062"/>
                  <a:pt x="10327" y="1150664"/>
                  <a:pt x="4832" y="1145169"/>
                </a:cubicBezTo>
                <a:lnTo>
                  <a:pt x="0" y="1133503"/>
                </a:lnTo>
                <a:lnTo>
                  <a:pt x="0" y="1113894"/>
                </a:lnTo>
                <a:lnTo>
                  <a:pt x="4832" y="1102228"/>
                </a:lnTo>
                <a:cubicBezTo>
                  <a:pt x="10327" y="1096734"/>
                  <a:pt x="17918" y="1093335"/>
                  <a:pt x="26303" y="1093335"/>
                </a:cubicBezTo>
                <a:close/>
                <a:moveTo>
                  <a:pt x="1549874" y="1012883"/>
                </a:moveTo>
                <a:lnTo>
                  <a:pt x="1555552" y="1014029"/>
                </a:lnTo>
                <a:lnTo>
                  <a:pt x="1530465" y="1066106"/>
                </a:lnTo>
                <a:lnTo>
                  <a:pt x="1528404" y="1064717"/>
                </a:lnTo>
                <a:cubicBezTo>
                  <a:pt x="1522910" y="1059222"/>
                  <a:pt x="1519511" y="1051631"/>
                  <a:pt x="1519511" y="1043246"/>
                </a:cubicBezTo>
                <a:cubicBezTo>
                  <a:pt x="1519511" y="1026477"/>
                  <a:pt x="1533105" y="1012883"/>
                  <a:pt x="1549874" y="1012883"/>
                </a:cubicBezTo>
                <a:close/>
                <a:moveTo>
                  <a:pt x="1477320" y="1012883"/>
                </a:moveTo>
                <a:cubicBezTo>
                  <a:pt x="1494089" y="1012883"/>
                  <a:pt x="1507683" y="1026477"/>
                  <a:pt x="1507683" y="1043246"/>
                </a:cubicBezTo>
                <a:cubicBezTo>
                  <a:pt x="1507683" y="1060016"/>
                  <a:pt x="1494089" y="1073610"/>
                  <a:pt x="1477320" y="1073610"/>
                </a:cubicBezTo>
                <a:cubicBezTo>
                  <a:pt x="1460550" y="1073610"/>
                  <a:pt x="1446956" y="1060016"/>
                  <a:pt x="1446956" y="1043246"/>
                </a:cubicBezTo>
                <a:cubicBezTo>
                  <a:pt x="1446956" y="1026477"/>
                  <a:pt x="1460550" y="1012883"/>
                  <a:pt x="1477320" y="1012883"/>
                </a:cubicBezTo>
                <a:close/>
                <a:moveTo>
                  <a:pt x="1404765" y="1012883"/>
                </a:moveTo>
                <a:cubicBezTo>
                  <a:pt x="1421535" y="1012883"/>
                  <a:pt x="1435129" y="1026477"/>
                  <a:pt x="1435129" y="1043246"/>
                </a:cubicBezTo>
                <a:cubicBezTo>
                  <a:pt x="1435129" y="1060016"/>
                  <a:pt x="1421535" y="1073610"/>
                  <a:pt x="1404765" y="1073610"/>
                </a:cubicBezTo>
                <a:cubicBezTo>
                  <a:pt x="1387996" y="1073610"/>
                  <a:pt x="1374402" y="1060016"/>
                  <a:pt x="1374402" y="1043246"/>
                </a:cubicBezTo>
                <a:cubicBezTo>
                  <a:pt x="1374402" y="1026477"/>
                  <a:pt x="1387996" y="1012883"/>
                  <a:pt x="1404765" y="1012883"/>
                </a:cubicBezTo>
                <a:close/>
                <a:moveTo>
                  <a:pt x="1332211" y="1012883"/>
                </a:moveTo>
                <a:cubicBezTo>
                  <a:pt x="1348980" y="1012883"/>
                  <a:pt x="1362574" y="1026477"/>
                  <a:pt x="1362574" y="1043246"/>
                </a:cubicBezTo>
                <a:cubicBezTo>
                  <a:pt x="1362574" y="1060016"/>
                  <a:pt x="1348980" y="1073610"/>
                  <a:pt x="1332211" y="1073610"/>
                </a:cubicBezTo>
                <a:cubicBezTo>
                  <a:pt x="1315441" y="1073610"/>
                  <a:pt x="1301847" y="1060016"/>
                  <a:pt x="1301847" y="1043246"/>
                </a:cubicBezTo>
                <a:cubicBezTo>
                  <a:pt x="1301847" y="1026477"/>
                  <a:pt x="1315441" y="1012883"/>
                  <a:pt x="1332211" y="1012883"/>
                </a:cubicBezTo>
                <a:close/>
                <a:moveTo>
                  <a:pt x="1259656" y="1012883"/>
                </a:moveTo>
                <a:cubicBezTo>
                  <a:pt x="1276426" y="1012883"/>
                  <a:pt x="1290020" y="1026477"/>
                  <a:pt x="1290020" y="1043246"/>
                </a:cubicBezTo>
                <a:cubicBezTo>
                  <a:pt x="1290020" y="1060016"/>
                  <a:pt x="1276426" y="1073610"/>
                  <a:pt x="1259656" y="1073610"/>
                </a:cubicBezTo>
                <a:cubicBezTo>
                  <a:pt x="1242887" y="1073610"/>
                  <a:pt x="1229293" y="1060016"/>
                  <a:pt x="1229293" y="1043246"/>
                </a:cubicBezTo>
                <a:cubicBezTo>
                  <a:pt x="1229293" y="1026477"/>
                  <a:pt x="1242887" y="1012883"/>
                  <a:pt x="1259656" y="1012883"/>
                </a:cubicBezTo>
                <a:close/>
                <a:moveTo>
                  <a:pt x="1187102" y="1012883"/>
                </a:moveTo>
                <a:cubicBezTo>
                  <a:pt x="1203871" y="1012883"/>
                  <a:pt x="1217465" y="1026477"/>
                  <a:pt x="1217465" y="1043246"/>
                </a:cubicBezTo>
                <a:cubicBezTo>
                  <a:pt x="1217465" y="1060016"/>
                  <a:pt x="1203871" y="1073610"/>
                  <a:pt x="1187102" y="1073610"/>
                </a:cubicBezTo>
                <a:cubicBezTo>
                  <a:pt x="1170332" y="1073610"/>
                  <a:pt x="1156738" y="1060016"/>
                  <a:pt x="1156738" y="1043246"/>
                </a:cubicBezTo>
                <a:cubicBezTo>
                  <a:pt x="1156738" y="1026477"/>
                  <a:pt x="1170332" y="1012883"/>
                  <a:pt x="1187102" y="1012883"/>
                </a:cubicBezTo>
                <a:close/>
                <a:moveTo>
                  <a:pt x="1114547" y="1012883"/>
                </a:moveTo>
                <a:cubicBezTo>
                  <a:pt x="1131317" y="1012883"/>
                  <a:pt x="1144911" y="1026477"/>
                  <a:pt x="1144911" y="1043246"/>
                </a:cubicBezTo>
                <a:cubicBezTo>
                  <a:pt x="1144911" y="1060016"/>
                  <a:pt x="1131317" y="1073610"/>
                  <a:pt x="1114547" y="1073610"/>
                </a:cubicBezTo>
                <a:cubicBezTo>
                  <a:pt x="1097778" y="1073610"/>
                  <a:pt x="1084184" y="1060016"/>
                  <a:pt x="1084184" y="1043246"/>
                </a:cubicBezTo>
                <a:cubicBezTo>
                  <a:pt x="1084184" y="1026477"/>
                  <a:pt x="1097778" y="1012883"/>
                  <a:pt x="1114547" y="1012883"/>
                </a:cubicBezTo>
                <a:close/>
                <a:moveTo>
                  <a:pt x="1041993" y="1012883"/>
                </a:moveTo>
                <a:cubicBezTo>
                  <a:pt x="1058762" y="1012883"/>
                  <a:pt x="1072356" y="1026477"/>
                  <a:pt x="1072356" y="1043246"/>
                </a:cubicBezTo>
                <a:cubicBezTo>
                  <a:pt x="1072356" y="1060016"/>
                  <a:pt x="1058762" y="1073610"/>
                  <a:pt x="1041993" y="1073610"/>
                </a:cubicBezTo>
                <a:cubicBezTo>
                  <a:pt x="1025223" y="1073610"/>
                  <a:pt x="1011629" y="1060016"/>
                  <a:pt x="1011629" y="1043246"/>
                </a:cubicBezTo>
                <a:cubicBezTo>
                  <a:pt x="1011629" y="1026477"/>
                  <a:pt x="1025223" y="1012883"/>
                  <a:pt x="1041993" y="1012883"/>
                </a:cubicBezTo>
                <a:close/>
                <a:moveTo>
                  <a:pt x="969438" y="1012883"/>
                </a:moveTo>
                <a:cubicBezTo>
                  <a:pt x="986208" y="1012883"/>
                  <a:pt x="999801" y="1026477"/>
                  <a:pt x="999801" y="1043246"/>
                </a:cubicBezTo>
                <a:cubicBezTo>
                  <a:pt x="999801" y="1060016"/>
                  <a:pt x="986208" y="1073610"/>
                  <a:pt x="969438" y="1073610"/>
                </a:cubicBezTo>
                <a:cubicBezTo>
                  <a:pt x="952669" y="1073610"/>
                  <a:pt x="939075" y="1060016"/>
                  <a:pt x="939075" y="1043246"/>
                </a:cubicBezTo>
                <a:cubicBezTo>
                  <a:pt x="939075" y="1026477"/>
                  <a:pt x="952669" y="1012883"/>
                  <a:pt x="969438" y="1012883"/>
                </a:cubicBezTo>
                <a:close/>
                <a:moveTo>
                  <a:pt x="896883" y="1012883"/>
                </a:moveTo>
                <a:cubicBezTo>
                  <a:pt x="913653" y="1012883"/>
                  <a:pt x="927247" y="1026477"/>
                  <a:pt x="927247" y="1043246"/>
                </a:cubicBezTo>
                <a:cubicBezTo>
                  <a:pt x="927247" y="1060016"/>
                  <a:pt x="913653" y="1073610"/>
                  <a:pt x="896883" y="1073610"/>
                </a:cubicBezTo>
                <a:cubicBezTo>
                  <a:pt x="880114" y="1073610"/>
                  <a:pt x="866520" y="1060016"/>
                  <a:pt x="866520" y="1043246"/>
                </a:cubicBezTo>
                <a:cubicBezTo>
                  <a:pt x="866520" y="1026477"/>
                  <a:pt x="880114" y="1012883"/>
                  <a:pt x="896883" y="1012883"/>
                </a:cubicBezTo>
                <a:close/>
                <a:moveTo>
                  <a:pt x="824329" y="1012883"/>
                </a:moveTo>
                <a:cubicBezTo>
                  <a:pt x="841098" y="1012883"/>
                  <a:pt x="854692" y="1026477"/>
                  <a:pt x="854692" y="1043246"/>
                </a:cubicBezTo>
                <a:cubicBezTo>
                  <a:pt x="854692" y="1060016"/>
                  <a:pt x="841098" y="1073610"/>
                  <a:pt x="824329" y="1073610"/>
                </a:cubicBezTo>
                <a:cubicBezTo>
                  <a:pt x="807559" y="1073610"/>
                  <a:pt x="793965" y="1060016"/>
                  <a:pt x="793965" y="1043246"/>
                </a:cubicBezTo>
                <a:cubicBezTo>
                  <a:pt x="793965" y="1026477"/>
                  <a:pt x="807559" y="1012883"/>
                  <a:pt x="824329" y="1012883"/>
                </a:cubicBezTo>
                <a:close/>
                <a:moveTo>
                  <a:pt x="751774" y="1012883"/>
                </a:moveTo>
                <a:cubicBezTo>
                  <a:pt x="768544" y="1012883"/>
                  <a:pt x="782138" y="1026477"/>
                  <a:pt x="782138" y="1043246"/>
                </a:cubicBezTo>
                <a:cubicBezTo>
                  <a:pt x="782138" y="1060016"/>
                  <a:pt x="768544" y="1073610"/>
                  <a:pt x="751774" y="1073610"/>
                </a:cubicBezTo>
                <a:cubicBezTo>
                  <a:pt x="735005" y="1073610"/>
                  <a:pt x="721411" y="1060016"/>
                  <a:pt x="721411" y="1043246"/>
                </a:cubicBezTo>
                <a:cubicBezTo>
                  <a:pt x="721411" y="1026477"/>
                  <a:pt x="735005" y="1012883"/>
                  <a:pt x="751774" y="1012883"/>
                </a:cubicBezTo>
                <a:close/>
                <a:moveTo>
                  <a:pt x="679220" y="1012883"/>
                </a:moveTo>
                <a:cubicBezTo>
                  <a:pt x="695989" y="1012883"/>
                  <a:pt x="709583" y="1026477"/>
                  <a:pt x="709583" y="1043246"/>
                </a:cubicBezTo>
                <a:cubicBezTo>
                  <a:pt x="709583" y="1060016"/>
                  <a:pt x="695989" y="1073610"/>
                  <a:pt x="679220" y="1073610"/>
                </a:cubicBezTo>
                <a:cubicBezTo>
                  <a:pt x="662450" y="1073610"/>
                  <a:pt x="648856" y="1060016"/>
                  <a:pt x="648856" y="1043246"/>
                </a:cubicBezTo>
                <a:cubicBezTo>
                  <a:pt x="648856" y="1026477"/>
                  <a:pt x="662450" y="1012883"/>
                  <a:pt x="679220" y="1012883"/>
                </a:cubicBezTo>
                <a:close/>
                <a:moveTo>
                  <a:pt x="606665" y="1012883"/>
                </a:moveTo>
                <a:cubicBezTo>
                  <a:pt x="623435" y="1012883"/>
                  <a:pt x="637029" y="1026477"/>
                  <a:pt x="637029" y="1043246"/>
                </a:cubicBezTo>
                <a:cubicBezTo>
                  <a:pt x="637029" y="1060016"/>
                  <a:pt x="623435" y="1073610"/>
                  <a:pt x="606665" y="1073610"/>
                </a:cubicBezTo>
                <a:cubicBezTo>
                  <a:pt x="589896" y="1073610"/>
                  <a:pt x="576302" y="1060016"/>
                  <a:pt x="576302" y="1043246"/>
                </a:cubicBezTo>
                <a:cubicBezTo>
                  <a:pt x="576302" y="1026477"/>
                  <a:pt x="589896" y="1012883"/>
                  <a:pt x="606665" y="1012883"/>
                </a:cubicBezTo>
                <a:close/>
                <a:moveTo>
                  <a:pt x="534111" y="1012883"/>
                </a:moveTo>
                <a:cubicBezTo>
                  <a:pt x="550880" y="1012883"/>
                  <a:pt x="564474" y="1026477"/>
                  <a:pt x="564474" y="1043246"/>
                </a:cubicBezTo>
                <a:cubicBezTo>
                  <a:pt x="564474" y="1060016"/>
                  <a:pt x="550880" y="1073610"/>
                  <a:pt x="534111" y="1073610"/>
                </a:cubicBezTo>
                <a:cubicBezTo>
                  <a:pt x="517341" y="1073610"/>
                  <a:pt x="503747" y="1060016"/>
                  <a:pt x="503747" y="1043246"/>
                </a:cubicBezTo>
                <a:cubicBezTo>
                  <a:pt x="503747" y="1026477"/>
                  <a:pt x="517341" y="1012883"/>
                  <a:pt x="534111" y="1012883"/>
                </a:cubicBezTo>
                <a:close/>
                <a:moveTo>
                  <a:pt x="461556" y="1012883"/>
                </a:moveTo>
                <a:cubicBezTo>
                  <a:pt x="478326" y="1012883"/>
                  <a:pt x="491920" y="1026477"/>
                  <a:pt x="491920" y="1043246"/>
                </a:cubicBezTo>
                <a:cubicBezTo>
                  <a:pt x="491920" y="1060016"/>
                  <a:pt x="478326" y="1073610"/>
                  <a:pt x="461556" y="1073610"/>
                </a:cubicBezTo>
                <a:cubicBezTo>
                  <a:pt x="444787" y="1073610"/>
                  <a:pt x="431192" y="1060016"/>
                  <a:pt x="431192" y="1043246"/>
                </a:cubicBezTo>
                <a:cubicBezTo>
                  <a:pt x="431192" y="1026477"/>
                  <a:pt x="444787" y="1012883"/>
                  <a:pt x="461556" y="1012883"/>
                </a:cubicBezTo>
                <a:close/>
                <a:moveTo>
                  <a:pt x="389002" y="1012883"/>
                </a:moveTo>
                <a:cubicBezTo>
                  <a:pt x="405771" y="1012883"/>
                  <a:pt x="419365" y="1026477"/>
                  <a:pt x="419365" y="1043246"/>
                </a:cubicBezTo>
                <a:cubicBezTo>
                  <a:pt x="419365" y="1060016"/>
                  <a:pt x="405771" y="1073610"/>
                  <a:pt x="389002" y="1073610"/>
                </a:cubicBezTo>
                <a:cubicBezTo>
                  <a:pt x="372232" y="1073610"/>
                  <a:pt x="358638" y="1060016"/>
                  <a:pt x="358638" y="1043246"/>
                </a:cubicBezTo>
                <a:cubicBezTo>
                  <a:pt x="358638" y="1026477"/>
                  <a:pt x="372232" y="1012883"/>
                  <a:pt x="389002" y="1012883"/>
                </a:cubicBezTo>
                <a:close/>
                <a:moveTo>
                  <a:pt x="316447" y="1012883"/>
                </a:moveTo>
                <a:cubicBezTo>
                  <a:pt x="333216" y="1012883"/>
                  <a:pt x="346810" y="1026477"/>
                  <a:pt x="346810" y="1043246"/>
                </a:cubicBezTo>
                <a:cubicBezTo>
                  <a:pt x="346810" y="1060016"/>
                  <a:pt x="333216" y="1073610"/>
                  <a:pt x="316447" y="1073610"/>
                </a:cubicBezTo>
                <a:cubicBezTo>
                  <a:pt x="299677" y="1073610"/>
                  <a:pt x="286084" y="1060016"/>
                  <a:pt x="286084" y="1043246"/>
                </a:cubicBezTo>
                <a:cubicBezTo>
                  <a:pt x="286084" y="1026477"/>
                  <a:pt x="299677" y="1012883"/>
                  <a:pt x="316447" y="1012883"/>
                </a:cubicBezTo>
                <a:close/>
                <a:moveTo>
                  <a:pt x="243892" y="1012883"/>
                </a:moveTo>
                <a:cubicBezTo>
                  <a:pt x="260662" y="1012883"/>
                  <a:pt x="274256" y="1026477"/>
                  <a:pt x="274256" y="1043246"/>
                </a:cubicBezTo>
                <a:cubicBezTo>
                  <a:pt x="274256" y="1060016"/>
                  <a:pt x="260662" y="1073610"/>
                  <a:pt x="243892" y="1073610"/>
                </a:cubicBezTo>
                <a:cubicBezTo>
                  <a:pt x="227123" y="1073610"/>
                  <a:pt x="213529" y="1060016"/>
                  <a:pt x="213529" y="1043246"/>
                </a:cubicBezTo>
                <a:cubicBezTo>
                  <a:pt x="213529" y="1026477"/>
                  <a:pt x="227123" y="1012883"/>
                  <a:pt x="243892" y="1012883"/>
                </a:cubicBezTo>
                <a:close/>
                <a:moveTo>
                  <a:pt x="171339" y="1012883"/>
                </a:moveTo>
                <a:cubicBezTo>
                  <a:pt x="188107" y="1012883"/>
                  <a:pt x="201701" y="1026477"/>
                  <a:pt x="201701" y="1043246"/>
                </a:cubicBezTo>
                <a:cubicBezTo>
                  <a:pt x="201701" y="1060016"/>
                  <a:pt x="188107" y="1073610"/>
                  <a:pt x="171339" y="1073610"/>
                </a:cubicBezTo>
                <a:cubicBezTo>
                  <a:pt x="154639" y="1073610"/>
                  <a:pt x="141045" y="1060016"/>
                  <a:pt x="141045" y="1043246"/>
                </a:cubicBezTo>
                <a:cubicBezTo>
                  <a:pt x="141045" y="1026477"/>
                  <a:pt x="154639" y="1012883"/>
                  <a:pt x="171339" y="1012883"/>
                </a:cubicBezTo>
                <a:close/>
                <a:moveTo>
                  <a:pt x="98865" y="1012883"/>
                </a:moveTo>
                <a:cubicBezTo>
                  <a:pt x="115628" y="1012883"/>
                  <a:pt x="129222" y="1026477"/>
                  <a:pt x="129222" y="1043246"/>
                </a:cubicBezTo>
                <a:cubicBezTo>
                  <a:pt x="129222" y="1060016"/>
                  <a:pt x="115628" y="1073610"/>
                  <a:pt x="98865" y="1073610"/>
                </a:cubicBezTo>
                <a:cubicBezTo>
                  <a:pt x="82093" y="1073610"/>
                  <a:pt x="68498" y="1060016"/>
                  <a:pt x="68498" y="1043246"/>
                </a:cubicBezTo>
                <a:cubicBezTo>
                  <a:pt x="68498" y="1026477"/>
                  <a:pt x="82093" y="1012883"/>
                  <a:pt x="98865" y="1012883"/>
                </a:cubicBezTo>
                <a:close/>
                <a:moveTo>
                  <a:pt x="26309" y="1012883"/>
                </a:moveTo>
                <a:cubicBezTo>
                  <a:pt x="43075" y="1012883"/>
                  <a:pt x="56670" y="1026477"/>
                  <a:pt x="56670" y="1043246"/>
                </a:cubicBezTo>
                <a:cubicBezTo>
                  <a:pt x="56670" y="1060016"/>
                  <a:pt x="43075" y="1073610"/>
                  <a:pt x="26309" y="1073610"/>
                </a:cubicBezTo>
                <a:cubicBezTo>
                  <a:pt x="17924" y="1073610"/>
                  <a:pt x="10333" y="1070212"/>
                  <a:pt x="4838" y="1064717"/>
                </a:cubicBezTo>
                <a:lnTo>
                  <a:pt x="0" y="1053036"/>
                </a:lnTo>
                <a:lnTo>
                  <a:pt x="0" y="1033457"/>
                </a:lnTo>
                <a:lnTo>
                  <a:pt x="4838" y="1021776"/>
                </a:lnTo>
                <a:cubicBezTo>
                  <a:pt x="10333" y="1016282"/>
                  <a:pt x="17924" y="1012883"/>
                  <a:pt x="26309" y="1012883"/>
                </a:cubicBezTo>
                <a:close/>
                <a:moveTo>
                  <a:pt x="1549874" y="932431"/>
                </a:moveTo>
                <a:cubicBezTo>
                  <a:pt x="1558259" y="932431"/>
                  <a:pt x="1565850" y="935830"/>
                  <a:pt x="1571345" y="941324"/>
                </a:cubicBezTo>
                <a:lnTo>
                  <a:pt x="1577296" y="955693"/>
                </a:lnTo>
                <a:lnTo>
                  <a:pt x="1565363" y="988298"/>
                </a:lnTo>
                <a:lnTo>
                  <a:pt x="1561694" y="990772"/>
                </a:lnTo>
                <a:cubicBezTo>
                  <a:pt x="1558061" y="992309"/>
                  <a:pt x="1554067" y="993158"/>
                  <a:pt x="1549874" y="993158"/>
                </a:cubicBezTo>
                <a:cubicBezTo>
                  <a:pt x="1533105" y="993158"/>
                  <a:pt x="1519511" y="979564"/>
                  <a:pt x="1519511" y="962795"/>
                </a:cubicBezTo>
                <a:cubicBezTo>
                  <a:pt x="1519511" y="946025"/>
                  <a:pt x="1533105" y="932431"/>
                  <a:pt x="1549874" y="932431"/>
                </a:cubicBezTo>
                <a:close/>
                <a:moveTo>
                  <a:pt x="1477320" y="932431"/>
                </a:moveTo>
                <a:cubicBezTo>
                  <a:pt x="1494089" y="932431"/>
                  <a:pt x="1507683" y="946025"/>
                  <a:pt x="1507683" y="962795"/>
                </a:cubicBezTo>
                <a:cubicBezTo>
                  <a:pt x="1507683" y="979564"/>
                  <a:pt x="1494089" y="993158"/>
                  <a:pt x="1477320" y="993158"/>
                </a:cubicBezTo>
                <a:cubicBezTo>
                  <a:pt x="1460550" y="993158"/>
                  <a:pt x="1446956" y="979564"/>
                  <a:pt x="1446956" y="962795"/>
                </a:cubicBezTo>
                <a:cubicBezTo>
                  <a:pt x="1446956" y="946025"/>
                  <a:pt x="1460550" y="932431"/>
                  <a:pt x="1477320" y="932431"/>
                </a:cubicBezTo>
                <a:close/>
                <a:moveTo>
                  <a:pt x="1404765" y="932431"/>
                </a:moveTo>
                <a:cubicBezTo>
                  <a:pt x="1421535" y="932431"/>
                  <a:pt x="1435129" y="946025"/>
                  <a:pt x="1435129" y="962795"/>
                </a:cubicBezTo>
                <a:cubicBezTo>
                  <a:pt x="1435129" y="979564"/>
                  <a:pt x="1421535" y="993158"/>
                  <a:pt x="1404765" y="993158"/>
                </a:cubicBezTo>
                <a:cubicBezTo>
                  <a:pt x="1387996" y="993158"/>
                  <a:pt x="1374402" y="979564"/>
                  <a:pt x="1374402" y="962795"/>
                </a:cubicBezTo>
                <a:cubicBezTo>
                  <a:pt x="1374402" y="946025"/>
                  <a:pt x="1387996" y="932431"/>
                  <a:pt x="1404765" y="932431"/>
                </a:cubicBezTo>
                <a:close/>
                <a:moveTo>
                  <a:pt x="1332211" y="932431"/>
                </a:moveTo>
                <a:cubicBezTo>
                  <a:pt x="1348980" y="932431"/>
                  <a:pt x="1362574" y="946025"/>
                  <a:pt x="1362574" y="962795"/>
                </a:cubicBezTo>
                <a:cubicBezTo>
                  <a:pt x="1362574" y="979564"/>
                  <a:pt x="1348980" y="993158"/>
                  <a:pt x="1332211" y="993158"/>
                </a:cubicBezTo>
                <a:cubicBezTo>
                  <a:pt x="1315441" y="993158"/>
                  <a:pt x="1301847" y="979564"/>
                  <a:pt x="1301847" y="962795"/>
                </a:cubicBezTo>
                <a:cubicBezTo>
                  <a:pt x="1301847" y="946025"/>
                  <a:pt x="1315441" y="932431"/>
                  <a:pt x="1332211" y="932431"/>
                </a:cubicBezTo>
                <a:close/>
                <a:moveTo>
                  <a:pt x="1259656" y="932431"/>
                </a:moveTo>
                <a:cubicBezTo>
                  <a:pt x="1276426" y="932431"/>
                  <a:pt x="1290020" y="946025"/>
                  <a:pt x="1290020" y="962795"/>
                </a:cubicBezTo>
                <a:cubicBezTo>
                  <a:pt x="1290020" y="979564"/>
                  <a:pt x="1276426" y="993158"/>
                  <a:pt x="1259656" y="993158"/>
                </a:cubicBezTo>
                <a:cubicBezTo>
                  <a:pt x="1242887" y="993158"/>
                  <a:pt x="1229293" y="979564"/>
                  <a:pt x="1229293" y="962795"/>
                </a:cubicBezTo>
                <a:cubicBezTo>
                  <a:pt x="1229293" y="946025"/>
                  <a:pt x="1242887" y="932431"/>
                  <a:pt x="1259656" y="932431"/>
                </a:cubicBezTo>
                <a:close/>
                <a:moveTo>
                  <a:pt x="1187102" y="932431"/>
                </a:moveTo>
                <a:cubicBezTo>
                  <a:pt x="1203871" y="932431"/>
                  <a:pt x="1217465" y="946025"/>
                  <a:pt x="1217465" y="962795"/>
                </a:cubicBezTo>
                <a:cubicBezTo>
                  <a:pt x="1217465" y="979564"/>
                  <a:pt x="1203871" y="993158"/>
                  <a:pt x="1187102" y="993158"/>
                </a:cubicBezTo>
                <a:cubicBezTo>
                  <a:pt x="1170332" y="993158"/>
                  <a:pt x="1156738" y="979564"/>
                  <a:pt x="1156738" y="962795"/>
                </a:cubicBezTo>
                <a:cubicBezTo>
                  <a:pt x="1156738" y="946025"/>
                  <a:pt x="1170332" y="932431"/>
                  <a:pt x="1187102" y="932431"/>
                </a:cubicBezTo>
                <a:close/>
                <a:moveTo>
                  <a:pt x="1114547" y="932431"/>
                </a:moveTo>
                <a:cubicBezTo>
                  <a:pt x="1131317" y="932431"/>
                  <a:pt x="1144911" y="946025"/>
                  <a:pt x="1144911" y="962795"/>
                </a:cubicBezTo>
                <a:cubicBezTo>
                  <a:pt x="1144911" y="979564"/>
                  <a:pt x="1131317" y="993158"/>
                  <a:pt x="1114547" y="993158"/>
                </a:cubicBezTo>
                <a:cubicBezTo>
                  <a:pt x="1097778" y="993158"/>
                  <a:pt x="1084184" y="979564"/>
                  <a:pt x="1084184" y="962795"/>
                </a:cubicBezTo>
                <a:cubicBezTo>
                  <a:pt x="1084184" y="946025"/>
                  <a:pt x="1097778" y="932431"/>
                  <a:pt x="1114547" y="932431"/>
                </a:cubicBezTo>
                <a:close/>
                <a:moveTo>
                  <a:pt x="1041993" y="932431"/>
                </a:moveTo>
                <a:cubicBezTo>
                  <a:pt x="1058762" y="932431"/>
                  <a:pt x="1072356" y="946025"/>
                  <a:pt x="1072356" y="962795"/>
                </a:cubicBezTo>
                <a:cubicBezTo>
                  <a:pt x="1072356" y="979564"/>
                  <a:pt x="1058762" y="993158"/>
                  <a:pt x="1041993" y="993158"/>
                </a:cubicBezTo>
                <a:cubicBezTo>
                  <a:pt x="1025223" y="993158"/>
                  <a:pt x="1011629" y="979564"/>
                  <a:pt x="1011629" y="962795"/>
                </a:cubicBezTo>
                <a:cubicBezTo>
                  <a:pt x="1011629" y="946025"/>
                  <a:pt x="1025223" y="932431"/>
                  <a:pt x="1041993" y="932431"/>
                </a:cubicBezTo>
                <a:close/>
                <a:moveTo>
                  <a:pt x="969438" y="932431"/>
                </a:moveTo>
                <a:cubicBezTo>
                  <a:pt x="986208" y="932431"/>
                  <a:pt x="999801" y="946025"/>
                  <a:pt x="999801" y="962795"/>
                </a:cubicBezTo>
                <a:cubicBezTo>
                  <a:pt x="999801" y="979564"/>
                  <a:pt x="986208" y="993158"/>
                  <a:pt x="969438" y="993158"/>
                </a:cubicBezTo>
                <a:cubicBezTo>
                  <a:pt x="952669" y="993158"/>
                  <a:pt x="939075" y="979564"/>
                  <a:pt x="939075" y="962795"/>
                </a:cubicBezTo>
                <a:cubicBezTo>
                  <a:pt x="939075" y="946025"/>
                  <a:pt x="952669" y="932431"/>
                  <a:pt x="969438" y="932431"/>
                </a:cubicBezTo>
                <a:close/>
                <a:moveTo>
                  <a:pt x="896883" y="932431"/>
                </a:moveTo>
                <a:cubicBezTo>
                  <a:pt x="913653" y="932431"/>
                  <a:pt x="927247" y="946025"/>
                  <a:pt x="927247" y="962795"/>
                </a:cubicBezTo>
                <a:cubicBezTo>
                  <a:pt x="927247" y="979564"/>
                  <a:pt x="913653" y="993158"/>
                  <a:pt x="896883" y="993158"/>
                </a:cubicBezTo>
                <a:cubicBezTo>
                  <a:pt x="880114" y="993158"/>
                  <a:pt x="866520" y="979564"/>
                  <a:pt x="866520" y="962795"/>
                </a:cubicBezTo>
                <a:cubicBezTo>
                  <a:pt x="866520" y="946025"/>
                  <a:pt x="880114" y="932431"/>
                  <a:pt x="896883" y="932431"/>
                </a:cubicBezTo>
                <a:close/>
                <a:moveTo>
                  <a:pt x="824329" y="932431"/>
                </a:moveTo>
                <a:cubicBezTo>
                  <a:pt x="841098" y="932431"/>
                  <a:pt x="854692" y="946025"/>
                  <a:pt x="854692" y="962795"/>
                </a:cubicBezTo>
                <a:cubicBezTo>
                  <a:pt x="854692" y="979564"/>
                  <a:pt x="841098" y="993158"/>
                  <a:pt x="824329" y="993158"/>
                </a:cubicBezTo>
                <a:cubicBezTo>
                  <a:pt x="807559" y="993158"/>
                  <a:pt x="793965" y="979564"/>
                  <a:pt x="793965" y="962795"/>
                </a:cubicBezTo>
                <a:cubicBezTo>
                  <a:pt x="793965" y="946025"/>
                  <a:pt x="807559" y="932431"/>
                  <a:pt x="824329" y="932431"/>
                </a:cubicBezTo>
                <a:close/>
                <a:moveTo>
                  <a:pt x="751774" y="932431"/>
                </a:moveTo>
                <a:cubicBezTo>
                  <a:pt x="768544" y="932431"/>
                  <a:pt x="782138" y="946025"/>
                  <a:pt x="782138" y="962795"/>
                </a:cubicBezTo>
                <a:cubicBezTo>
                  <a:pt x="782138" y="979564"/>
                  <a:pt x="768544" y="993158"/>
                  <a:pt x="751774" y="993158"/>
                </a:cubicBezTo>
                <a:cubicBezTo>
                  <a:pt x="735005" y="993158"/>
                  <a:pt x="721411" y="979564"/>
                  <a:pt x="721411" y="962795"/>
                </a:cubicBezTo>
                <a:cubicBezTo>
                  <a:pt x="721411" y="946025"/>
                  <a:pt x="735005" y="932431"/>
                  <a:pt x="751774" y="932431"/>
                </a:cubicBezTo>
                <a:close/>
                <a:moveTo>
                  <a:pt x="679220" y="932431"/>
                </a:moveTo>
                <a:cubicBezTo>
                  <a:pt x="695989" y="932431"/>
                  <a:pt x="709583" y="946025"/>
                  <a:pt x="709583" y="962795"/>
                </a:cubicBezTo>
                <a:cubicBezTo>
                  <a:pt x="709583" y="979564"/>
                  <a:pt x="695989" y="993158"/>
                  <a:pt x="679220" y="993158"/>
                </a:cubicBezTo>
                <a:cubicBezTo>
                  <a:pt x="662450" y="993158"/>
                  <a:pt x="648856" y="979564"/>
                  <a:pt x="648856" y="962795"/>
                </a:cubicBezTo>
                <a:cubicBezTo>
                  <a:pt x="648856" y="946025"/>
                  <a:pt x="662450" y="932431"/>
                  <a:pt x="679220" y="932431"/>
                </a:cubicBezTo>
                <a:close/>
                <a:moveTo>
                  <a:pt x="606665" y="932431"/>
                </a:moveTo>
                <a:cubicBezTo>
                  <a:pt x="623435" y="932431"/>
                  <a:pt x="637029" y="946025"/>
                  <a:pt x="637029" y="962795"/>
                </a:cubicBezTo>
                <a:cubicBezTo>
                  <a:pt x="637029" y="979564"/>
                  <a:pt x="623435" y="993158"/>
                  <a:pt x="606665" y="993158"/>
                </a:cubicBezTo>
                <a:cubicBezTo>
                  <a:pt x="589896" y="993158"/>
                  <a:pt x="576302" y="979564"/>
                  <a:pt x="576302" y="962795"/>
                </a:cubicBezTo>
                <a:cubicBezTo>
                  <a:pt x="576302" y="946025"/>
                  <a:pt x="589896" y="932431"/>
                  <a:pt x="606665" y="932431"/>
                </a:cubicBezTo>
                <a:close/>
                <a:moveTo>
                  <a:pt x="534111" y="932431"/>
                </a:moveTo>
                <a:cubicBezTo>
                  <a:pt x="550880" y="932431"/>
                  <a:pt x="564474" y="946025"/>
                  <a:pt x="564474" y="962795"/>
                </a:cubicBezTo>
                <a:cubicBezTo>
                  <a:pt x="564474" y="979564"/>
                  <a:pt x="550880" y="993158"/>
                  <a:pt x="534111" y="993158"/>
                </a:cubicBezTo>
                <a:cubicBezTo>
                  <a:pt x="517341" y="993158"/>
                  <a:pt x="503747" y="979564"/>
                  <a:pt x="503747" y="962795"/>
                </a:cubicBezTo>
                <a:cubicBezTo>
                  <a:pt x="503747" y="946025"/>
                  <a:pt x="517341" y="932431"/>
                  <a:pt x="534111" y="932431"/>
                </a:cubicBezTo>
                <a:close/>
                <a:moveTo>
                  <a:pt x="461556" y="932431"/>
                </a:moveTo>
                <a:cubicBezTo>
                  <a:pt x="478326" y="932431"/>
                  <a:pt x="491920" y="946025"/>
                  <a:pt x="491920" y="962795"/>
                </a:cubicBezTo>
                <a:cubicBezTo>
                  <a:pt x="491920" y="979564"/>
                  <a:pt x="478326" y="993158"/>
                  <a:pt x="461556" y="993158"/>
                </a:cubicBezTo>
                <a:cubicBezTo>
                  <a:pt x="444787" y="993158"/>
                  <a:pt x="431192" y="979564"/>
                  <a:pt x="431192" y="962795"/>
                </a:cubicBezTo>
                <a:cubicBezTo>
                  <a:pt x="431192" y="946025"/>
                  <a:pt x="444787" y="932431"/>
                  <a:pt x="461556" y="932431"/>
                </a:cubicBezTo>
                <a:close/>
                <a:moveTo>
                  <a:pt x="389002" y="932431"/>
                </a:moveTo>
                <a:cubicBezTo>
                  <a:pt x="405771" y="932431"/>
                  <a:pt x="419365" y="946025"/>
                  <a:pt x="419365" y="962795"/>
                </a:cubicBezTo>
                <a:cubicBezTo>
                  <a:pt x="419365" y="979564"/>
                  <a:pt x="405771" y="993158"/>
                  <a:pt x="389002" y="993158"/>
                </a:cubicBezTo>
                <a:cubicBezTo>
                  <a:pt x="372232" y="993158"/>
                  <a:pt x="358638" y="979564"/>
                  <a:pt x="358638" y="962795"/>
                </a:cubicBezTo>
                <a:cubicBezTo>
                  <a:pt x="358638" y="946025"/>
                  <a:pt x="372232" y="932431"/>
                  <a:pt x="389002" y="932431"/>
                </a:cubicBezTo>
                <a:close/>
                <a:moveTo>
                  <a:pt x="316447" y="932431"/>
                </a:moveTo>
                <a:cubicBezTo>
                  <a:pt x="333216" y="932431"/>
                  <a:pt x="346810" y="946025"/>
                  <a:pt x="346810" y="962795"/>
                </a:cubicBezTo>
                <a:cubicBezTo>
                  <a:pt x="346810" y="979564"/>
                  <a:pt x="333216" y="993158"/>
                  <a:pt x="316447" y="993158"/>
                </a:cubicBezTo>
                <a:cubicBezTo>
                  <a:pt x="299677" y="993158"/>
                  <a:pt x="286084" y="979564"/>
                  <a:pt x="286084" y="962795"/>
                </a:cubicBezTo>
                <a:cubicBezTo>
                  <a:pt x="286084" y="946025"/>
                  <a:pt x="299677" y="932431"/>
                  <a:pt x="316447" y="932431"/>
                </a:cubicBezTo>
                <a:close/>
                <a:moveTo>
                  <a:pt x="243892" y="932431"/>
                </a:moveTo>
                <a:cubicBezTo>
                  <a:pt x="260662" y="932431"/>
                  <a:pt x="274256" y="946025"/>
                  <a:pt x="274256" y="962795"/>
                </a:cubicBezTo>
                <a:cubicBezTo>
                  <a:pt x="274256" y="979564"/>
                  <a:pt x="260662" y="993158"/>
                  <a:pt x="243892" y="993158"/>
                </a:cubicBezTo>
                <a:cubicBezTo>
                  <a:pt x="227123" y="993158"/>
                  <a:pt x="213529" y="979564"/>
                  <a:pt x="213529" y="962795"/>
                </a:cubicBezTo>
                <a:cubicBezTo>
                  <a:pt x="213529" y="946025"/>
                  <a:pt x="227123" y="932431"/>
                  <a:pt x="243892" y="932431"/>
                </a:cubicBezTo>
                <a:close/>
                <a:moveTo>
                  <a:pt x="171339" y="932431"/>
                </a:moveTo>
                <a:cubicBezTo>
                  <a:pt x="188107" y="932431"/>
                  <a:pt x="201701" y="946025"/>
                  <a:pt x="201701" y="962795"/>
                </a:cubicBezTo>
                <a:cubicBezTo>
                  <a:pt x="201701" y="979564"/>
                  <a:pt x="188107" y="993158"/>
                  <a:pt x="171339" y="993158"/>
                </a:cubicBezTo>
                <a:cubicBezTo>
                  <a:pt x="154645" y="993158"/>
                  <a:pt x="141051" y="979564"/>
                  <a:pt x="141051" y="962795"/>
                </a:cubicBezTo>
                <a:cubicBezTo>
                  <a:pt x="141051" y="946025"/>
                  <a:pt x="154645" y="932431"/>
                  <a:pt x="171339" y="932431"/>
                </a:cubicBezTo>
                <a:close/>
                <a:moveTo>
                  <a:pt x="98870" y="932431"/>
                </a:moveTo>
                <a:cubicBezTo>
                  <a:pt x="115634" y="932431"/>
                  <a:pt x="129228" y="946025"/>
                  <a:pt x="129228" y="962795"/>
                </a:cubicBezTo>
                <a:cubicBezTo>
                  <a:pt x="129228" y="979564"/>
                  <a:pt x="115634" y="993158"/>
                  <a:pt x="98870" y="993158"/>
                </a:cubicBezTo>
                <a:cubicBezTo>
                  <a:pt x="82099" y="993158"/>
                  <a:pt x="68505" y="979564"/>
                  <a:pt x="68505" y="962795"/>
                </a:cubicBezTo>
                <a:cubicBezTo>
                  <a:pt x="68505" y="946025"/>
                  <a:pt x="82099" y="932431"/>
                  <a:pt x="98870" y="932431"/>
                </a:cubicBezTo>
                <a:close/>
                <a:moveTo>
                  <a:pt x="26316" y="932431"/>
                </a:moveTo>
                <a:cubicBezTo>
                  <a:pt x="43081" y="932431"/>
                  <a:pt x="56676" y="946025"/>
                  <a:pt x="56676" y="962795"/>
                </a:cubicBezTo>
                <a:cubicBezTo>
                  <a:pt x="56676" y="979564"/>
                  <a:pt x="43081" y="993158"/>
                  <a:pt x="26316" y="993158"/>
                </a:cubicBezTo>
                <a:cubicBezTo>
                  <a:pt x="17931" y="993158"/>
                  <a:pt x="10340" y="989760"/>
                  <a:pt x="4845" y="984265"/>
                </a:cubicBezTo>
                <a:lnTo>
                  <a:pt x="0" y="972570"/>
                </a:lnTo>
                <a:lnTo>
                  <a:pt x="0" y="953020"/>
                </a:lnTo>
                <a:lnTo>
                  <a:pt x="4845" y="941324"/>
                </a:lnTo>
                <a:cubicBezTo>
                  <a:pt x="10340" y="935830"/>
                  <a:pt x="17931" y="932431"/>
                  <a:pt x="26316" y="932431"/>
                </a:cubicBezTo>
                <a:close/>
                <a:moveTo>
                  <a:pt x="1612513" y="853981"/>
                </a:moveTo>
                <a:lnTo>
                  <a:pt x="1607766" y="872445"/>
                </a:lnTo>
                <a:lnTo>
                  <a:pt x="1598477" y="897823"/>
                </a:lnTo>
                <a:lnTo>
                  <a:pt x="1592066" y="882343"/>
                </a:lnTo>
                <a:cubicBezTo>
                  <a:pt x="1592066" y="869766"/>
                  <a:pt x="1599712" y="858975"/>
                  <a:pt x="1610610" y="854366"/>
                </a:cubicBezTo>
                <a:close/>
                <a:moveTo>
                  <a:pt x="1549874" y="851979"/>
                </a:moveTo>
                <a:cubicBezTo>
                  <a:pt x="1566644" y="851979"/>
                  <a:pt x="1580238" y="865573"/>
                  <a:pt x="1580238" y="882343"/>
                </a:cubicBezTo>
                <a:cubicBezTo>
                  <a:pt x="1580238" y="899112"/>
                  <a:pt x="1566644" y="912706"/>
                  <a:pt x="1549874" y="912706"/>
                </a:cubicBezTo>
                <a:cubicBezTo>
                  <a:pt x="1533105" y="912706"/>
                  <a:pt x="1519511" y="899112"/>
                  <a:pt x="1519511" y="882343"/>
                </a:cubicBezTo>
                <a:cubicBezTo>
                  <a:pt x="1519511" y="865573"/>
                  <a:pt x="1533105" y="851979"/>
                  <a:pt x="1549874" y="851979"/>
                </a:cubicBezTo>
                <a:close/>
                <a:moveTo>
                  <a:pt x="1477320" y="851979"/>
                </a:moveTo>
                <a:cubicBezTo>
                  <a:pt x="1494089" y="851979"/>
                  <a:pt x="1507683" y="865573"/>
                  <a:pt x="1507683" y="882343"/>
                </a:cubicBezTo>
                <a:cubicBezTo>
                  <a:pt x="1507683" y="899112"/>
                  <a:pt x="1494089" y="912706"/>
                  <a:pt x="1477320" y="912706"/>
                </a:cubicBezTo>
                <a:cubicBezTo>
                  <a:pt x="1460550" y="912706"/>
                  <a:pt x="1446956" y="899112"/>
                  <a:pt x="1446956" y="882343"/>
                </a:cubicBezTo>
                <a:cubicBezTo>
                  <a:pt x="1446956" y="865573"/>
                  <a:pt x="1460550" y="851979"/>
                  <a:pt x="1477320" y="851979"/>
                </a:cubicBezTo>
                <a:close/>
                <a:moveTo>
                  <a:pt x="1404765" y="851979"/>
                </a:moveTo>
                <a:cubicBezTo>
                  <a:pt x="1421535" y="851979"/>
                  <a:pt x="1435129" y="865573"/>
                  <a:pt x="1435129" y="882343"/>
                </a:cubicBezTo>
                <a:cubicBezTo>
                  <a:pt x="1435129" y="899112"/>
                  <a:pt x="1421535" y="912706"/>
                  <a:pt x="1404765" y="912706"/>
                </a:cubicBezTo>
                <a:cubicBezTo>
                  <a:pt x="1387996" y="912706"/>
                  <a:pt x="1374402" y="899112"/>
                  <a:pt x="1374402" y="882343"/>
                </a:cubicBezTo>
                <a:cubicBezTo>
                  <a:pt x="1374402" y="865573"/>
                  <a:pt x="1387996" y="851979"/>
                  <a:pt x="1404765" y="851979"/>
                </a:cubicBezTo>
                <a:close/>
                <a:moveTo>
                  <a:pt x="1332211" y="851979"/>
                </a:moveTo>
                <a:cubicBezTo>
                  <a:pt x="1348980" y="851979"/>
                  <a:pt x="1362574" y="865573"/>
                  <a:pt x="1362574" y="882343"/>
                </a:cubicBezTo>
                <a:cubicBezTo>
                  <a:pt x="1362574" y="899112"/>
                  <a:pt x="1348980" y="912706"/>
                  <a:pt x="1332211" y="912706"/>
                </a:cubicBezTo>
                <a:cubicBezTo>
                  <a:pt x="1315441" y="912706"/>
                  <a:pt x="1301847" y="899112"/>
                  <a:pt x="1301847" y="882343"/>
                </a:cubicBezTo>
                <a:cubicBezTo>
                  <a:pt x="1301847" y="865573"/>
                  <a:pt x="1315441" y="851979"/>
                  <a:pt x="1332211" y="851979"/>
                </a:cubicBezTo>
                <a:close/>
                <a:moveTo>
                  <a:pt x="1259656" y="851979"/>
                </a:moveTo>
                <a:cubicBezTo>
                  <a:pt x="1276426" y="851979"/>
                  <a:pt x="1290020" y="865573"/>
                  <a:pt x="1290020" y="882343"/>
                </a:cubicBezTo>
                <a:cubicBezTo>
                  <a:pt x="1290020" y="899112"/>
                  <a:pt x="1276426" y="912706"/>
                  <a:pt x="1259656" y="912706"/>
                </a:cubicBezTo>
                <a:cubicBezTo>
                  <a:pt x="1242887" y="912706"/>
                  <a:pt x="1229293" y="899112"/>
                  <a:pt x="1229293" y="882343"/>
                </a:cubicBezTo>
                <a:cubicBezTo>
                  <a:pt x="1229293" y="865573"/>
                  <a:pt x="1242887" y="851979"/>
                  <a:pt x="1259656" y="851979"/>
                </a:cubicBezTo>
                <a:close/>
                <a:moveTo>
                  <a:pt x="1187102" y="851979"/>
                </a:moveTo>
                <a:cubicBezTo>
                  <a:pt x="1203871" y="851979"/>
                  <a:pt x="1217465" y="865573"/>
                  <a:pt x="1217465" y="882343"/>
                </a:cubicBezTo>
                <a:cubicBezTo>
                  <a:pt x="1217465" y="899112"/>
                  <a:pt x="1203871" y="912706"/>
                  <a:pt x="1187102" y="912706"/>
                </a:cubicBezTo>
                <a:cubicBezTo>
                  <a:pt x="1170332" y="912706"/>
                  <a:pt x="1156738" y="899112"/>
                  <a:pt x="1156738" y="882343"/>
                </a:cubicBezTo>
                <a:cubicBezTo>
                  <a:pt x="1156738" y="865573"/>
                  <a:pt x="1170332" y="851979"/>
                  <a:pt x="1187102" y="851979"/>
                </a:cubicBezTo>
                <a:close/>
                <a:moveTo>
                  <a:pt x="1114547" y="851979"/>
                </a:moveTo>
                <a:cubicBezTo>
                  <a:pt x="1131317" y="851979"/>
                  <a:pt x="1144911" y="865573"/>
                  <a:pt x="1144911" y="882343"/>
                </a:cubicBezTo>
                <a:cubicBezTo>
                  <a:pt x="1144911" y="899112"/>
                  <a:pt x="1131317" y="912706"/>
                  <a:pt x="1114547" y="912706"/>
                </a:cubicBezTo>
                <a:cubicBezTo>
                  <a:pt x="1097778" y="912706"/>
                  <a:pt x="1084184" y="899112"/>
                  <a:pt x="1084184" y="882343"/>
                </a:cubicBezTo>
                <a:cubicBezTo>
                  <a:pt x="1084184" y="865573"/>
                  <a:pt x="1097778" y="851979"/>
                  <a:pt x="1114547" y="851979"/>
                </a:cubicBezTo>
                <a:close/>
                <a:moveTo>
                  <a:pt x="1041993" y="851979"/>
                </a:moveTo>
                <a:cubicBezTo>
                  <a:pt x="1058762" y="851979"/>
                  <a:pt x="1072356" y="865573"/>
                  <a:pt x="1072356" y="882343"/>
                </a:cubicBezTo>
                <a:cubicBezTo>
                  <a:pt x="1072356" y="899112"/>
                  <a:pt x="1058762" y="912706"/>
                  <a:pt x="1041993" y="912706"/>
                </a:cubicBezTo>
                <a:cubicBezTo>
                  <a:pt x="1025223" y="912706"/>
                  <a:pt x="1011629" y="899112"/>
                  <a:pt x="1011629" y="882343"/>
                </a:cubicBezTo>
                <a:cubicBezTo>
                  <a:pt x="1011629" y="865573"/>
                  <a:pt x="1025223" y="851979"/>
                  <a:pt x="1041993" y="851979"/>
                </a:cubicBezTo>
                <a:close/>
                <a:moveTo>
                  <a:pt x="969438" y="851979"/>
                </a:moveTo>
                <a:cubicBezTo>
                  <a:pt x="986208" y="851979"/>
                  <a:pt x="999801" y="865573"/>
                  <a:pt x="999801" y="882343"/>
                </a:cubicBezTo>
                <a:cubicBezTo>
                  <a:pt x="999801" y="899112"/>
                  <a:pt x="986208" y="912706"/>
                  <a:pt x="969438" y="912706"/>
                </a:cubicBezTo>
                <a:cubicBezTo>
                  <a:pt x="952669" y="912706"/>
                  <a:pt x="939075" y="899112"/>
                  <a:pt x="939075" y="882343"/>
                </a:cubicBezTo>
                <a:cubicBezTo>
                  <a:pt x="939075" y="865573"/>
                  <a:pt x="952669" y="851979"/>
                  <a:pt x="969438" y="851979"/>
                </a:cubicBezTo>
                <a:close/>
                <a:moveTo>
                  <a:pt x="896883" y="851979"/>
                </a:moveTo>
                <a:cubicBezTo>
                  <a:pt x="913653" y="851979"/>
                  <a:pt x="927247" y="865573"/>
                  <a:pt x="927247" y="882343"/>
                </a:cubicBezTo>
                <a:cubicBezTo>
                  <a:pt x="927247" y="899112"/>
                  <a:pt x="913653" y="912706"/>
                  <a:pt x="896883" y="912706"/>
                </a:cubicBezTo>
                <a:cubicBezTo>
                  <a:pt x="880114" y="912706"/>
                  <a:pt x="866520" y="899112"/>
                  <a:pt x="866520" y="882343"/>
                </a:cubicBezTo>
                <a:cubicBezTo>
                  <a:pt x="866520" y="865573"/>
                  <a:pt x="880114" y="851979"/>
                  <a:pt x="896883" y="851979"/>
                </a:cubicBezTo>
                <a:close/>
                <a:moveTo>
                  <a:pt x="824329" y="851979"/>
                </a:moveTo>
                <a:cubicBezTo>
                  <a:pt x="841098" y="851979"/>
                  <a:pt x="854692" y="865573"/>
                  <a:pt x="854692" y="882343"/>
                </a:cubicBezTo>
                <a:cubicBezTo>
                  <a:pt x="854692" y="899112"/>
                  <a:pt x="841098" y="912706"/>
                  <a:pt x="824329" y="912706"/>
                </a:cubicBezTo>
                <a:cubicBezTo>
                  <a:pt x="807559" y="912706"/>
                  <a:pt x="793965" y="899112"/>
                  <a:pt x="793965" y="882343"/>
                </a:cubicBezTo>
                <a:cubicBezTo>
                  <a:pt x="793965" y="865573"/>
                  <a:pt x="807559" y="851979"/>
                  <a:pt x="824329" y="851979"/>
                </a:cubicBezTo>
                <a:close/>
                <a:moveTo>
                  <a:pt x="751774" y="851979"/>
                </a:moveTo>
                <a:cubicBezTo>
                  <a:pt x="768544" y="851979"/>
                  <a:pt x="782138" y="865573"/>
                  <a:pt x="782138" y="882343"/>
                </a:cubicBezTo>
                <a:cubicBezTo>
                  <a:pt x="782138" y="899112"/>
                  <a:pt x="768544" y="912706"/>
                  <a:pt x="751774" y="912706"/>
                </a:cubicBezTo>
                <a:cubicBezTo>
                  <a:pt x="735005" y="912706"/>
                  <a:pt x="721411" y="899112"/>
                  <a:pt x="721411" y="882343"/>
                </a:cubicBezTo>
                <a:cubicBezTo>
                  <a:pt x="721411" y="865573"/>
                  <a:pt x="735005" y="851979"/>
                  <a:pt x="751774" y="851979"/>
                </a:cubicBezTo>
                <a:close/>
                <a:moveTo>
                  <a:pt x="679220" y="851979"/>
                </a:moveTo>
                <a:cubicBezTo>
                  <a:pt x="695989" y="851979"/>
                  <a:pt x="709583" y="865573"/>
                  <a:pt x="709583" y="882343"/>
                </a:cubicBezTo>
                <a:cubicBezTo>
                  <a:pt x="709583" y="899112"/>
                  <a:pt x="695989" y="912706"/>
                  <a:pt x="679220" y="912706"/>
                </a:cubicBezTo>
                <a:cubicBezTo>
                  <a:pt x="662450" y="912706"/>
                  <a:pt x="648856" y="899112"/>
                  <a:pt x="648856" y="882343"/>
                </a:cubicBezTo>
                <a:cubicBezTo>
                  <a:pt x="648856" y="865573"/>
                  <a:pt x="662450" y="851979"/>
                  <a:pt x="679220" y="851979"/>
                </a:cubicBezTo>
                <a:close/>
                <a:moveTo>
                  <a:pt x="606665" y="851979"/>
                </a:moveTo>
                <a:cubicBezTo>
                  <a:pt x="623435" y="851979"/>
                  <a:pt x="637029" y="865573"/>
                  <a:pt x="637029" y="882343"/>
                </a:cubicBezTo>
                <a:cubicBezTo>
                  <a:pt x="637029" y="899112"/>
                  <a:pt x="623435" y="912706"/>
                  <a:pt x="606665" y="912706"/>
                </a:cubicBezTo>
                <a:cubicBezTo>
                  <a:pt x="589896" y="912706"/>
                  <a:pt x="576302" y="899112"/>
                  <a:pt x="576302" y="882343"/>
                </a:cubicBezTo>
                <a:cubicBezTo>
                  <a:pt x="576302" y="865573"/>
                  <a:pt x="589896" y="851979"/>
                  <a:pt x="606665" y="851979"/>
                </a:cubicBezTo>
                <a:close/>
                <a:moveTo>
                  <a:pt x="534111" y="851979"/>
                </a:moveTo>
                <a:cubicBezTo>
                  <a:pt x="550880" y="851979"/>
                  <a:pt x="564474" y="865573"/>
                  <a:pt x="564474" y="882343"/>
                </a:cubicBezTo>
                <a:cubicBezTo>
                  <a:pt x="564474" y="899112"/>
                  <a:pt x="550880" y="912706"/>
                  <a:pt x="534111" y="912706"/>
                </a:cubicBezTo>
                <a:cubicBezTo>
                  <a:pt x="517341" y="912706"/>
                  <a:pt x="503747" y="899112"/>
                  <a:pt x="503747" y="882343"/>
                </a:cubicBezTo>
                <a:cubicBezTo>
                  <a:pt x="503747" y="865573"/>
                  <a:pt x="517341" y="851979"/>
                  <a:pt x="534111" y="851979"/>
                </a:cubicBezTo>
                <a:close/>
                <a:moveTo>
                  <a:pt x="461556" y="851979"/>
                </a:moveTo>
                <a:cubicBezTo>
                  <a:pt x="478326" y="851979"/>
                  <a:pt x="491920" y="865573"/>
                  <a:pt x="491920" y="882343"/>
                </a:cubicBezTo>
                <a:cubicBezTo>
                  <a:pt x="491920" y="899112"/>
                  <a:pt x="478326" y="912706"/>
                  <a:pt x="461556" y="912706"/>
                </a:cubicBezTo>
                <a:cubicBezTo>
                  <a:pt x="444787" y="912706"/>
                  <a:pt x="431192" y="899112"/>
                  <a:pt x="431192" y="882343"/>
                </a:cubicBezTo>
                <a:cubicBezTo>
                  <a:pt x="431192" y="865573"/>
                  <a:pt x="444787" y="851979"/>
                  <a:pt x="461556" y="851979"/>
                </a:cubicBezTo>
                <a:close/>
                <a:moveTo>
                  <a:pt x="389002" y="851979"/>
                </a:moveTo>
                <a:cubicBezTo>
                  <a:pt x="405771" y="851979"/>
                  <a:pt x="419365" y="865573"/>
                  <a:pt x="419365" y="882343"/>
                </a:cubicBezTo>
                <a:cubicBezTo>
                  <a:pt x="419365" y="899112"/>
                  <a:pt x="405771" y="912706"/>
                  <a:pt x="389002" y="912706"/>
                </a:cubicBezTo>
                <a:cubicBezTo>
                  <a:pt x="372232" y="912706"/>
                  <a:pt x="358638" y="899112"/>
                  <a:pt x="358638" y="882343"/>
                </a:cubicBezTo>
                <a:cubicBezTo>
                  <a:pt x="358638" y="865573"/>
                  <a:pt x="372232" y="851979"/>
                  <a:pt x="389002" y="851979"/>
                </a:cubicBezTo>
                <a:close/>
                <a:moveTo>
                  <a:pt x="316447" y="851979"/>
                </a:moveTo>
                <a:cubicBezTo>
                  <a:pt x="333216" y="851979"/>
                  <a:pt x="346810" y="865573"/>
                  <a:pt x="346810" y="882343"/>
                </a:cubicBezTo>
                <a:cubicBezTo>
                  <a:pt x="346810" y="899112"/>
                  <a:pt x="333216" y="912706"/>
                  <a:pt x="316447" y="912706"/>
                </a:cubicBezTo>
                <a:cubicBezTo>
                  <a:pt x="299677" y="912706"/>
                  <a:pt x="286084" y="899112"/>
                  <a:pt x="286084" y="882343"/>
                </a:cubicBezTo>
                <a:cubicBezTo>
                  <a:pt x="286084" y="865573"/>
                  <a:pt x="299677" y="851979"/>
                  <a:pt x="316447" y="851979"/>
                </a:cubicBezTo>
                <a:close/>
                <a:moveTo>
                  <a:pt x="243892" y="851979"/>
                </a:moveTo>
                <a:cubicBezTo>
                  <a:pt x="260662" y="851979"/>
                  <a:pt x="274256" y="865573"/>
                  <a:pt x="274256" y="882343"/>
                </a:cubicBezTo>
                <a:cubicBezTo>
                  <a:pt x="274256" y="899112"/>
                  <a:pt x="260662" y="912706"/>
                  <a:pt x="243892" y="912706"/>
                </a:cubicBezTo>
                <a:cubicBezTo>
                  <a:pt x="227123" y="912706"/>
                  <a:pt x="213529" y="899112"/>
                  <a:pt x="213529" y="882343"/>
                </a:cubicBezTo>
                <a:cubicBezTo>
                  <a:pt x="213529" y="865573"/>
                  <a:pt x="227123" y="851979"/>
                  <a:pt x="243892" y="851979"/>
                </a:cubicBezTo>
                <a:close/>
                <a:moveTo>
                  <a:pt x="171339" y="851979"/>
                </a:moveTo>
                <a:cubicBezTo>
                  <a:pt x="188107" y="851979"/>
                  <a:pt x="201701" y="865573"/>
                  <a:pt x="201701" y="882343"/>
                </a:cubicBezTo>
                <a:cubicBezTo>
                  <a:pt x="201701" y="899112"/>
                  <a:pt x="188107" y="912706"/>
                  <a:pt x="171339" y="912706"/>
                </a:cubicBezTo>
                <a:cubicBezTo>
                  <a:pt x="154651" y="912706"/>
                  <a:pt x="141056" y="899112"/>
                  <a:pt x="141056" y="882343"/>
                </a:cubicBezTo>
                <a:cubicBezTo>
                  <a:pt x="141056" y="865573"/>
                  <a:pt x="154651" y="851979"/>
                  <a:pt x="171339" y="851979"/>
                </a:cubicBezTo>
                <a:close/>
                <a:moveTo>
                  <a:pt x="98877" y="851979"/>
                </a:moveTo>
                <a:cubicBezTo>
                  <a:pt x="115640" y="851979"/>
                  <a:pt x="129234" y="865573"/>
                  <a:pt x="129234" y="882343"/>
                </a:cubicBezTo>
                <a:cubicBezTo>
                  <a:pt x="129234" y="899112"/>
                  <a:pt x="115640" y="912706"/>
                  <a:pt x="98877" y="912706"/>
                </a:cubicBezTo>
                <a:cubicBezTo>
                  <a:pt x="82106" y="912706"/>
                  <a:pt x="68511" y="899112"/>
                  <a:pt x="68511" y="882343"/>
                </a:cubicBezTo>
                <a:cubicBezTo>
                  <a:pt x="68511" y="865573"/>
                  <a:pt x="82106" y="851979"/>
                  <a:pt x="98877" y="851979"/>
                </a:cubicBezTo>
                <a:close/>
                <a:moveTo>
                  <a:pt x="26322" y="851979"/>
                </a:moveTo>
                <a:cubicBezTo>
                  <a:pt x="43087" y="851979"/>
                  <a:pt x="56682" y="865573"/>
                  <a:pt x="56682" y="882343"/>
                </a:cubicBezTo>
                <a:cubicBezTo>
                  <a:pt x="56682" y="899112"/>
                  <a:pt x="43087" y="912706"/>
                  <a:pt x="26322" y="912706"/>
                </a:cubicBezTo>
                <a:cubicBezTo>
                  <a:pt x="17937" y="912706"/>
                  <a:pt x="10346" y="909308"/>
                  <a:pt x="4851" y="903813"/>
                </a:cubicBezTo>
                <a:lnTo>
                  <a:pt x="0" y="892101"/>
                </a:lnTo>
                <a:lnTo>
                  <a:pt x="0" y="872585"/>
                </a:lnTo>
                <a:lnTo>
                  <a:pt x="4851" y="860872"/>
                </a:lnTo>
                <a:cubicBezTo>
                  <a:pt x="10346" y="855378"/>
                  <a:pt x="17937" y="851979"/>
                  <a:pt x="26322" y="851979"/>
                </a:cubicBezTo>
                <a:close/>
                <a:moveTo>
                  <a:pt x="1622429" y="771528"/>
                </a:moveTo>
                <a:lnTo>
                  <a:pt x="1633158" y="773694"/>
                </a:lnTo>
                <a:lnTo>
                  <a:pt x="1618313" y="831424"/>
                </a:lnTo>
                <a:lnTo>
                  <a:pt x="1610610" y="829868"/>
                </a:lnTo>
                <a:cubicBezTo>
                  <a:pt x="1599712" y="825259"/>
                  <a:pt x="1592066" y="814469"/>
                  <a:pt x="1592066" y="801891"/>
                </a:cubicBezTo>
                <a:cubicBezTo>
                  <a:pt x="1592066" y="785122"/>
                  <a:pt x="1605659" y="771528"/>
                  <a:pt x="1622429" y="771528"/>
                </a:cubicBezTo>
                <a:close/>
                <a:moveTo>
                  <a:pt x="1549874" y="771528"/>
                </a:moveTo>
                <a:cubicBezTo>
                  <a:pt x="1566644" y="771528"/>
                  <a:pt x="1580238" y="785122"/>
                  <a:pt x="1580238" y="801891"/>
                </a:cubicBezTo>
                <a:cubicBezTo>
                  <a:pt x="1580238" y="818661"/>
                  <a:pt x="1566644" y="832255"/>
                  <a:pt x="1549874" y="832255"/>
                </a:cubicBezTo>
                <a:cubicBezTo>
                  <a:pt x="1533105" y="832255"/>
                  <a:pt x="1519511" y="818661"/>
                  <a:pt x="1519511" y="801891"/>
                </a:cubicBezTo>
                <a:cubicBezTo>
                  <a:pt x="1519511" y="785122"/>
                  <a:pt x="1533105" y="771528"/>
                  <a:pt x="1549874" y="771528"/>
                </a:cubicBezTo>
                <a:close/>
                <a:moveTo>
                  <a:pt x="1477320" y="771528"/>
                </a:moveTo>
                <a:cubicBezTo>
                  <a:pt x="1494089" y="771528"/>
                  <a:pt x="1507683" y="785122"/>
                  <a:pt x="1507683" y="801891"/>
                </a:cubicBezTo>
                <a:cubicBezTo>
                  <a:pt x="1507683" y="818661"/>
                  <a:pt x="1494089" y="832255"/>
                  <a:pt x="1477320" y="832255"/>
                </a:cubicBezTo>
                <a:cubicBezTo>
                  <a:pt x="1460550" y="832255"/>
                  <a:pt x="1446956" y="818661"/>
                  <a:pt x="1446956" y="801891"/>
                </a:cubicBezTo>
                <a:cubicBezTo>
                  <a:pt x="1446956" y="785122"/>
                  <a:pt x="1460550" y="771528"/>
                  <a:pt x="1477320" y="771528"/>
                </a:cubicBezTo>
                <a:close/>
                <a:moveTo>
                  <a:pt x="1404765" y="771528"/>
                </a:moveTo>
                <a:cubicBezTo>
                  <a:pt x="1421535" y="771528"/>
                  <a:pt x="1435129" y="785122"/>
                  <a:pt x="1435129" y="801891"/>
                </a:cubicBezTo>
                <a:cubicBezTo>
                  <a:pt x="1435129" y="818661"/>
                  <a:pt x="1421535" y="832255"/>
                  <a:pt x="1404765" y="832255"/>
                </a:cubicBezTo>
                <a:cubicBezTo>
                  <a:pt x="1387996" y="832255"/>
                  <a:pt x="1374402" y="818661"/>
                  <a:pt x="1374402" y="801891"/>
                </a:cubicBezTo>
                <a:cubicBezTo>
                  <a:pt x="1374402" y="785122"/>
                  <a:pt x="1387996" y="771528"/>
                  <a:pt x="1404765" y="771528"/>
                </a:cubicBezTo>
                <a:close/>
                <a:moveTo>
                  <a:pt x="1332211" y="771528"/>
                </a:moveTo>
                <a:cubicBezTo>
                  <a:pt x="1348980" y="771528"/>
                  <a:pt x="1362574" y="785122"/>
                  <a:pt x="1362574" y="801891"/>
                </a:cubicBezTo>
                <a:cubicBezTo>
                  <a:pt x="1362574" y="818661"/>
                  <a:pt x="1348980" y="832255"/>
                  <a:pt x="1332211" y="832255"/>
                </a:cubicBezTo>
                <a:cubicBezTo>
                  <a:pt x="1315441" y="832255"/>
                  <a:pt x="1301847" y="818661"/>
                  <a:pt x="1301847" y="801891"/>
                </a:cubicBezTo>
                <a:cubicBezTo>
                  <a:pt x="1301847" y="785122"/>
                  <a:pt x="1315441" y="771528"/>
                  <a:pt x="1332211" y="771528"/>
                </a:cubicBezTo>
                <a:close/>
                <a:moveTo>
                  <a:pt x="1259656" y="771528"/>
                </a:moveTo>
                <a:cubicBezTo>
                  <a:pt x="1276426" y="771528"/>
                  <a:pt x="1290020" y="785122"/>
                  <a:pt x="1290020" y="801891"/>
                </a:cubicBezTo>
                <a:cubicBezTo>
                  <a:pt x="1290020" y="818661"/>
                  <a:pt x="1276426" y="832255"/>
                  <a:pt x="1259656" y="832255"/>
                </a:cubicBezTo>
                <a:cubicBezTo>
                  <a:pt x="1242887" y="832255"/>
                  <a:pt x="1229293" y="818661"/>
                  <a:pt x="1229293" y="801891"/>
                </a:cubicBezTo>
                <a:cubicBezTo>
                  <a:pt x="1229293" y="785122"/>
                  <a:pt x="1242887" y="771528"/>
                  <a:pt x="1259656" y="771528"/>
                </a:cubicBezTo>
                <a:close/>
                <a:moveTo>
                  <a:pt x="1187102" y="771528"/>
                </a:moveTo>
                <a:cubicBezTo>
                  <a:pt x="1203871" y="771528"/>
                  <a:pt x="1217465" y="785122"/>
                  <a:pt x="1217465" y="801891"/>
                </a:cubicBezTo>
                <a:cubicBezTo>
                  <a:pt x="1217465" y="818661"/>
                  <a:pt x="1203871" y="832255"/>
                  <a:pt x="1187102" y="832255"/>
                </a:cubicBezTo>
                <a:cubicBezTo>
                  <a:pt x="1170332" y="832255"/>
                  <a:pt x="1156738" y="818661"/>
                  <a:pt x="1156738" y="801891"/>
                </a:cubicBezTo>
                <a:cubicBezTo>
                  <a:pt x="1156738" y="785122"/>
                  <a:pt x="1170332" y="771528"/>
                  <a:pt x="1187102" y="771528"/>
                </a:cubicBezTo>
                <a:close/>
                <a:moveTo>
                  <a:pt x="1114547" y="771528"/>
                </a:moveTo>
                <a:cubicBezTo>
                  <a:pt x="1131317" y="771528"/>
                  <a:pt x="1144911" y="785122"/>
                  <a:pt x="1144911" y="801891"/>
                </a:cubicBezTo>
                <a:cubicBezTo>
                  <a:pt x="1144911" y="818661"/>
                  <a:pt x="1131317" y="832255"/>
                  <a:pt x="1114547" y="832255"/>
                </a:cubicBezTo>
                <a:cubicBezTo>
                  <a:pt x="1097778" y="832255"/>
                  <a:pt x="1084184" y="818661"/>
                  <a:pt x="1084184" y="801891"/>
                </a:cubicBezTo>
                <a:cubicBezTo>
                  <a:pt x="1084184" y="785122"/>
                  <a:pt x="1097778" y="771528"/>
                  <a:pt x="1114547" y="771528"/>
                </a:cubicBezTo>
                <a:close/>
                <a:moveTo>
                  <a:pt x="1041993" y="771528"/>
                </a:moveTo>
                <a:cubicBezTo>
                  <a:pt x="1058762" y="771528"/>
                  <a:pt x="1072356" y="785122"/>
                  <a:pt x="1072356" y="801891"/>
                </a:cubicBezTo>
                <a:cubicBezTo>
                  <a:pt x="1072356" y="818661"/>
                  <a:pt x="1058762" y="832255"/>
                  <a:pt x="1041993" y="832255"/>
                </a:cubicBezTo>
                <a:cubicBezTo>
                  <a:pt x="1025223" y="832255"/>
                  <a:pt x="1011629" y="818661"/>
                  <a:pt x="1011629" y="801891"/>
                </a:cubicBezTo>
                <a:cubicBezTo>
                  <a:pt x="1011629" y="785122"/>
                  <a:pt x="1025223" y="771528"/>
                  <a:pt x="1041993" y="771528"/>
                </a:cubicBezTo>
                <a:close/>
                <a:moveTo>
                  <a:pt x="969438" y="771528"/>
                </a:moveTo>
                <a:cubicBezTo>
                  <a:pt x="986208" y="771528"/>
                  <a:pt x="999801" y="785122"/>
                  <a:pt x="999801" y="801891"/>
                </a:cubicBezTo>
                <a:cubicBezTo>
                  <a:pt x="999801" y="818661"/>
                  <a:pt x="986208" y="832255"/>
                  <a:pt x="969438" y="832255"/>
                </a:cubicBezTo>
                <a:cubicBezTo>
                  <a:pt x="952669" y="832255"/>
                  <a:pt x="939075" y="818661"/>
                  <a:pt x="939075" y="801891"/>
                </a:cubicBezTo>
                <a:cubicBezTo>
                  <a:pt x="939075" y="785122"/>
                  <a:pt x="952669" y="771528"/>
                  <a:pt x="969438" y="771528"/>
                </a:cubicBezTo>
                <a:close/>
                <a:moveTo>
                  <a:pt x="896883" y="771528"/>
                </a:moveTo>
                <a:cubicBezTo>
                  <a:pt x="913653" y="771528"/>
                  <a:pt x="927247" y="785122"/>
                  <a:pt x="927247" y="801891"/>
                </a:cubicBezTo>
                <a:cubicBezTo>
                  <a:pt x="927247" y="818661"/>
                  <a:pt x="913653" y="832255"/>
                  <a:pt x="896883" y="832255"/>
                </a:cubicBezTo>
                <a:cubicBezTo>
                  <a:pt x="880114" y="832255"/>
                  <a:pt x="866520" y="818661"/>
                  <a:pt x="866520" y="801891"/>
                </a:cubicBezTo>
                <a:cubicBezTo>
                  <a:pt x="866520" y="785122"/>
                  <a:pt x="880114" y="771528"/>
                  <a:pt x="896883" y="771528"/>
                </a:cubicBezTo>
                <a:close/>
                <a:moveTo>
                  <a:pt x="824329" y="771528"/>
                </a:moveTo>
                <a:cubicBezTo>
                  <a:pt x="841098" y="771528"/>
                  <a:pt x="854692" y="785122"/>
                  <a:pt x="854692" y="801891"/>
                </a:cubicBezTo>
                <a:cubicBezTo>
                  <a:pt x="854692" y="818661"/>
                  <a:pt x="841098" y="832255"/>
                  <a:pt x="824329" y="832255"/>
                </a:cubicBezTo>
                <a:cubicBezTo>
                  <a:pt x="807559" y="832255"/>
                  <a:pt x="793965" y="818661"/>
                  <a:pt x="793965" y="801891"/>
                </a:cubicBezTo>
                <a:cubicBezTo>
                  <a:pt x="793965" y="785122"/>
                  <a:pt x="807559" y="771528"/>
                  <a:pt x="824329" y="771528"/>
                </a:cubicBezTo>
                <a:close/>
                <a:moveTo>
                  <a:pt x="751774" y="771528"/>
                </a:moveTo>
                <a:cubicBezTo>
                  <a:pt x="768544" y="771528"/>
                  <a:pt x="782138" y="785122"/>
                  <a:pt x="782138" y="801891"/>
                </a:cubicBezTo>
                <a:cubicBezTo>
                  <a:pt x="782138" y="818661"/>
                  <a:pt x="768544" y="832255"/>
                  <a:pt x="751774" y="832255"/>
                </a:cubicBezTo>
                <a:cubicBezTo>
                  <a:pt x="735005" y="832255"/>
                  <a:pt x="721411" y="818661"/>
                  <a:pt x="721411" y="801891"/>
                </a:cubicBezTo>
                <a:cubicBezTo>
                  <a:pt x="721411" y="785122"/>
                  <a:pt x="735005" y="771528"/>
                  <a:pt x="751774" y="771528"/>
                </a:cubicBezTo>
                <a:close/>
                <a:moveTo>
                  <a:pt x="679220" y="771528"/>
                </a:moveTo>
                <a:cubicBezTo>
                  <a:pt x="695989" y="771528"/>
                  <a:pt x="709583" y="785122"/>
                  <a:pt x="709583" y="801891"/>
                </a:cubicBezTo>
                <a:cubicBezTo>
                  <a:pt x="709583" y="818661"/>
                  <a:pt x="695989" y="832255"/>
                  <a:pt x="679220" y="832255"/>
                </a:cubicBezTo>
                <a:cubicBezTo>
                  <a:pt x="662450" y="832255"/>
                  <a:pt x="648856" y="818661"/>
                  <a:pt x="648856" y="801891"/>
                </a:cubicBezTo>
                <a:cubicBezTo>
                  <a:pt x="648856" y="785122"/>
                  <a:pt x="662450" y="771528"/>
                  <a:pt x="679220" y="771528"/>
                </a:cubicBezTo>
                <a:close/>
                <a:moveTo>
                  <a:pt x="606665" y="771528"/>
                </a:moveTo>
                <a:cubicBezTo>
                  <a:pt x="623435" y="771528"/>
                  <a:pt x="637029" y="785122"/>
                  <a:pt x="637029" y="801891"/>
                </a:cubicBezTo>
                <a:cubicBezTo>
                  <a:pt x="637029" y="818661"/>
                  <a:pt x="623435" y="832255"/>
                  <a:pt x="606665" y="832255"/>
                </a:cubicBezTo>
                <a:cubicBezTo>
                  <a:pt x="589896" y="832255"/>
                  <a:pt x="576302" y="818661"/>
                  <a:pt x="576302" y="801891"/>
                </a:cubicBezTo>
                <a:cubicBezTo>
                  <a:pt x="576302" y="785122"/>
                  <a:pt x="589896" y="771528"/>
                  <a:pt x="606665" y="771528"/>
                </a:cubicBezTo>
                <a:close/>
                <a:moveTo>
                  <a:pt x="534111" y="771528"/>
                </a:moveTo>
                <a:cubicBezTo>
                  <a:pt x="550880" y="771528"/>
                  <a:pt x="564474" y="785122"/>
                  <a:pt x="564474" y="801891"/>
                </a:cubicBezTo>
                <a:cubicBezTo>
                  <a:pt x="564474" y="818661"/>
                  <a:pt x="550880" y="832255"/>
                  <a:pt x="534111" y="832255"/>
                </a:cubicBezTo>
                <a:cubicBezTo>
                  <a:pt x="517341" y="832255"/>
                  <a:pt x="503747" y="818661"/>
                  <a:pt x="503747" y="801891"/>
                </a:cubicBezTo>
                <a:cubicBezTo>
                  <a:pt x="503747" y="785122"/>
                  <a:pt x="517341" y="771528"/>
                  <a:pt x="534111" y="771528"/>
                </a:cubicBezTo>
                <a:close/>
                <a:moveTo>
                  <a:pt x="461556" y="771528"/>
                </a:moveTo>
                <a:cubicBezTo>
                  <a:pt x="478326" y="771528"/>
                  <a:pt x="491920" y="785122"/>
                  <a:pt x="491920" y="801891"/>
                </a:cubicBezTo>
                <a:cubicBezTo>
                  <a:pt x="491920" y="818661"/>
                  <a:pt x="478326" y="832255"/>
                  <a:pt x="461556" y="832255"/>
                </a:cubicBezTo>
                <a:cubicBezTo>
                  <a:pt x="444787" y="832255"/>
                  <a:pt x="431192" y="818661"/>
                  <a:pt x="431192" y="801891"/>
                </a:cubicBezTo>
                <a:cubicBezTo>
                  <a:pt x="431192" y="785122"/>
                  <a:pt x="444787" y="771528"/>
                  <a:pt x="461556" y="771528"/>
                </a:cubicBezTo>
                <a:close/>
                <a:moveTo>
                  <a:pt x="389002" y="771528"/>
                </a:moveTo>
                <a:cubicBezTo>
                  <a:pt x="405771" y="771528"/>
                  <a:pt x="419365" y="785122"/>
                  <a:pt x="419365" y="801891"/>
                </a:cubicBezTo>
                <a:cubicBezTo>
                  <a:pt x="419365" y="818661"/>
                  <a:pt x="405771" y="832255"/>
                  <a:pt x="389002" y="832255"/>
                </a:cubicBezTo>
                <a:cubicBezTo>
                  <a:pt x="372232" y="832255"/>
                  <a:pt x="358638" y="818661"/>
                  <a:pt x="358638" y="801891"/>
                </a:cubicBezTo>
                <a:cubicBezTo>
                  <a:pt x="358638" y="785122"/>
                  <a:pt x="372232" y="771528"/>
                  <a:pt x="389002" y="771528"/>
                </a:cubicBezTo>
                <a:close/>
                <a:moveTo>
                  <a:pt x="316447" y="771528"/>
                </a:moveTo>
                <a:cubicBezTo>
                  <a:pt x="333216" y="771528"/>
                  <a:pt x="346810" y="785122"/>
                  <a:pt x="346810" y="801891"/>
                </a:cubicBezTo>
                <a:cubicBezTo>
                  <a:pt x="346810" y="818661"/>
                  <a:pt x="333216" y="832255"/>
                  <a:pt x="316447" y="832255"/>
                </a:cubicBezTo>
                <a:cubicBezTo>
                  <a:pt x="299677" y="832255"/>
                  <a:pt x="286084" y="818661"/>
                  <a:pt x="286084" y="801891"/>
                </a:cubicBezTo>
                <a:cubicBezTo>
                  <a:pt x="286084" y="785122"/>
                  <a:pt x="299677" y="771528"/>
                  <a:pt x="316447" y="771528"/>
                </a:cubicBezTo>
                <a:close/>
                <a:moveTo>
                  <a:pt x="243892" y="771528"/>
                </a:moveTo>
                <a:cubicBezTo>
                  <a:pt x="260662" y="771528"/>
                  <a:pt x="274256" y="785122"/>
                  <a:pt x="274256" y="801891"/>
                </a:cubicBezTo>
                <a:cubicBezTo>
                  <a:pt x="274256" y="818661"/>
                  <a:pt x="260662" y="832255"/>
                  <a:pt x="243892" y="832255"/>
                </a:cubicBezTo>
                <a:cubicBezTo>
                  <a:pt x="227123" y="832255"/>
                  <a:pt x="213529" y="818661"/>
                  <a:pt x="213529" y="801891"/>
                </a:cubicBezTo>
                <a:cubicBezTo>
                  <a:pt x="213529" y="785122"/>
                  <a:pt x="227123" y="771528"/>
                  <a:pt x="243892" y="771528"/>
                </a:cubicBezTo>
                <a:close/>
                <a:moveTo>
                  <a:pt x="171339" y="771528"/>
                </a:moveTo>
                <a:cubicBezTo>
                  <a:pt x="188107" y="771528"/>
                  <a:pt x="201701" y="785122"/>
                  <a:pt x="201701" y="801891"/>
                </a:cubicBezTo>
                <a:cubicBezTo>
                  <a:pt x="201701" y="818661"/>
                  <a:pt x="188107" y="832255"/>
                  <a:pt x="171339" y="832255"/>
                </a:cubicBezTo>
                <a:cubicBezTo>
                  <a:pt x="154656" y="832255"/>
                  <a:pt x="141062" y="818661"/>
                  <a:pt x="141062" y="801891"/>
                </a:cubicBezTo>
                <a:cubicBezTo>
                  <a:pt x="141062" y="785122"/>
                  <a:pt x="154656" y="771528"/>
                  <a:pt x="171339" y="771528"/>
                </a:cubicBezTo>
                <a:close/>
                <a:moveTo>
                  <a:pt x="98884" y="771528"/>
                </a:moveTo>
                <a:cubicBezTo>
                  <a:pt x="115646" y="771528"/>
                  <a:pt x="129240" y="785122"/>
                  <a:pt x="129240" y="801891"/>
                </a:cubicBezTo>
                <a:cubicBezTo>
                  <a:pt x="129240" y="818661"/>
                  <a:pt x="115646" y="832255"/>
                  <a:pt x="98884" y="832255"/>
                </a:cubicBezTo>
                <a:cubicBezTo>
                  <a:pt x="82112" y="832255"/>
                  <a:pt x="68517" y="818661"/>
                  <a:pt x="68517" y="801891"/>
                </a:cubicBezTo>
                <a:cubicBezTo>
                  <a:pt x="68517" y="785122"/>
                  <a:pt x="82112" y="771528"/>
                  <a:pt x="98884" y="771528"/>
                </a:cubicBezTo>
                <a:close/>
                <a:moveTo>
                  <a:pt x="26329" y="771528"/>
                </a:moveTo>
                <a:cubicBezTo>
                  <a:pt x="43093" y="771528"/>
                  <a:pt x="56688" y="785122"/>
                  <a:pt x="56688" y="801891"/>
                </a:cubicBezTo>
                <a:cubicBezTo>
                  <a:pt x="56688" y="818661"/>
                  <a:pt x="43093" y="832255"/>
                  <a:pt x="26329" y="832255"/>
                </a:cubicBezTo>
                <a:cubicBezTo>
                  <a:pt x="17944" y="832255"/>
                  <a:pt x="10353" y="828857"/>
                  <a:pt x="4858" y="823362"/>
                </a:cubicBezTo>
                <a:lnTo>
                  <a:pt x="0" y="811633"/>
                </a:lnTo>
                <a:lnTo>
                  <a:pt x="0" y="792150"/>
                </a:lnTo>
                <a:lnTo>
                  <a:pt x="4858" y="780421"/>
                </a:lnTo>
                <a:cubicBezTo>
                  <a:pt x="10353" y="774927"/>
                  <a:pt x="17944" y="771528"/>
                  <a:pt x="26329" y="771528"/>
                </a:cubicBezTo>
                <a:close/>
                <a:moveTo>
                  <a:pt x="1622429" y="691076"/>
                </a:moveTo>
                <a:cubicBezTo>
                  <a:pt x="1630814" y="691076"/>
                  <a:pt x="1638404" y="694475"/>
                  <a:pt x="1643899" y="699969"/>
                </a:cubicBezTo>
                <a:lnTo>
                  <a:pt x="1647739" y="709237"/>
                </a:lnTo>
                <a:lnTo>
                  <a:pt x="1644828" y="728305"/>
                </a:lnTo>
                <a:lnTo>
                  <a:pt x="1640480" y="745215"/>
                </a:lnTo>
                <a:lnTo>
                  <a:pt x="1634248" y="749417"/>
                </a:lnTo>
                <a:cubicBezTo>
                  <a:pt x="1630615" y="750953"/>
                  <a:pt x="1626621" y="751803"/>
                  <a:pt x="1622429" y="751803"/>
                </a:cubicBezTo>
                <a:cubicBezTo>
                  <a:pt x="1605659" y="751803"/>
                  <a:pt x="1592066" y="738209"/>
                  <a:pt x="1592066" y="721440"/>
                </a:cubicBezTo>
                <a:cubicBezTo>
                  <a:pt x="1592066" y="704670"/>
                  <a:pt x="1605659" y="691076"/>
                  <a:pt x="1622429" y="691076"/>
                </a:cubicBezTo>
                <a:close/>
                <a:moveTo>
                  <a:pt x="1549874" y="691076"/>
                </a:moveTo>
                <a:cubicBezTo>
                  <a:pt x="1566644" y="691076"/>
                  <a:pt x="1580238" y="704670"/>
                  <a:pt x="1580238" y="721440"/>
                </a:cubicBezTo>
                <a:cubicBezTo>
                  <a:pt x="1580238" y="738209"/>
                  <a:pt x="1566644" y="751803"/>
                  <a:pt x="1549874" y="751803"/>
                </a:cubicBezTo>
                <a:cubicBezTo>
                  <a:pt x="1533105" y="751803"/>
                  <a:pt x="1519511" y="738209"/>
                  <a:pt x="1519511" y="721440"/>
                </a:cubicBezTo>
                <a:cubicBezTo>
                  <a:pt x="1519511" y="704670"/>
                  <a:pt x="1533105" y="691076"/>
                  <a:pt x="1549874" y="691076"/>
                </a:cubicBezTo>
                <a:close/>
                <a:moveTo>
                  <a:pt x="1477320" y="691076"/>
                </a:moveTo>
                <a:cubicBezTo>
                  <a:pt x="1494089" y="691076"/>
                  <a:pt x="1507683" y="704670"/>
                  <a:pt x="1507683" y="721440"/>
                </a:cubicBezTo>
                <a:cubicBezTo>
                  <a:pt x="1507683" y="738209"/>
                  <a:pt x="1494089" y="751803"/>
                  <a:pt x="1477320" y="751803"/>
                </a:cubicBezTo>
                <a:cubicBezTo>
                  <a:pt x="1460550" y="751803"/>
                  <a:pt x="1446956" y="738209"/>
                  <a:pt x="1446956" y="721440"/>
                </a:cubicBezTo>
                <a:cubicBezTo>
                  <a:pt x="1446956" y="704670"/>
                  <a:pt x="1460550" y="691076"/>
                  <a:pt x="1477320" y="691076"/>
                </a:cubicBezTo>
                <a:close/>
                <a:moveTo>
                  <a:pt x="1404765" y="691076"/>
                </a:moveTo>
                <a:cubicBezTo>
                  <a:pt x="1421535" y="691076"/>
                  <a:pt x="1435129" y="704670"/>
                  <a:pt x="1435129" y="721440"/>
                </a:cubicBezTo>
                <a:cubicBezTo>
                  <a:pt x="1435129" y="738209"/>
                  <a:pt x="1421535" y="751803"/>
                  <a:pt x="1404765" y="751803"/>
                </a:cubicBezTo>
                <a:cubicBezTo>
                  <a:pt x="1387996" y="751803"/>
                  <a:pt x="1374402" y="738209"/>
                  <a:pt x="1374402" y="721440"/>
                </a:cubicBezTo>
                <a:cubicBezTo>
                  <a:pt x="1374402" y="704670"/>
                  <a:pt x="1387996" y="691076"/>
                  <a:pt x="1404765" y="691076"/>
                </a:cubicBezTo>
                <a:close/>
                <a:moveTo>
                  <a:pt x="1332211" y="691076"/>
                </a:moveTo>
                <a:cubicBezTo>
                  <a:pt x="1348980" y="691076"/>
                  <a:pt x="1362574" y="704670"/>
                  <a:pt x="1362574" y="721440"/>
                </a:cubicBezTo>
                <a:cubicBezTo>
                  <a:pt x="1362574" y="738209"/>
                  <a:pt x="1348980" y="751803"/>
                  <a:pt x="1332211" y="751803"/>
                </a:cubicBezTo>
                <a:cubicBezTo>
                  <a:pt x="1315441" y="751803"/>
                  <a:pt x="1301847" y="738209"/>
                  <a:pt x="1301847" y="721440"/>
                </a:cubicBezTo>
                <a:cubicBezTo>
                  <a:pt x="1301847" y="704670"/>
                  <a:pt x="1315441" y="691076"/>
                  <a:pt x="1332211" y="691076"/>
                </a:cubicBezTo>
                <a:close/>
                <a:moveTo>
                  <a:pt x="1259656" y="691076"/>
                </a:moveTo>
                <a:cubicBezTo>
                  <a:pt x="1276426" y="691076"/>
                  <a:pt x="1290020" y="704670"/>
                  <a:pt x="1290020" y="721440"/>
                </a:cubicBezTo>
                <a:cubicBezTo>
                  <a:pt x="1290020" y="738209"/>
                  <a:pt x="1276426" y="751803"/>
                  <a:pt x="1259656" y="751803"/>
                </a:cubicBezTo>
                <a:cubicBezTo>
                  <a:pt x="1242887" y="751803"/>
                  <a:pt x="1229293" y="738209"/>
                  <a:pt x="1229293" y="721440"/>
                </a:cubicBezTo>
                <a:cubicBezTo>
                  <a:pt x="1229293" y="704670"/>
                  <a:pt x="1242887" y="691076"/>
                  <a:pt x="1259656" y="691076"/>
                </a:cubicBezTo>
                <a:close/>
                <a:moveTo>
                  <a:pt x="1187102" y="691076"/>
                </a:moveTo>
                <a:cubicBezTo>
                  <a:pt x="1203871" y="691076"/>
                  <a:pt x="1217465" y="704670"/>
                  <a:pt x="1217465" y="721440"/>
                </a:cubicBezTo>
                <a:cubicBezTo>
                  <a:pt x="1217465" y="738209"/>
                  <a:pt x="1203871" y="751803"/>
                  <a:pt x="1187102" y="751803"/>
                </a:cubicBezTo>
                <a:cubicBezTo>
                  <a:pt x="1170332" y="751803"/>
                  <a:pt x="1156738" y="738209"/>
                  <a:pt x="1156738" y="721440"/>
                </a:cubicBezTo>
                <a:cubicBezTo>
                  <a:pt x="1156738" y="704670"/>
                  <a:pt x="1170332" y="691076"/>
                  <a:pt x="1187102" y="691076"/>
                </a:cubicBezTo>
                <a:close/>
                <a:moveTo>
                  <a:pt x="1114547" y="691076"/>
                </a:moveTo>
                <a:cubicBezTo>
                  <a:pt x="1131317" y="691076"/>
                  <a:pt x="1144911" y="704670"/>
                  <a:pt x="1144911" y="721440"/>
                </a:cubicBezTo>
                <a:cubicBezTo>
                  <a:pt x="1144911" y="738209"/>
                  <a:pt x="1131317" y="751803"/>
                  <a:pt x="1114547" y="751803"/>
                </a:cubicBezTo>
                <a:cubicBezTo>
                  <a:pt x="1097778" y="751803"/>
                  <a:pt x="1084184" y="738209"/>
                  <a:pt x="1084184" y="721440"/>
                </a:cubicBezTo>
                <a:cubicBezTo>
                  <a:pt x="1084184" y="704670"/>
                  <a:pt x="1097778" y="691076"/>
                  <a:pt x="1114547" y="691076"/>
                </a:cubicBezTo>
                <a:close/>
                <a:moveTo>
                  <a:pt x="1041993" y="691076"/>
                </a:moveTo>
                <a:cubicBezTo>
                  <a:pt x="1058762" y="691076"/>
                  <a:pt x="1072356" y="704670"/>
                  <a:pt x="1072356" y="721440"/>
                </a:cubicBezTo>
                <a:cubicBezTo>
                  <a:pt x="1072356" y="738209"/>
                  <a:pt x="1058762" y="751803"/>
                  <a:pt x="1041993" y="751803"/>
                </a:cubicBezTo>
                <a:cubicBezTo>
                  <a:pt x="1025223" y="751803"/>
                  <a:pt x="1011629" y="738209"/>
                  <a:pt x="1011629" y="721440"/>
                </a:cubicBezTo>
                <a:cubicBezTo>
                  <a:pt x="1011629" y="704670"/>
                  <a:pt x="1025223" y="691076"/>
                  <a:pt x="1041993" y="691076"/>
                </a:cubicBezTo>
                <a:close/>
                <a:moveTo>
                  <a:pt x="969438" y="691076"/>
                </a:moveTo>
                <a:cubicBezTo>
                  <a:pt x="986208" y="691076"/>
                  <a:pt x="999801" y="704670"/>
                  <a:pt x="999801" y="721440"/>
                </a:cubicBezTo>
                <a:cubicBezTo>
                  <a:pt x="999801" y="738209"/>
                  <a:pt x="986208" y="751803"/>
                  <a:pt x="969438" y="751803"/>
                </a:cubicBezTo>
                <a:cubicBezTo>
                  <a:pt x="952669" y="751803"/>
                  <a:pt x="939075" y="738209"/>
                  <a:pt x="939075" y="721440"/>
                </a:cubicBezTo>
                <a:cubicBezTo>
                  <a:pt x="939075" y="704670"/>
                  <a:pt x="952669" y="691076"/>
                  <a:pt x="969438" y="691076"/>
                </a:cubicBezTo>
                <a:close/>
                <a:moveTo>
                  <a:pt x="896883" y="691076"/>
                </a:moveTo>
                <a:cubicBezTo>
                  <a:pt x="913653" y="691076"/>
                  <a:pt x="927247" y="704670"/>
                  <a:pt x="927247" y="721440"/>
                </a:cubicBezTo>
                <a:cubicBezTo>
                  <a:pt x="927247" y="738209"/>
                  <a:pt x="913653" y="751803"/>
                  <a:pt x="896883" y="751803"/>
                </a:cubicBezTo>
                <a:cubicBezTo>
                  <a:pt x="880114" y="751803"/>
                  <a:pt x="866520" y="738209"/>
                  <a:pt x="866520" y="721440"/>
                </a:cubicBezTo>
                <a:cubicBezTo>
                  <a:pt x="866520" y="704670"/>
                  <a:pt x="880114" y="691076"/>
                  <a:pt x="896883" y="691076"/>
                </a:cubicBezTo>
                <a:close/>
                <a:moveTo>
                  <a:pt x="824329" y="691076"/>
                </a:moveTo>
                <a:cubicBezTo>
                  <a:pt x="841098" y="691076"/>
                  <a:pt x="854692" y="704670"/>
                  <a:pt x="854692" y="721440"/>
                </a:cubicBezTo>
                <a:cubicBezTo>
                  <a:pt x="854692" y="738209"/>
                  <a:pt x="841098" y="751803"/>
                  <a:pt x="824329" y="751803"/>
                </a:cubicBezTo>
                <a:cubicBezTo>
                  <a:pt x="807559" y="751803"/>
                  <a:pt x="793965" y="738209"/>
                  <a:pt x="793965" y="721440"/>
                </a:cubicBezTo>
                <a:cubicBezTo>
                  <a:pt x="793965" y="704670"/>
                  <a:pt x="807559" y="691076"/>
                  <a:pt x="824329" y="691076"/>
                </a:cubicBezTo>
                <a:close/>
                <a:moveTo>
                  <a:pt x="751774" y="691076"/>
                </a:moveTo>
                <a:cubicBezTo>
                  <a:pt x="768544" y="691076"/>
                  <a:pt x="782138" y="704670"/>
                  <a:pt x="782138" y="721440"/>
                </a:cubicBezTo>
                <a:cubicBezTo>
                  <a:pt x="782138" y="738209"/>
                  <a:pt x="768544" y="751803"/>
                  <a:pt x="751774" y="751803"/>
                </a:cubicBezTo>
                <a:cubicBezTo>
                  <a:pt x="735005" y="751803"/>
                  <a:pt x="721411" y="738209"/>
                  <a:pt x="721411" y="721440"/>
                </a:cubicBezTo>
                <a:cubicBezTo>
                  <a:pt x="721411" y="704670"/>
                  <a:pt x="735005" y="691076"/>
                  <a:pt x="751774" y="691076"/>
                </a:cubicBezTo>
                <a:close/>
                <a:moveTo>
                  <a:pt x="679220" y="691076"/>
                </a:moveTo>
                <a:cubicBezTo>
                  <a:pt x="695989" y="691076"/>
                  <a:pt x="709583" y="704670"/>
                  <a:pt x="709583" y="721440"/>
                </a:cubicBezTo>
                <a:cubicBezTo>
                  <a:pt x="709583" y="738209"/>
                  <a:pt x="695989" y="751803"/>
                  <a:pt x="679220" y="751803"/>
                </a:cubicBezTo>
                <a:cubicBezTo>
                  <a:pt x="662450" y="751803"/>
                  <a:pt x="648856" y="738209"/>
                  <a:pt x="648856" y="721440"/>
                </a:cubicBezTo>
                <a:cubicBezTo>
                  <a:pt x="648856" y="704670"/>
                  <a:pt x="662450" y="691076"/>
                  <a:pt x="679220" y="691076"/>
                </a:cubicBezTo>
                <a:close/>
                <a:moveTo>
                  <a:pt x="606665" y="691076"/>
                </a:moveTo>
                <a:cubicBezTo>
                  <a:pt x="623435" y="691076"/>
                  <a:pt x="637029" y="704670"/>
                  <a:pt x="637029" y="721440"/>
                </a:cubicBezTo>
                <a:cubicBezTo>
                  <a:pt x="637029" y="738209"/>
                  <a:pt x="623435" y="751803"/>
                  <a:pt x="606665" y="751803"/>
                </a:cubicBezTo>
                <a:cubicBezTo>
                  <a:pt x="589896" y="751803"/>
                  <a:pt x="576302" y="738209"/>
                  <a:pt x="576302" y="721440"/>
                </a:cubicBezTo>
                <a:cubicBezTo>
                  <a:pt x="576302" y="704670"/>
                  <a:pt x="589896" y="691076"/>
                  <a:pt x="606665" y="691076"/>
                </a:cubicBezTo>
                <a:close/>
                <a:moveTo>
                  <a:pt x="534111" y="691076"/>
                </a:moveTo>
                <a:cubicBezTo>
                  <a:pt x="550880" y="691076"/>
                  <a:pt x="564474" y="704670"/>
                  <a:pt x="564474" y="721440"/>
                </a:cubicBezTo>
                <a:cubicBezTo>
                  <a:pt x="564474" y="738209"/>
                  <a:pt x="550880" y="751803"/>
                  <a:pt x="534111" y="751803"/>
                </a:cubicBezTo>
                <a:cubicBezTo>
                  <a:pt x="517341" y="751803"/>
                  <a:pt x="503747" y="738209"/>
                  <a:pt x="503747" y="721440"/>
                </a:cubicBezTo>
                <a:cubicBezTo>
                  <a:pt x="503747" y="704670"/>
                  <a:pt x="517341" y="691076"/>
                  <a:pt x="534111" y="691076"/>
                </a:cubicBezTo>
                <a:close/>
                <a:moveTo>
                  <a:pt x="461556" y="691076"/>
                </a:moveTo>
                <a:cubicBezTo>
                  <a:pt x="478326" y="691076"/>
                  <a:pt x="491920" y="704670"/>
                  <a:pt x="491920" y="721440"/>
                </a:cubicBezTo>
                <a:cubicBezTo>
                  <a:pt x="491920" y="738209"/>
                  <a:pt x="478326" y="751803"/>
                  <a:pt x="461556" y="751803"/>
                </a:cubicBezTo>
                <a:cubicBezTo>
                  <a:pt x="444787" y="751803"/>
                  <a:pt x="431192" y="738209"/>
                  <a:pt x="431192" y="721440"/>
                </a:cubicBezTo>
                <a:cubicBezTo>
                  <a:pt x="431192" y="704670"/>
                  <a:pt x="444787" y="691076"/>
                  <a:pt x="461556" y="691076"/>
                </a:cubicBezTo>
                <a:close/>
                <a:moveTo>
                  <a:pt x="389002" y="691076"/>
                </a:moveTo>
                <a:cubicBezTo>
                  <a:pt x="405771" y="691076"/>
                  <a:pt x="419365" y="704670"/>
                  <a:pt x="419365" y="721440"/>
                </a:cubicBezTo>
                <a:cubicBezTo>
                  <a:pt x="419365" y="738209"/>
                  <a:pt x="405771" y="751803"/>
                  <a:pt x="389002" y="751803"/>
                </a:cubicBezTo>
                <a:cubicBezTo>
                  <a:pt x="372232" y="751803"/>
                  <a:pt x="358638" y="738209"/>
                  <a:pt x="358638" y="721440"/>
                </a:cubicBezTo>
                <a:cubicBezTo>
                  <a:pt x="358638" y="704670"/>
                  <a:pt x="372232" y="691076"/>
                  <a:pt x="389002" y="691076"/>
                </a:cubicBezTo>
                <a:close/>
                <a:moveTo>
                  <a:pt x="316447" y="691076"/>
                </a:moveTo>
                <a:cubicBezTo>
                  <a:pt x="333216" y="691076"/>
                  <a:pt x="346810" y="704670"/>
                  <a:pt x="346810" y="721440"/>
                </a:cubicBezTo>
                <a:cubicBezTo>
                  <a:pt x="346810" y="738209"/>
                  <a:pt x="333216" y="751803"/>
                  <a:pt x="316447" y="751803"/>
                </a:cubicBezTo>
                <a:cubicBezTo>
                  <a:pt x="299677" y="751803"/>
                  <a:pt x="286084" y="738209"/>
                  <a:pt x="286084" y="721440"/>
                </a:cubicBezTo>
                <a:cubicBezTo>
                  <a:pt x="286084" y="704670"/>
                  <a:pt x="299677" y="691076"/>
                  <a:pt x="316447" y="691076"/>
                </a:cubicBezTo>
                <a:close/>
                <a:moveTo>
                  <a:pt x="243892" y="691076"/>
                </a:moveTo>
                <a:cubicBezTo>
                  <a:pt x="260662" y="691076"/>
                  <a:pt x="274256" y="704670"/>
                  <a:pt x="274256" y="721440"/>
                </a:cubicBezTo>
                <a:cubicBezTo>
                  <a:pt x="274256" y="738209"/>
                  <a:pt x="260662" y="751803"/>
                  <a:pt x="243892" y="751803"/>
                </a:cubicBezTo>
                <a:cubicBezTo>
                  <a:pt x="227123" y="751803"/>
                  <a:pt x="213529" y="738209"/>
                  <a:pt x="213529" y="721440"/>
                </a:cubicBezTo>
                <a:cubicBezTo>
                  <a:pt x="213529" y="704670"/>
                  <a:pt x="227123" y="691076"/>
                  <a:pt x="243892" y="691076"/>
                </a:cubicBezTo>
                <a:close/>
                <a:moveTo>
                  <a:pt x="171339" y="691076"/>
                </a:moveTo>
                <a:cubicBezTo>
                  <a:pt x="188107" y="691076"/>
                  <a:pt x="201701" y="704670"/>
                  <a:pt x="201701" y="721440"/>
                </a:cubicBezTo>
                <a:cubicBezTo>
                  <a:pt x="201701" y="738209"/>
                  <a:pt x="188107" y="751803"/>
                  <a:pt x="171339" y="751803"/>
                </a:cubicBezTo>
                <a:cubicBezTo>
                  <a:pt x="154662" y="751803"/>
                  <a:pt x="141067" y="738209"/>
                  <a:pt x="141067" y="721440"/>
                </a:cubicBezTo>
                <a:cubicBezTo>
                  <a:pt x="141067" y="704670"/>
                  <a:pt x="154662" y="691076"/>
                  <a:pt x="171339" y="691076"/>
                </a:cubicBezTo>
                <a:close/>
                <a:moveTo>
                  <a:pt x="98890" y="691076"/>
                </a:moveTo>
                <a:cubicBezTo>
                  <a:pt x="115653" y="691076"/>
                  <a:pt x="129246" y="704670"/>
                  <a:pt x="129246" y="721440"/>
                </a:cubicBezTo>
                <a:cubicBezTo>
                  <a:pt x="129246" y="738209"/>
                  <a:pt x="115653" y="751803"/>
                  <a:pt x="98890" y="751803"/>
                </a:cubicBezTo>
                <a:cubicBezTo>
                  <a:pt x="82117" y="751803"/>
                  <a:pt x="68523" y="738209"/>
                  <a:pt x="68523" y="721440"/>
                </a:cubicBezTo>
                <a:cubicBezTo>
                  <a:pt x="68523" y="704670"/>
                  <a:pt x="82117" y="691076"/>
                  <a:pt x="98890" y="691076"/>
                </a:cubicBezTo>
                <a:close/>
                <a:moveTo>
                  <a:pt x="26336" y="691076"/>
                </a:moveTo>
                <a:cubicBezTo>
                  <a:pt x="43099" y="691076"/>
                  <a:pt x="56694" y="704670"/>
                  <a:pt x="56694" y="721440"/>
                </a:cubicBezTo>
                <a:cubicBezTo>
                  <a:pt x="56694" y="738209"/>
                  <a:pt x="43099" y="751803"/>
                  <a:pt x="26336" y="751803"/>
                </a:cubicBezTo>
                <a:cubicBezTo>
                  <a:pt x="17950" y="751803"/>
                  <a:pt x="10359" y="748405"/>
                  <a:pt x="4864" y="742910"/>
                </a:cubicBezTo>
                <a:lnTo>
                  <a:pt x="0" y="731167"/>
                </a:lnTo>
                <a:lnTo>
                  <a:pt x="0" y="711713"/>
                </a:lnTo>
                <a:lnTo>
                  <a:pt x="4864" y="699969"/>
                </a:lnTo>
                <a:cubicBezTo>
                  <a:pt x="10359" y="694475"/>
                  <a:pt x="17950" y="691076"/>
                  <a:pt x="26336" y="691076"/>
                </a:cubicBezTo>
                <a:close/>
                <a:moveTo>
                  <a:pt x="1622429" y="610624"/>
                </a:moveTo>
                <a:cubicBezTo>
                  <a:pt x="1639199" y="610624"/>
                  <a:pt x="1652792" y="624218"/>
                  <a:pt x="1652792" y="640988"/>
                </a:cubicBezTo>
                <a:cubicBezTo>
                  <a:pt x="1652792" y="657757"/>
                  <a:pt x="1639199" y="671351"/>
                  <a:pt x="1622429" y="671351"/>
                </a:cubicBezTo>
                <a:cubicBezTo>
                  <a:pt x="1605659" y="671351"/>
                  <a:pt x="1592066" y="657757"/>
                  <a:pt x="1592066" y="640988"/>
                </a:cubicBezTo>
                <a:cubicBezTo>
                  <a:pt x="1592066" y="624218"/>
                  <a:pt x="1605659" y="610624"/>
                  <a:pt x="1622429" y="610624"/>
                </a:cubicBezTo>
                <a:close/>
                <a:moveTo>
                  <a:pt x="1549874" y="610624"/>
                </a:moveTo>
                <a:cubicBezTo>
                  <a:pt x="1566644" y="610624"/>
                  <a:pt x="1580238" y="624218"/>
                  <a:pt x="1580238" y="640988"/>
                </a:cubicBezTo>
                <a:cubicBezTo>
                  <a:pt x="1580238" y="657757"/>
                  <a:pt x="1566644" y="671351"/>
                  <a:pt x="1549874" y="671351"/>
                </a:cubicBezTo>
                <a:cubicBezTo>
                  <a:pt x="1533105" y="671351"/>
                  <a:pt x="1519511" y="657757"/>
                  <a:pt x="1519511" y="640988"/>
                </a:cubicBezTo>
                <a:cubicBezTo>
                  <a:pt x="1519511" y="624218"/>
                  <a:pt x="1533105" y="610624"/>
                  <a:pt x="1549874" y="610624"/>
                </a:cubicBezTo>
                <a:close/>
                <a:moveTo>
                  <a:pt x="1477320" y="610624"/>
                </a:moveTo>
                <a:cubicBezTo>
                  <a:pt x="1494089" y="610624"/>
                  <a:pt x="1507683" y="624218"/>
                  <a:pt x="1507683" y="640988"/>
                </a:cubicBezTo>
                <a:cubicBezTo>
                  <a:pt x="1507683" y="657757"/>
                  <a:pt x="1494089" y="671351"/>
                  <a:pt x="1477320" y="671351"/>
                </a:cubicBezTo>
                <a:cubicBezTo>
                  <a:pt x="1460550" y="671351"/>
                  <a:pt x="1446956" y="657757"/>
                  <a:pt x="1446956" y="640988"/>
                </a:cubicBezTo>
                <a:cubicBezTo>
                  <a:pt x="1446956" y="624218"/>
                  <a:pt x="1460550" y="610624"/>
                  <a:pt x="1477320" y="610624"/>
                </a:cubicBezTo>
                <a:close/>
                <a:moveTo>
                  <a:pt x="1404765" y="610624"/>
                </a:moveTo>
                <a:cubicBezTo>
                  <a:pt x="1421535" y="610624"/>
                  <a:pt x="1435129" y="624218"/>
                  <a:pt x="1435129" y="640988"/>
                </a:cubicBezTo>
                <a:cubicBezTo>
                  <a:pt x="1435129" y="657757"/>
                  <a:pt x="1421535" y="671351"/>
                  <a:pt x="1404765" y="671351"/>
                </a:cubicBezTo>
                <a:cubicBezTo>
                  <a:pt x="1387996" y="671351"/>
                  <a:pt x="1374402" y="657757"/>
                  <a:pt x="1374402" y="640988"/>
                </a:cubicBezTo>
                <a:cubicBezTo>
                  <a:pt x="1374402" y="624218"/>
                  <a:pt x="1387996" y="610624"/>
                  <a:pt x="1404765" y="610624"/>
                </a:cubicBezTo>
                <a:close/>
                <a:moveTo>
                  <a:pt x="1332211" y="610624"/>
                </a:moveTo>
                <a:cubicBezTo>
                  <a:pt x="1348980" y="610624"/>
                  <a:pt x="1362574" y="624218"/>
                  <a:pt x="1362574" y="640988"/>
                </a:cubicBezTo>
                <a:cubicBezTo>
                  <a:pt x="1362574" y="657757"/>
                  <a:pt x="1348980" y="671351"/>
                  <a:pt x="1332211" y="671351"/>
                </a:cubicBezTo>
                <a:cubicBezTo>
                  <a:pt x="1315441" y="671351"/>
                  <a:pt x="1301847" y="657757"/>
                  <a:pt x="1301847" y="640988"/>
                </a:cubicBezTo>
                <a:cubicBezTo>
                  <a:pt x="1301847" y="624218"/>
                  <a:pt x="1315441" y="610624"/>
                  <a:pt x="1332211" y="610624"/>
                </a:cubicBezTo>
                <a:close/>
                <a:moveTo>
                  <a:pt x="1259656" y="610624"/>
                </a:moveTo>
                <a:cubicBezTo>
                  <a:pt x="1276426" y="610624"/>
                  <a:pt x="1290020" y="624218"/>
                  <a:pt x="1290020" y="640988"/>
                </a:cubicBezTo>
                <a:cubicBezTo>
                  <a:pt x="1290020" y="657757"/>
                  <a:pt x="1276426" y="671351"/>
                  <a:pt x="1259656" y="671351"/>
                </a:cubicBezTo>
                <a:cubicBezTo>
                  <a:pt x="1242887" y="671351"/>
                  <a:pt x="1229293" y="657757"/>
                  <a:pt x="1229293" y="640988"/>
                </a:cubicBezTo>
                <a:cubicBezTo>
                  <a:pt x="1229293" y="624218"/>
                  <a:pt x="1242887" y="610624"/>
                  <a:pt x="1259656" y="610624"/>
                </a:cubicBezTo>
                <a:close/>
                <a:moveTo>
                  <a:pt x="1187102" y="610624"/>
                </a:moveTo>
                <a:cubicBezTo>
                  <a:pt x="1203871" y="610624"/>
                  <a:pt x="1217465" y="624218"/>
                  <a:pt x="1217465" y="640988"/>
                </a:cubicBezTo>
                <a:cubicBezTo>
                  <a:pt x="1217465" y="657757"/>
                  <a:pt x="1203871" y="671351"/>
                  <a:pt x="1187102" y="671351"/>
                </a:cubicBezTo>
                <a:cubicBezTo>
                  <a:pt x="1170332" y="671351"/>
                  <a:pt x="1156738" y="657757"/>
                  <a:pt x="1156738" y="640988"/>
                </a:cubicBezTo>
                <a:cubicBezTo>
                  <a:pt x="1156738" y="624218"/>
                  <a:pt x="1170332" y="610624"/>
                  <a:pt x="1187102" y="610624"/>
                </a:cubicBezTo>
                <a:close/>
                <a:moveTo>
                  <a:pt x="1114547" y="610624"/>
                </a:moveTo>
                <a:cubicBezTo>
                  <a:pt x="1131317" y="610624"/>
                  <a:pt x="1144911" y="624218"/>
                  <a:pt x="1144911" y="640988"/>
                </a:cubicBezTo>
                <a:cubicBezTo>
                  <a:pt x="1144911" y="657757"/>
                  <a:pt x="1131317" y="671351"/>
                  <a:pt x="1114547" y="671351"/>
                </a:cubicBezTo>
                <a:cubicBezTo>
                  <a:pt x="1097778" y="671351"/>
                  <a:pt x="1084184" y="657757"/>
                  <a:pt x="1084184" y="640988"/>
                </a:cubicBezTo>
                <a:cubicBezTo>
                  <a:pt x="1084184" y="624218"/>
                  <a:pt x="1097778" y="610624"/>
                  <a:pt x="1114547" y="610624"/>
                </a:cubicBezTo>
                <a:close/>
                <a:moveTo>
                  <a:pt x="1041993" y="610624"/>
                </a:moveTo>
                <a:cubicBezTo>
                  <a:pt x="1058762" y="610624"/>
                  <a:pt x="1072356" y="624218"/>
                  <a:pt x="1072356" y="640988"/>
                </a:cubicBezTo>
                <a:cubicBezTo>
                  <a:pt x="1072356" y="657757"/>
                  <a:pt x="1058762" y="671351"/>
                  <a:pt x="1041993" y="671351"/>
                </a:cubicBezTo>
                <a:cubicBezTo>
                  <a:pt x="1025223" y="671351"/>
                  <a:pt x="1011629" y="657757"/>
                  <a:pt x="1011629" y="640988"/>
                </a:cubicBezTo>
                <a:cubicBezTo>
                  <a:pt x="1011629" y="624218"/>
                  <a:pt x="1025223" y="610624"/>
                  <a:pt x="1041993" y="610624"/>
                </a:cubicBezTo>
                <a:close/>
                <a:moveTo>
                  <a:pt x="969438" y="610624"/>
                </a:moveTo>
                <a:cubicBezTo>
                  <a:pt x="986208" y="610624"/>
                  <a:pt x="999801" y="624218"/>
                  <a:pt x="999801" y="640988"/>
                </a:cubicBezTo>
                <a:cubicBezTo>
                  <a:pt x="999801" y="657757"/>
                  <a:pt x="986208" y="671351"/>
                  <a:pt x="969438" y="671351"/>
                </a:cubicBezTo>
                <a:cubicBezTo>
                  <a:pt x="952669" y="671351"/>
                  <a:pt x="939075" y="657757"/>
                  <a:pt x="939075" y="640988"/>
                </a:cubicBezTo>
                <a:cubicBezTo>
                  <a:pt x="939075" y="624218"/>
                  <a:pt x="952669" y="610624"/>
                  <a:pt x="969438" y="610624"/>
                </a:cubicBezTo>
                <a:close/>
                <a:moveTo>
                  <a:pt x="896883" y="610624"/>
                </a:moveTo>
                <a:cubicBezTo>
                  <a:pt x="913653" y="610624"/>
                  <a:pt x="927247" y="624218"/>
                  <a:pt x="927247" y="640988"/>
                </a:cubicBezTo>
                <a:cubicBezTo>
                  <a:pt x="927247" y="657757"/>
                  <a:pt x="913653" y="671351"/>
                  <a:pt x="896883" y="671351"/>
                </a:cubicBezTo>
                <a:cubicBezTo>
                  <a:pt x="880114" y="671351"/>
                  <a:pt x="866520" y="657757"/>
                  <a:pt x="866520" y="640988"/>
                </a:cubicBezTo>
                <a:cubicBezTo>
                  <a:pt x="866520" y="624218"/>
                  <a:pt x="880114" y="610624"/>
                  <a:pt x="896883" y="610624"/>
                </a:cubicBezTo>
                <a:close/>
                <a:moveTo>
                  <a:pt x="824329" y="610624"/>
                </a:moveTo>
                <a:cubicBezTo>
                  <a:pt x="841098" y="610624"/>
                  <a:pt x="854692" y="624218"/>
                  <a:pt x="854692" y="640988"/>
                </a:cubicBezTo>
                <a:cubicBezTo>
                  <a:pt x="854692" y="657757"/>
                  <a:pt x="841098" y="671351"/>
                  <a:pt x="824329" y="671351"/>
                </a:cubicBezTo>
                <a:cubicBezTo>
                  <a:pt x="807559" y="671351"/>
                  <a:pt x="793965" y="657757"/>
                  <a:pt x="793965" y="640988"/>
                </a:cubicBezTo>
                <a:cubicBezTo>
                  <a:pt x="793965" y="624218"/>
                  <a:pt x="807559" y="610624"/>
                  <a:pt x="824329" y="610624"/>
                </a:cubicBezTo>
                <a:close/>
                <a:moveTo>
                  <a:pt x="751774" y="610624"/>
                </a:moveTo>
                <a:cubicBezTo>
                  <a:pt x="768544" y="610624"/>
                  <a:pt x="782138" y="624218"/>
                  <a:pt x="782138" y="640988"/>
                </a:cubicBezTo>
                <a:cubicBezTo>
                  <a:pt x="782138" y="657757"/>
                  <a:pt x="768544" y="671351"/>
                  <a:pt x="751774" y="671351"/>
                </a:cubicBezTo>
                <a:cubicBezTo>
                  <a:pt x="735005" y="671351"/>
                  <a:pt x="721411" y="657757"/>
                  <a:pt x="721411" y="640988"/>
                </a:cubicBezTo>
                <a:cubicBezTo>
                  <a:pt x="721411" y="624218"/>
                  <a:pt x="735005" y="610624"/>
                  <a:pt x="751774" y="610624"/>
                </a:cubicBezTo>
                <a:close/>
                <a:moveTo>
                  <a:pt x="679220" y="610624"/>
                </a:moveTo>
                <a:cubicBezTo>
                  <a:pt x="695989" y="610624"/>
                  <a:pt x="709583" y="624218"/>
                  <a:pt x="709583" y="640988"/>
                </a:cubicBezTo>
                <a:cubicBezTo>
                  <a:pt x="709583" y="657757"/>
                  <a:pt x="695989" y="671351"/>
                  <a:pt x="679220" y="671351"/>
                </a:cubicBezTo>
                <a:cubicBezTo>
                  <a:pt x="662450" y="671351"/>
                  <a:pt x="648856" y="657757"/>
                  <a:pt x="648856" y="640988"/>
                </a:cubicBezTo>
                <a:cubicBezTo>
                  <a:pt x="648856" y="624218"/>
                  <a:pt x="662450" y="610624"/>
                  <a:pt x="679220" y="610624"/>
                </a:cubicBezTo>
                <a:close/>
                <a:moveTo>
                  <a:pt x="606665" y="610624"/>
                </a:moveTo>
                <a:cubicBezTo>
                  <a:pt x="623435" y="610624"/>
                  <a:pt x="637029" y="624218"/>
                  <a:pt x="637029" y="640988"/>
                </a:cubicBezTo>
                <a:cubicBezTo>
                  <a:pt x="637029" y="657757"/>
                  <a:pt x="623435" y="671351"/>
                  <a:pt x="606665" y="671351"/>
                </a:cubicBezTo>
                <a:cubicBezTo>
                  <a:pt x="589896" y="671351"/>
                  <a:pt x="576302" y="657757"/>
                  <a:pt x="576302" y="640988"/>
                </a:cubicBezTo>
                <a:cubicBezTo>
                  <a:pt x="576302" y="624218"/>
                  <a:pt x="589896" y="610624"/>
                  <a:pt x="606665" y="610624"/>
                </a:cubicBezTo>
                <a:close/>
                <a:moveTo>
                  <a:pt x="534111" y="610624"/>
                </a:moveTo>
                <a:cubicBezTo>
                  <a:pt x="550880" y="610624"/>
                  <a:pt x="564474" y="624218"/>
                  <a:pt x="564474" y="640988"/>
                </a:cubicBezTo>
                <a:cubicBezTo>
                  <a:pt x="564474" y="657757"/>
                  <a:pt x="550880" y="671351"/>
                  <a:pt x="534111" y="671351"/>
                </a:cubicBezTo>
                <a:cubicBezTo>
                  <a:pt x="517341" y="671351"/>
                  <a:pt x="503747" y="657757"/>
                  <a:pt x="503747" y="640988"/>
                </a:cubicBezTo>
                <a:cubicBezTo>
                  <a:pt x="503747" y="624218"/>
                  <a:pt x="517341" y="610624"/>
                  <a:pt x="534111" y="610624"/>
                </a:cubicBezTo>
                <a:close/>
                <a:moveTo>
                  <a:pt x="461556" y="610624"/>
                </a:moveTo>
                <a:cubicBezTo>
                  <a:pt x="478326" y="610624"/>
                  <a:pt x="491920" y="624218"/>
                  <a:pt x="491920" y="640988"/>
                </a:cubicBezTo>
                <a:cubicBezTo>
                  <a:pt x="491920" y="657757"/>
                  <a:pt x="478326" y="671351"/>
                  <a:pt x="461556" y="671351"/>
                </a:cubicBezTo>
                <a:cubicBezTo>
                  <a:pt x="444787" y="671351"/>
                  <a:pt x="431192" y="657757"/>
                  <a:pt x="431192" y="640988"/>
                </a:cubicBezTo>
                <a:cubicBezTo>
                  <a:pt x="431192" y="624218"/>
                  <a:pt x="444787" y="610624"/>
                  <a:pt x="461556" y="610624"/>
                </a:cubicBezTo>
                <a:close/>
                <a:moveTo>
                  <a:pt x="389002" y="610624"/>
                </a:moveTo>
                <a:cubicBezTo>
                  <a:pt x="405771" y="610624"/>
                  <a:pt x="419365" y="624218"/>
                  <a:pt x="419365" y="640988"/>
                </a:cubicBezTo>
                <a:cubicBezTo>
                  <a:pt x="419365" y="657757"/>
                  <a:pt x="405771" y="671351"/>
                  <a:pt x="389002" y="671351"/>
                </a:cubicBezTo>
                <a:cubicBezTo>
                  <a:pt x="372232" y="671351"/>
                  <a:pt x="358638" y="657757"/>
                  <a:pt x="358638" y="640988"/>
                </a:cubicBezTo>
                <a:cubicBezTo>
                  <a:pt x="358638" y="624218"/>
                  <a:pt x="372232" y="610624"/>
                  <a:pt x="389002" y="610624"/>
                </a:cubicBezTo>
                <a:close/>
                <a:moveTo>
                  <a:pt x="316447" y="610624"/>
                </a:moveTo>
                <a:cubicBezTo>
                  <a:pt x="333216" y="610624"/>
                  <a:pt x="346810" y="624218"/>
                  <a:pt x="346810" y="640988"/>
                </a:cubicBezTo>
                <a:cubicBezTo>
                  <a:pt x="346810" y="657757"/>
                  <a:pt x="333216" y="671351"/>
                  <a:pt x="316447" y="671351"/>
                </a:cubicBezTo>
                <a:cubicBezTo>
                  <a:pt x="299677" y="671351"/>
                  <a:pt x="286084" y="657757"/>
                  <a:pt x="286084" y="640988"/>
                </a:cubicBezTo>
                <a:cubicBezTo>
                  <a:pt x="286084" y="624218"/>
                  <a:pt x="299677" y="610624"/>
                  <a:pt x="316447" y="610624"/>
                </a:cubicBezTo>
                <a:close/>
                <a:moveTo>
                  <a:pt x="243892" y="610624"/>
                </a:moveTo>
                <a:cubicBezTo>
                  <a:pt x="260662" y="610624"/>
                  <a:pt x="274256" y="624218"/>
                  <a:pt x="274256" y="640988"/>
                </a:cubicBezTo>
                <a:cubicBezTo>
                  <a:pt x="274256" y="657757"/>
                  <a:pt x="260662" y="671351"/>
                  <a:pt x="243892" y="671351"/>
                </a:cubicBezTo>
                <a:cubicBezTo>
                  <a:pt x="227123" y="671351"/>
                  <a:pt x="213529" y="657757"/>
                  <a:pt x="213529" y="640988"/>
                </a:cubicBezTo>
                <a:cubicBezTo>
                  <a:pt x="213529" y="624218"/>
                  <a:pt x="227123" y="610624"/>
                  <a:pt x="243892" y="610624"/>
                </a:cubicBezTo>
                <a:close/>
                <a:moveTo>
                  <a:pt x="171339" y="610624"/>
                </a:moveTo>
                <a:cubicBezTo>
                  <a:pt x="188107" y="610624"/>
                  <a:pt x="201701" y="624218"/>
                  <a:pt x="201701" y="640988"/>
                </a:cubicBezTo>
                <a:cubicBezTo>
                  <a:pt x="201701" y="657757"/>
                  <a:pt x="188107" y="671351"/>
                  <a:pt x="171339" y="671351"/>
                </a:cubicBezTo>
                <a:cubicBezTo>
                  <a:pt x="154667" y="671351"/>
                  <a:pt x="141073" y="657757"/>
                  <a:pt x="141073" y="640988"/>
                </a:cubicBezTo>
                <a:cubicBezTo>
                  <a:pt x="141073" y="624218"/>
                  <a:pt x="154667" y="610624"/>
                  <a:pt x="171339" y="610624"/>
                </a:cubicBezTo>
                <a:close/>
                <a:moveTo>
                  <a:pt x="98897" y="610624"/>
                </a:moveTo>
                <a:cubicBezTo>
                  <a:pt x="115658" y="610624"/>
                  <a:pt x="129252" y="624218"/>
                  <a:pt x="129252" y="640988"/>
                </a:cubicBezTo>
                <a:cubicBezTo>
                  <a:pt x="129252" y="657757"/>
                  <a:pt x="115658" y="671351"/>
                  <a:pt x="98897" y="671351"/>
                </a:cubicBezTo>
                <a:cubicBezTo>
                  <a:pt x="82124" y="671351"/>
                  <a:pt x="68530" y="657757"/>
                  <a:pt x="68530" y="640988"/>
                </a:cubicBezTo>
                <a:cubicBezTo>
                  <a:pt x="68530" y="624218"/>
                  <a:pt x="82124" y="610624"/>
                  <a:pt x="98897" y="610624"/>
                </a:cubicBezTo>
                <a:close/>
                <a:moveTo>
                  <a:pt x="26342" y="610624"/>
                </a:moveTo>
                <a:cubicBezTo>
                  <a:pt x="43106" y="610624"/>
                  <a:pt x="56701" y="624218"/>
                  <a:pt x="56701" y="640988"/>
                </a:cubicBezTo>
                <a:cubicBezTo>
                  <a:pt x="56701" y="657757"/>
                  <a:pt x="43106" y="671351"/>
                  <a:pt x="26342" y="671351"/>
                </a:cubicBezTo>
                <a:cubicBezTo>
                  <a:pt x="17956" y="671351"/>
                  <a:pt x="10365" y="667953"/>
                  <a:pt x="4871" y="662458"/>
                </a:cubicBezTo>
                <a:lnTo>
                  <a:pt x="0" y="650698"/>
                </a:lnTo>
                <a:lnTo>
                  <a:pt x="0" y="631277"/>
                </a:lnTo>
                <a:lnTo>
                  <a:pt x="4871" y="619517"/>
                </a:lnTo>
                <a:cubicBezTo>
                  <a:pt x="10365" y="614023"/>
                  <a:pt x="17956" y="610624"/>
                  <a:pt x="26342" y="610624"/>
                </a:cubicBezTo>
                <a:close/>
                <a:moveTo>
                  <a:pt x="1669096" y="549730"/>
                </a:moveTo>
                <a:lnTo>
                  <a:pt x="1668124" y="568994"/>
                </a:lnTo>
                <a:lnTo>
                  <a:pt x="1664620" y="560536"/>
                </a:lnTo>
                <a:close/>
                <a:moveTo>
                  <a:pt x="1622429" y="530173"/>
                </a:moveTo>
                <a:cubicBezTo>
                  <a:pt x="1639199" y="530173"/>
                  <a:pt x="1652792" y="543767"/>
                  <a:pt x="1652792" y="560536"/>
                </a:cubicBezTo>
                <a:cubicBezTo>
                  <a:pt x="1652792" y="577306"/>
                  <a:pt x="1639199" y="590900"/>
                  <a:pt x="1622429" y="590900"/>
                </a:cubicBezTo>
                <a:cubicBezTo>
                  <a:pt x="1605659" y="590900"/>
                  <a:pt x="1592066" y="577306"/>
                  <a:pt x="1592066" y="560536"/>
                </a:cubicBezTo>
                <a:cubicBezTo>
                  <a:pt x="1592066" y="543767"/>
                  <a:pt x="1605659" y="530173"/>
                  <a:pt x="1622429" y="530173"/>
                </a:cubicBezTo>
                <a:close/>
                <a:moveTo>
                  <a:pt x="1549874" y="530173"/>
                </a:moveTo>
                <a:cubicBezTo>
                  <a:pt x="1566644" y="530173"/>
                  <a:pt x="1580238" y="543767"/>
                  <a:pt x="1580238" y="560536"/>
                </a:cubicBezTo>
                <a:cubicBezTo>
                  <a:pt x="1580238" y="577306"/>
                  <a:pt x="1566644" y="590900"/>
                  <a:pt x="1549874" y="590900"/>
                </a:cubicBezTo>
                <a:cubicBezTo>
                  <a:pt x="1533105" y="590900"/>
                  <a:pt x="1519511" y="577306"/>
                  <a:pt x="1519511" y="560536"/>
                </a:cubicBezTo>
                <a:cubicBezTo>
                  <a:pt x="1519511" y="543767"/>
                  <a:pt x="1533105" y="530173"/>
                  <a:pt x="1549874" y="530173"/>
                </a:cubicBezTo>
                <a:close/>
                <a:moveTo>
                  <a:pt x="1477320" y="530173"/>
                </a:moveTo>
                <a:cubicBezTo>
                  <a:pt x="1494089" y="530173"/>
                  <a:pt x="1507683" y="543767"/>
                  <a:pt x="1507683" y="560536"/>
                </a:cubicBezTo>
                <a:cubicBezTo>
                  <a:pt x="1507683" y="577306"/>
                  <a:pt x="1494089" y="590900"/>
                  <a:pt x="1477320" y="590900"/>
                </a:cubicBezTo>
                <a:cubicBezTo>
                  <a:pt x="1460550" y="590900"/>
                  <a:pt x="1446956" y="577306"/>
                  <a:pt x="1446956" y="560536"/>
                </a:cubicBezTo>
                <a:cubicBezTo>
                  <a:pt x="1446956" y="543767"/>
                  <a:pt x="1460550" y="530173"/>
                  <a:pt x="1477320" y="530173"/>
                </a:cubicBezTo>
                <a:close/>
                <a:moveTo>
                  <a:pt x="1404765" y="530173"/>
                </a:moveTo>
                <a:cubicBezTo>
                  <a:pt x="1421535" y="530173"/>
                  <a:pt x="1435129" y="543767"/>
                  <a:pt x="1435129" y="560536"/>
                </a:cubicBezTo>
                <a:cubicBezTo>
                  <a:pt x="1435129" y="577306"/>
                  <a:pt x="1421535" y="590900"/>
                  <a:pt x="1404765" y="590900"/>
                </a:cubicBezTo>
                <a:cubicBezTo>
                  <a:pt x="1387996" y="590900"/>
                  <a:pt x="1374402" y="577306"/>
                  <a:pt x="1374402" y="560536"/>
                </a:cubicBezTo>
                <a:cubicBezTo>
                  <a:pt x="1374402" y="543767"/>
                  <a:pt x="1387996" y="530173"/>
                  <a:pt x="1404765" y="530173"/>
                </a:cubicBezTo>
                <a:close/>
                <a:moveTo>
                  <a:pt x="1332211" y="530173"/>
                </a:moveTo>
                <a:cubicBezTo>
                  <a:pt x="1348980" y="530173"/>
                  <a:pt x="1362574" y="543767"/>
                  <a:pt x="1362574" y="560536"/>
                </a:cubicBezTo>
                <a:cubicBezTo>
                  <a:pt x="1362574" y="577306"/>
                  <a:pt x="1348980" y="590900"/>
                  <a:pt x="1332211" y="590900"/>
                </a:cubicBezTo>
                <a:cubicBezTo>
                  <a:pt x="1315441" y="590900"/>
                  <a:pt x="1301847" y="577306"/>
                  <a:pt x="1301847" y="560536"/>
                </a:cubicBezTo>
                <a:cubicBezTo>
                  <a:pt x="1301847" y="543767"/>
                  <a:pt x="1315441" y="530173"/>
                  <a:pt x="1332211" y="530173"/>
                </a:cubicBezTo>
                <a:close/>
                <a:moveTo>
                  <a:pt x="1259656" y="530173"/>
                </a:moveTo>
                <a:cubicBezTo>
                  <a:pt x="1276426" y="530173"/>
                  <a:pt x="1290020" y="543767"/>
                  <a:pt x="1290020" y="560536"/>
                </a:cubicBezTo>
                <a:cubicBezTo>
                  <a:pt x="1290020" y="577306"/>
                  <a:pt x="1276426" y="590900"/>
                  <a:pt x="1259656" y="590900"/>
                </a:cubicBezTo>
                <a:cubicBezTo>
                  <a:pt x="1242887" y="590900"/>
                  <a:pt x="1229293" y="577306"/>
                  <a:pt x="1229293" y="560536"/>
                </a:cubicBezTo>
                <a:cubicBezTo>
                  <a:pt x="1229293" y="543767"/>
                  <a:pt x="1242887" y="530173"/>
                  <a:pt x="1259656" y="530173"/>
                </a:cubicBezTo>
                <a:close/>
                <a:moveTo>
                  <a:pt x="1187102" y="530173"/>
                </a:moveTo>
                <a:cubicBezTo>
                  <a:pt x="1203871" y="530173"/>
                  <a:pt x="1217465" y="543767"/>
                  <a:pt x="1217465" y="560536"/>
                </a:cubicBezTo>
                <a:cubicBezTo>
                  <a:pt x="1217465" y="577306"/>
                  <a:pt x="1203871" y="590900"/>
                  <a:pt x="1187102" y="590900"/>
                </a:cubicBezTo>
                <a:cubicBezTo>
                  <a:pt x="1170332" y="590900"/>
                  <a:pt x="1156738" y="577306"/>
                  <a:pt x="1156738" y="560536"/>
                </a:cubicBezTo>
                <a:cubicBezTo>
                  <a:pt x="1156738" y="543767"/>
                  <a:pt x="1170332" y="530173"/>
                  <a:pt x="1187102" y="530173"/>
                </a:cubicBezTo>
                <a:close/>
                <a:moveTo>
                  <a:pt x="1114547" y="530173"/>
                </a:moveTo>
                <a:cubicBezTo>
                  <a:pt x="1131317" y="530173"/>
                  <a:pt x="1144911" y="543767"/>
                  <a:pt x="1144911" y="560536"/>
                </a:cubicBezTo>
                <a:cubicBezTo>
                  <a:pt x="1144911" y="577306"/>
                  <a:pt x="1131317" y="590900"/>
                  <a:pt x="1114547" y="590900"/>
                </a:cubicBezTo>
                <a:cubicBezTo>
                  <a:pt x="1097778" y="590900"/>
                  <a:pt x="1084184" y="577306"/>
                  <a:pt x="1084184" y="560536"/>
                </a:cubicBezTo>
                <a:cubicBezTo>
                  <a:pt x="1084184" y="543767"/>
                  <a:pt x="1097778" y="530173"/>
                  <a:pt x="1114547" y="530173"/>
                </a:cubicBezTo>
                <a:close/>
                <a:moveTo>
                  <a:pt x="1041993" y="530173"/>
                </a:moveTo>
                <a:cubicBezTo>
                  <a:pt x="1058762" y="530173"/>
                  <a:pt x="1072356" y="543767"/>
                  <a:pt x="1072356" y="560536"/>
                </a:cubicBezTo>
                <a:cubicBezTo>
                  <a:pt x="1072356" y="577306"/>
                  <a:pt x="1058762" y="590900"/>
                  <a:pt x="1041993" y="590900"/>
                </a:cubicBezTo>
                <a:cubicBezTo>
                  <a:pt x="1025223" y="590900"/>
                  <a:pt x="1011629" y="577306"/>
                  <a:pt x="1011629" y="560536"/>
                </a:cubicBezTo>
                <a:cubicBezTo>
                  <a:pt x="1011629" y="543767"/>
                  <a:pt x="1025223" y="530173"/>
                  <a:pt x="1041993" y="530173"/>
                </a:cubicBezTo>
                <a:close/>
                <a:moveTo>
                  <a:pt x="969438" y="530173"/>
                </a:moveTo>
                <a:cubicBezTo>
                  <a:pt x="986208" y="530173"/>
                  <a:pt x="999801" y="543767"/>
                  <a:pt x="999801" y="560536"/>
                </a:cubicBezTo>
                <a:cubicBezTo>
                  <a:pt x="999801" y="577306"/>
                  <a:pt x="986208" y="590900"/>
                  <a:pt x="969438" y="590900"/>
                </a:cubicBezTo>
                <a:cubicBezTo>
                  <a:pt x="952669" y="590900"/>
                  <a:pt x="939075" y="577306"/>
                  <a:pt x="939075" y="560536"/>
                </a:cubicBezTo>
                <a:cubicBezTo>
                  <a:pt x="939075" y="543767"/>
                  <a:pt x="952669" y="530173"/>
                  <a:pt x="969438" y="530173"/>
                </a:cubicBezTo>
                <a:close/>
                <a:moveTo>
                  <a:pt x="896883" y="530173"/>
                </a:moveTo>
                <a:cubicBezTo>
                  <a:pt x="913653" y="530173"/>
                  <a:pt x="927247" y="543767"/>
                  <a:pt x="927247" y="560536"/>
                </a:cubicBezTo>
                <a:cubicBezTo>
                  <a:pt x="927247" y="577306"/>
                  <a:pt x="913653" y="590900"/>
                  <a:pt x="896883" y="590900"/>
                </a:cubicBezTo>
                <a:cubicBezTo>
                  <a:pt x="880114" y="590900"/>
                  <a:pt x="866520" y="577306"/>
                  <a:pt x="866520" y="560536"/>
                </a:cubicBezTo>
                <a:cubicBezTo>
                  <a:pt x="866520" y="543767"/>
                  <a:pt x="880114" y="530173"/>
                  <a:pt x="896883" y="530173"/>
                </a:cubicBezTo>
                <a:close/>
                <a:moveTo>
                  <a:pt x="824329" y="530173"/>
                </a:moveTo>
                <a:cubicBezTo>
                  <a:pt x="841098" y="530173"/>
                  <a:pt x="854692" y="543767"/>
                  <a:pt x="854692" y="560536"/>
                </a:cubicBezTo>
                <a:cubicBezTo>
                  <a:pt x="854692" y="577306"/>
                  <a:pt x="841098" y="590900"/>
                  <a:pt x="824329" y="590900"/>
                </a:cubicBezTo>
                <a:cubicBezTo>
                  <a:pt x="807559" y="590900"/>
                  <a:pt x="793965" y="577306"/>
                  <a:pt x="793965" y="560536"/>
                </a:cubicBezTo>
                <a:cubicBezTo>
                  <a:pt x="793965" y="543767"/>
                  <a:pt x="807559" y="530173"/>
                  <a:pt x="824329" y="530173"/>
                </a:cubicBezTo>
                <a:close/>
                <a:moveTo>
                  <a:pt x="751774" y="530173"/>
                </a:moveTo>
                <a:cubicBezTo>
                  <a:pt x="768544" y="530173"/>
                  <a:pt x="782138" y="543767"/>
                  <a:pt x="782138" y="560536"/>
                </a:cubicBezTo>
                <a:cubicBezTo>
                  <a:pt x="782138" y="577306"/>
                  <a:pt x="768544" y="590900"/>
                  <a:pt x="751774" y="590900"/>
                </a:cubicBezTo>
                <a:cubicBezTo>
                  <a:pt x="735005" y="590900"/>
                  <a:pt x="721411" y="577306"/>
                  <a:pt x="721411" y="560536"/>
                </a:cubicBezTo>
                <a:cubicBezTo>
                  <a:pt x="721411" y="543767"/>
                  <a:pt x="735005" y="530173"/>
                  <a:pt x="751774" y="530173"/>
                </a:cubicBezTo>
                <a:close/>
                <a:moveTo>
                  <a:pt x="679220" y="530173"/>
                </a:moveTo>
                <a:cubicBezTo>
                  <a:pt x="695989" y="530173"/>
                  <a:pt x="709583" y="543767"/>
                  <a:pt x="709583" y="560536"/>
                </a:cubicBezTo>
                <a:cubicBezTo>
                  <a:pt x="709583" y="577306"/>
                  <a:pt x="695989" y="590900"/>
                  <a:pt x="679220" y="590900"/>
                </a:cubicBezTo>
                <a:cubicBezTo>
                  <a:pt x="662450" y="590900"/>
                  <a:pt x="648856" y="577306"/>
                  <a:pt x="648856" y="560536"/>
                </a:cubicBezTo>
                <a:cubicBezTo>
                  <a:pt x="648856" y="543767"/>
                  <a:pt x="662450" y="530173"/>
                  <a:pt x="679220" y="530173"/>
                </a:cubicBezTo>
                <a:close/>
                <a:moveTo>
                  <a:pt x="606665" y="530173"/>
                </a:moveTo>
                <a:cubicBezTo>
                  <a:pt x="623435" y="530173"/>
                  <a:pt x="637029" y="543767"/>
                  <a:pt x="637029" y="560536"/>
                </a:cubicBezTo>
                <a:cubicBezTo>
                  <a:pt x="637029" y="577306"/>
                  <a:pt x="623435" y="590900"/>
                  <a:pt x="606665" y="590900"/>
                </a:cubicBezTo>
                <a:cubicBezTo>
                  <a:pt x="589896" y="590900"/>
                  <a:pt x="576302" y="577306"/>
                  <a:pt x="576302" y="560536"/>
                </a:cubicBezTo>
                <a:cubicBezTo>
                  <a:pt x="576302" y="543767"/>
                  <a:pt x="589896" y="530173"/>
                  <a:pt x="606665" y="530173"/>
                </a:cubicBezTo>
                <a:close/>
                <a:moveTo>
                  <a:pt x="534111" y="530173"/>
                </a:moveTo>
                <a:cubicBezTo>
                  <a:pt x="550880" y="530173"/>
                  <a:pt x="564474" y="543767"/>
                  <a:pt x="564474" y="560536"/>
                </a:cubicBezTo>
                <a:cubicBezTo>
                  <a:pt x="564474" y="577306"/>
                  <a:pt x="550880" y="590900"/>
                  <a:pt x="534111" y="590900"/>
                </a:cubicBezTo>
                <a:cubicBezTo>
                  <a:pt x="517341" y="590900"/>
                  <a:pt x="503747" y="577306"/>
                  <a:pt x="503747" y="560536"/>
                </a:cubicBezTo>
                <a:cubicBezTo>
                  <a:pt x="503747" y="543767"/>
                  <a:pt x="517341" y="530173"/>
                  <a:pt x="534111" y="530173"/>
                </a:cubicBezTo>
                <a:close/>
                <a:moveTo>
                  <a:pt x="461556" y="530173"/>
                </a:moveTo>
                <a:cubicBezTo>
                  <a:pt x="478326" y="530173"/>
                  <a:pt x="491920" y="543767"/>
                  <a:pt x="491920" y="560536"/>
                </a:cubicBezTo>
                <a:cubicBezTo>
                  <a:pt x="491920" y="577306"/>
                  <a:pt x="478326" y="590900"/>
                  <a:pt x="461556" y="590900"/>
                </a:cubicBezTo>
                <a:cubicBezTo>
                  <a:pt x="444787" y="590900"/>
                  <a:pt x="431192" y="577306"/>
                  <a:pt x="431192" y="560536"/>
                </a:cubicBezTo>
                <a:cubicBezTo>
                  <a:pt x="431192" y="543767"/>
                  <a:pt x="444787" y="530173"/>
                  <a:pt x="461556" y="530173"/>
                </a:cubicBezTo>
                <a:close/>
                <a:moveTo>
                  <a:pt x="389002" y="530173"/>
                </a:moveTo>
                <a:cubicBezTo>
                  <a:pt x="405771" y="530173"/>
                  <a:pt x="419365" y="543767"/>
                  <a:pt x="419365" y="560536"/>
                </a:cubicBezTo>
                <a:cubicBezTo>
                  <a:pt x="419365" y="577306"/>
                  <a:pt x="405771" y="590900"/>
                  <a:pt x="389002" y="590900"/>
                </a:cubicBezTo>
                <a:cubicBezTo>
                  <a:pt x="372232" y="590900"/>
                  <a:pt x="358638" y="577306"/>
                  <a:pt x="358638" y="560536"/>
                </a:cubicBezTo>
                <a:cubicBezTo>
                  <a:pt x="358638" y="543767"/>
                  <a:pt x="372232" y="530173"/>
                  <a:pt x="389002" y="530173"/>
                </a:cubicBezTo>
                <a:close/>
                <a:moveTo>
                  <a:pt x="316447" y="530173"/>
                </a:moveTo>
                <a:cubicBezTo>
                  <a:pt x="333216" y="530173"/>
                  <a:pt x="346810" y="543767"/>
                  <a:pt x="346810" y="560536"/>
                </a:cubicBezTo>
                <a:cubicBezTo>
                  <a:pt x="346810" y="577306"/>
                  <a:pt x="333216" y="590900"/>
                  <a:pt x="316447" y="590900"/>
                </a:cubicBezTo>
                <a:cubicBezTo>
                  <a:pt x="299677" y="590900"/>
                  <a:pt x="286084" y="577306"/>
                  <a:pt x="286084" y="560536"/>
                </a:cubicBezTo>
                <a:cubicBezTo>
                  <a:pt x="286084" y="543767"/>
                  <a:pt x="299677" y="530173"/>
                  <a:pt x="316447" y="530173"/>
                </a:cubicBezTo>
                <a:close/>
                <a:moveTo>
                  <a:pt x="243892" y="530173"/>
                </a:moveTo>
                <a:cubicBezTo>
                  <a:pt x="260662" y="530173"/>
                  <a:pt x="274256" y="543767"/>
                  <a:pt x="274256" y="560536"/>
                </a:cubicBezTo>
                <a:cubicBezTo>
                  <a:pt x="274256" y="577306"/>
                  <a:pt x="260662" y="590900"/>
                  <a:pt x="243892" y="590900"/>
                </a:cubicBezTo>
                <a:cubicBezTo>
                  <a:pt x="227123" y="590900"/>
                  <a:pt x="213529" y="577306"/>
                  <a:pt x="213529" y="560536"/>
                </a:cubicBezTo>
                <a:cubicBezTo>
                  <a:pt x="213529" y="543767"/>
                  <a:pt x="227123" y="530173"/>
                  <a:pt x="243892" y="530173"/>
                </a:cubicBezTo>
                <a:close/>
                <a:moveTo>
                  <a:pt x="171339" y="530173"/>
                </a:moveTo>
                <a:cubicBezTo>
                  <a:pt x="188107" y="530173"/>
                  <a:pt x="201701" y="543767"/>
                  <a:pt x="201701" y="560536"/>
                </a:cubicBezTo>
                <a:cubicBezTo>
                  <a:pt x="201701" y="577306"/>
                  <a:pt x="188107" y="590900"/>
                  <a:pt x="171339" y="590900"/>
                </a:cubicBezTo>
                <a:cubicBezTo>
                  <a:pt x="154673" y="590900"/>
                  <a:pt x="141079" y="577306"/>
                  <a:pt x="141079" y="560536"/>
                </a:cubicBezTo>
                <a:cubicBezTo>
                  <a:pt x="141079" y="543767"/>
                  <a:pt x="154673" y="530173"/>
                  <a:pt x="171339" y="530173"/>
                </a:cubicBezTo>
                <a:close/>
                <a:moveTo>
                  <a:pt x="98904" y="530173"/>
                </a:moveTo>
                <a:cubicBezTo>
                  <a:pt x="115664" y="530173"/>
                  <a:pt x="129258" y="543767"/>
                  <a:pt x="129258" y="560536"/>
                </a:cubicBezTo>
                <a:cubicBezTo>
                  <a:pt x="129258" y="577306"/>
                  <a:pt x="115664" y="590900"/>
                  <a:pt x="98904" y="590900"/>
                </a:cubicBezTo>
                <a:cubicBezTo>
                  <a:pt x="82130" y="590900"/>
                  <a:pt x="68536" y="577306"/>
                  <a:pt x="68536" y="560536"/>
                </a:cubicBezTo>
                <a:cubicBezTo>
                  <a:pt x="68536" y="543767"/>
                  <a:pt x="82130" y="530173"/>
                  <a:pt x="98904" y="530173"/>
                </a:cubicBezTo>
                <a:close/>
                <a:moveTo>
                  <a:pt x="26349" y="530173"/>
                </a:moveTo>
                <a:cubicBezTo>
                  <a:pt x="43112" y="530173"/>
                  <a:pt x="56707" y="543767"/>
                  <a:pt x="56707" y="560536"/>
                </a:cubicBezTo>
                <a:cubicBezTo>
                  <a:pt x="56707" y="577306"/>
                  <a:pt x="43112" y="590900"/>
                  <a:pt x="26349" y="590900"/>
                </a:cubicBezTo>
                <a:cubicBezTo>
                  <a:pt x="17963" y="590900"/>
                  <a:pt x="10372" y="587502"/>
                  <a:pt x="4877" y="582007"/>
                </a:cubicBezTo>
                <a:lnTo>
                  <a:pt x="0" y="570232"/>
                </a:lnTo>
                <a:lnTo>
                  <a:pt x="0" y="550840"/>
                </a:lnTo>
                <a:lnTo>
                  <a:pt x="4877" y="539066"/>
                </a:lnTo>
                <a:cubicBezTo>
                  <a:pt x="10372" y="533572"/>
                  <a:pt x="17963" y="530173"/>
                  <a:pt x="26349" y="530173"/>
                </a:cubicBezTo>
                <a:close/>
                <a:moveTo>
                  <a:pt x="1673704" y="458486"/>
                </a:moveTo>
                <a:lnTo>
                  <a:pt x="1671744" y="497284"/>
                </a:lnTo>
                <a:lnTo>
                  <a:pt x="1664620" y="480084"/>
                </a:lnTo>
                <a:cubicBezTo>
                  <a:pt x="1664620" y="471700"/>
                  <a:pt x="1668019" y="464109"/>
                  <a:pt x="1673514" y="458614"/>
                </a:cubicBezTo>
                <a:close/>
                <a:moveTo>
                  <a:pt x="1622429" y="449721"/>
                </a:moveTo>
                <a:cubicBezTo>
                  <a:pt x="1639199" y="449721"/>
                  <a:pt x="1652792" y="463315"/>
                  <a:pt x="1652792" y="480084"/>
                </a:cubicBezTo>
                <a:cubicBezTo>
                  <a:pt x="1652792" y="496854"/>
                  <a:pt x="1639199" y="510448"/>
                  <a:pt x="1622429" y="510448"/>
                </a:cubicBezTo>
                <a:cubicBezTo>
                  <a:pt x="1605659" y="510448"/>
                  <a:pt x="1592066" y="496854"/>
                  <a:pt x="1592066" y="480084"/>
                </a:cubicBezTo>
                <a:cubicBezTo>
                  <a:pt x="1592066" y="463315"/>
                  <a:pt x="1605659" y="449721"/>
                  <a:pt x="1622429" y="449721"/>
                </a:cubicBezTo>
                <a:close/>
                <a:moveTo>
                  <a:pt x="1549874" y="449721"/>
                </a:moveTo>
                <a:cubicBezTo>
                  <a:pt x="1566644" y="449721"/>
                  <a:pt x="1580238" y="463315"/>
                  <a:pt x="1580238" y="480084"/>
                </a:cubicBezTo>
                <a:cubicBezTo>
                  <a:pt x="1580238" y="496854"/>
                  <a:pt x="1566644" y="510448"/>
                  <a:pt x="1549874" y="510448"/>
                </a:cubicBezTo>
                <a:cubicBezTo>
                  <a:pt x="1533105" y="510448"/>
                  <a:pt x="1519511" y="496854"/>
                  <a:pt x="1519511" y="480084"/>
                </a:cubicBezTo>
                <a:cubicBezTo>
                  <a:pt x="1519511" y="463315"/>
                  <a:pt x="1533105" y="449721"/>
                  <a:pt x="1549874" y="449721"/>
                </a:cubicBezTo>
                <a:close/>
                <a:moveTo>
                  <a:pt x="1477320" y="449721"/>
                </a:moveTo>
                <a:cubicBezTo>
                  <a:pt x="1494089" y="449721"/>
                  <a:pt x="1507683" y="463315"/>
                  <a:pt x="1507683" y="480084"/>
                </a:cubicBezTo>
                <a:cubicBezTo>
                  <a:pt x="1507683" y="496854"/>
                  <a:pt x="1494089" y="510448"/>
                  <a:pt x="1477320" y="510448"/>
                </a:cubicBezTo>
                <a:cubicBezTo>
                  <a:pt x="1460550" y="510448"/>
                  <a:pt x="1446956" y="496854"/>
                  <a:pt x="1446956" y="480084"/>
                </a:cubicBezTo>
                <a:cubicBezTo>
                  <a:pt x="1446956" y="463315"/>
                  <a:pt x="1460550" y="449721"/>
                  <a:pt x="1477320" y="449721"/>
                </a:cubicBezTo>
                <a:close/>
                <a:moveTo>
                  <a:pt x="1404765" y="449721"/>
                </a:moveTo>
                <a:cubicBezTo>
                  <a:pt x="1421535" y="449721"/>
                  <a:pt x="1435129" y="463315"/>
                  <a:pt x="1435129" y="480084"/>
                </a:cubicBezTo>
                <a:cubicBezTo>
                  <a:pt x="1435129" y="496854"/>
                  <a:pt x="1421535" y="510448"/>
                  <a:pt x="1404765" y="510448"/>
                </a:cubicBezTo>
                <a:cubicBezTo>
                  <a:pt x="1387996" y="510448"/>
                  <a:pt x="1374402" y="496854"/>
                  <a:pt x="1374402" y="480084"/>
                </a:cubicBezTo>
                <a:cubicBezTo>
                  <a:pt x="1374402" y="463315"/>
                  <a:pt x="1387996" y="449721"/>
                  <a:pt x="1404765" y="449721"/>
                </a:cubicBezTo>
                <a:close/>
                <a:moveTo>
                  <a:pt x="1332211" y="449721"/>
                </a:moveTo>
                <a:cubicBezTo>
                  <a:pt x="1348980" y="449721"/>
                  <a:pt x="1362574" y="463315"/>
                  <a:pt x="1362574" y="480084"/>
                </a:cubicBezTo>
                <a:cubicBezTo>
                  <a:pt x="1362574" y="496854"/>
                  <a:pt x="1348980" y="510448"/>
                  <a:pt x="1332211" y="510448"/>
                </a:cubicBezTo>
                <a:cubicBezTo>
                  <a:pt x="1315441" y="510448"/>
                  <a:pt x="1301847" y="496854"/>
                  <a:pt x="1301847" y="480084"/>
                </a:cubicBezTo>
                <a:cubicBezTo>
                  <a:pt x="1301847" y="463315"/>
                  <a:pt x="1315441" y="449721"/>
                  <a:pt x="1332211" y="449721"/>
                </a:cubicBezTo>
                <a:close/>
                <a:moveTo>
                  <a:pt x="1259656" y="449721"/>
                </a:moveTo>
                <a:cubicBezTo>
                  <a:pt x="1276426" y="449721"/>
                  <a:pt x="1290020" y="463315"/>
                  <a:pt x="1290020" y="480084"/>
                </a:cubicBezTo>
                <a:cubicBezTo>
                  <a:pt x="1290020" y="496854"/>
                  <a:pt x="1276426" y="510448"/>
                  <a:pt x="1259656" y="510448"/>
                </a:cubicBezTo>
                <a:cubicBezTo>
                  <a:pt x="1242887" y="510448"/>
                  <a:pt x="1229293" y="496854"/>
                  <a:pt x="1229293" y="480084"/>
                </a:cubicBezTo>
                <a:cubicBezTo>
                  <a:pt x="1229293" y="463315"/>
                  <a:pt x="1242887" y="449721"/>
                  <a:pt x="1259656" y="449721"/>
                </a:cubicBezTo>
                <a:close/>
                <a:moveTo>
                  <a:pt x="1187102" y="449721"/>
                </a:moveTo>
                <a:cubicBezTo>
                  <a:pt x="1203871" y="449721"/>
                  <a:pt x="1217465" y="463315"/>
                  <a:pt x="1217465" y="480084"/>
                </a:cubicBezTo>
                <a:cubicBezTo>
                  <a:pt x="1217465" y="496854"/>
                  <a:pt x="1203871" y="510448"/>
                  <a:pt x="1187102" y="510448"/>
                </a:cubicBezTo>
                <a:cubicBezTo>
                  <a:pt x="1170332" y="510448"/>
                  <a:pt x="1156738" y="496854"/>
                  <a:pt x="1156738" y="480084"/>
                </a:cubicBezTo>
                <a:cubicBezTo>
                  <a:pt x="1156738" y="463315"/>
                  <a:pt x="1170332" y="449721"/>
                  <a:pt x="1187102" y="449721"/>
                </a:cubicBezTo>
                <a:close/>
                <a:moveTo>
                  <a:pt x="1114547" y="449721"/>
                </a:moveTo>
                <a:cubicBezTo>
                  <a:pt x="1131317" y="449721"/>
                  <a:pt x="1144911" y="463315"/>
                  <a:pt x="1144911" y="480084"/>
                </a:cubicBezTo>
                <a:cubicBezTo>
                  <a:pt x="1144911" y="496854"/>
                  <a:pt x="1131317" y="510448"/>
                  <a:pt x="1114547" y="510448"/>
                </a:cubicBezTo>
                <a:cubicBezTo>
                  <a:pt x="1097778" y="510448"/>
                  <a:pt x="1084184" y="496854"/>
                  <a:pt x="1084184" y="480084"/>
                </a:cubicBezTo>
                <a:cubicBezTo>
                  <a:pt x="1084184" y="463315"/>
                  <a:pt x="1097778" y="449721"/>
                  <a:pt x="1114547" y="449721"/>
                </a:cubicBezTo>
                <a:close/>
                <a:moveTo>
                  <a:pt x="1041993" y="449721"/>
                </a:moveTo>
                <a:cubicBezTo>
                  <a:pt x="1058762" y="449721"/>
                  <a:pt x="1072356" y="463315"/>
                  <a:pt x="1072356" y="480084"/>
                </a:cubicBezTo>
                <a:cubicBezTo>
                  <a:pt x="1072356" y="496854"/>
                  <a:pt x="1058762" y="510448"/>
                  <a:pt x="1041993" y="510448"/>
                </a:cubicBezTo>
                <a:cubicBezTo>
                  <a:pt x="1025223" y="510448"/>
                  <a:pt x="1011629" y="496854"/>
                  <a:pt x="1011629" y="480084"/>
                </a:cubicBezTo>
                <a:cubicBezTo>
                  <a:pt x="1011629" y="463315"/>
                  <a:pt x="1025223" y="449721"/>
                  <a:pt x="1041993" y="449721"/>
                </a:cubicBezTo>
                <a:close/>
                <a:moveTo>
                  <a:pt x="969438" y="449721"/>
                </a:moveTo>
                <a:cubicBezTo>
                  <a:pt x="986208" y="449721"/>
                  <a:pt x="999801" y="463315"/>
                  <a:pt x="999801" y="480084"/>
                </a:cubicBezTo>
                <a:cubicBezTo>
                  <a:pt x="999801" y="496854"/>
                  <a:pt x="986208" y="510448"/>
                  <a:pt x="969438" y="510448"/>
                </a:cubicBezTo>
                <a:cubicBezTo>
                  <a:pt x="952669" y="510448"/>
                  <a:pt x="939075" y="496854"/>
                  <a:pt x="939075" y="480084"/>
                </a:cubicBezTo>
                <a:cubicBezTo>
                  <a:pt x="939075" y="463315"/>
                  <a:pt x="952669" y="449721"/>
                  <a:pt x="969438" y="449721"/>
                </a:cubicBezTo>
                <a:close/>
                <a:moveTo>
                  <a:pt x="896883" y="449721"/>
                </a:moveTo>
                <a:cubicBezTo>
                  <a:pt x="913653" y="449721"/>
                  <a:pt x="927247" y="463315"/>
                  <a:pt x="927247" y="480084"/>
                </a:cubicBezTo>
                <a:cubicBezTo>
                  <a:pt x="927247" y="496854"/>
                  <a:pt x="913653" y="510448"/>
                  <a:pt x="896883" y="510448"/>
                </a:cubicBezTo>
                <a:cubicBezTo>
                  <a:pt x="880114" y="510448"/>
                  <a:pt x="866520" y="496854"/>
                  <a:pt x="866520" y="480084"/>
                </a:cubicBezTo>
                <a:cubicBezTo>
                  <a:pt x="866520" y="463315"/>
                  <a:pt x="880114" y="449721"/>
                  <a:pt x="896883" y="449721"/>
                </a:cubicBezTo>
                <a:close/>
                <a:moveTo>
                  <a:pt x="824329" y="449721"/>
                </a:moveTo>
                <a:cubicBezTo>
                  <a:pt x="841098" y="449721"/>
                  <a:pt x="854692" y="463315"/>
                  <a:pt x="854692" y="480084"/>
                </a:cubicBezTo>
                <a:cubicBezTo>
                  <a:pt x="854692" y="496854"/>
                  <a:pt x="841098" y="510448"/>
                  <a:pt x="824329" y="510448"/>
                </a:cubicBezTo>
                <a:cubicBezTo>
                  <a:pt x="807559" y="510448"/>
                  <a:pt x="793965" y="496854"/>
                  <a:pt x="793965" y="480084"/>
                </a:cubicBezTo>
                <a:cubicBezTo>
                  <a:pt x="793965" y="463315"/>
                  <a:pt x="807559" y="449721"/>
                  <a:pt x="824329" y="449721"/>
                </a:cubicBezTo>
                <a:close/>
                <a:moveTo>
                  <a:pt x="751774" y="449721"/>
                </a:moveTo>
                <a:cubicBezTo>
                  <a:pt x="768544" y="449721"/>
                  <a:pt x="782138" y="463315"/>
                  <a:pt x="782138" y="480084"/>
                </a:cubicBezTo>
                <a:cubicBezTo>
                  <a:pt x="782138" y="496854"/>
                  <a:pt x="768544" y="510448"/>
                  <a:pt x="751774" y="510448"/>
                </a:cubicBezTo>
                <a:cubicBezTo>
                  <a:pt x="735005" y="510448"/>
                  <a:pt x="721411" y="496854"/>
                  <a:pt x="721411" y="480084"/>
                </a:cubicBezTo>
                <a:cubicBezTo>
                  <a:pt x="721411" y="463315"/>
                  <a:pt x="735005" y="449721"/>
                  <a:pt x="751774" y="449721"/>
                </a:cubicBezTo>
                <a:close/>
                <a:moveTo>
                  <a:pt x="679220" y="449721"/>
                </a:moveTo>
                <a:cubicBezTo>
                  <a:pt x="695989" y="449721"/>
                  <a:pt x="709583" y="463315"/>
                  <a:pt x="709583" y="480084"/>
                </a:cubicBezTo>
                <a:cubicBezTo>
                  <a:pt x="709583" y="496854"/>
                  <a:pt x="695989" y="510448"/>
                  <a:pt x="679220" y="510448"/>
                </a:cubicBezTo>
                <a:cubicBezTo>
                  <a:pt x="662450" y="510448"/>
                  <a:pt x="648856" y="496854"/>
                  <a:pt x="648856" y="480084"/>
                </a:cubicBezTo>
                <a:cubicBezTo>
                  <a:pt x="648856" y="463315"/>
                  <a:pt x="662450" y="449721"/>
                  <a:pt x="679220" y="449721"/>
                </a:cubicBezTo>
                <a:close/>
                <a:moveTo>
                  <a:pt x="606665" y="449721"/>
                </a:moveTo>
                <a:cubicBezTo>
                  <a:pt x="623435" y="449721"/>
                  <a:pt x="637029" y="463315"/>
                  <a:pt x="637029" y="480084"/>
                </a:cubicBezTo>
                <a:cubicBezTo>
                  <a:pt x="637029" y="496854"/>
                  <a:pt x="623435" y="510448"/>
                  <a:pt x="606665" y="510448"/>
                </a:cubicBezTo>
                <a:cubicBezTo>
                  <a:pt x="589896" y="510448"/>
                  <a:pt x="576302" y="496854"/>
                  <a:pt x="576302" y="480084"/>
                </a:cubicBezTo>
                <a:cubicBezTo>
                  <a:pt x="576302" y="463315"/>
                  <a:pt x="589896" y="449721"/>
                  <a:pt x="606665" y="449721"/>
                </a:cubicBezTo>
                <a:close/>
                <a:moveTo>
                  <a:pt x="534111" y="449721"/>
                </a:moveTo>
                <a:cubicBezTo>
                  <a:pt x="550880" y="449721"/>
                  <a:pt x="564474" y="463315"/>
                  <a:pt x="564474" y="480084"/>
                </a:cubicBezTo>
                <a:cubicBezTo>
                  <a:pt x="564474" y="496854"/>
                  <a:pt x="550880" y="510448"/>
                  <a:pt x="534111" y="510448"/>
                </a:cubicBezTo>
                <a:cubicBezTo>
                  <a:pt x="517341" y="510448"/>
                  <a:pt x="503747" y="496854"/>
                  <a:pt x="503747" y="480084"/>
                </a:cubicBezTo>
                <a:cubicBezTo>
                  <a:pt x="503747" y="463315"/>
                  <a:pt x="517341" y="449721"/>
                  <a:pt x="534111" y="449721"/>
                </a:cubicBezTo>
                <a:close/>
                <a:moveTo>
                  <a:pt x="461556" y="449721"/>
                </a:moveTo>
                <a:cubicBezTo>
                  <a:pt x="478326" y="449721"/>
                  <a:pt x="491920" y="463315"/>
                  <a:pt x="491920" y="480084"/>
                </a:cubicBezTo>
                <a:cubicBezTo>
                  <a:pt x="491920" y="496854"/>
                  <a:pt x="478326" y="510448"/>
                  <a:pt x="461556" y="510448"/>
                </a:cubicBezTo>
                <a:cubicBezTo>
                  <a:pt x="444787" y="510448"/>
                  <a:pt x="431192" y="496854"/>
                  <a:pt x="431192" y="480084"/>
                </a:cubicBezTo>
                <a:cubicBezTo>
                  <a:pt x="431192" y="463315"/>
                  <a:pt x="444787" y="449721"/>
                  <a:pt x="461556" y="449721"/>
                </a:cubicBezTo>
                <a:close/>
                <a:moveTo>
                  <a:pt x="389002" y="449721"/>
                </a:moveTo>
                <a:cubicBezTo>
                  <a:pt x="405771" y="449721"/>
                  <a:pt x="419365" y="463315"/>
                  <a:pt x="419365" y="480084"/>
                </a:cubicBezTo>
                <a:cubicBezTo>
                  <a:pt x="419365" y="496854"/>
                  <a:pt x="405771" y="510448"/>
                  <a:pt x="389002" y="510448"/>
                </a:cubicBezTo>
                <a:cubicBezTo>
                  <a:pt x="372232" y="510448"/>
                  <a:pt x="358638" y="496854"/>
                  <a:pt x="358638" y="480084"/>
                </a:cubicBezTo>
                <a:cubicBezTo>
                  <a:pt x="358638" y="463315"/>
                  <a:pt x="372232" y="449721"/>
                  <a:pt x="389002" y="449721"/>
                </a:cubicBezTo>
                <a:close/>
                <a:moveTo>
                  <a:pt x="316447" y="449721"/>
                </a:moveTo>
                <a:cubicBezTo>
                  <a:pt x="333216" y="449721"/>
                  <a:pt x="346810" y="463315"/>
                  <a:pt x="346810" y="480084"/>
                </a:cubicBezTo>
                <a:cubicBezTo>
                  <a:pt x="346810" y="496854"/>
                  <a:pt x="333216" y="510448"/>
                  <a:pt x="316447" y="510448"/>
                </a:cubicBezTo>
                <a:cubicBezTo>
                  <a:pt x="299677" y="510448"/>
                  <a:pt x="286084" y="496854"/>
                  <a:pt x="286084" y="480084"/>
                </a:cubicBezTo>
                <a:cubicBezTo>
                  <a:pt x="286084" y="463315"/>
                  <a:pt x="299677" y="449721"/>
                  <a:pt x="316447" y="449721"/>
                </a:cubicBezTo>
                <a:close/>
                <a:moveTo>
                  <a:pt x="243892" y="449721"/>
                </a:moveTo>
                <a:cubicBezTo>
                  <a:pt x="260662" y="449721"/>
                  <a:pt x="274256" y="463315"/>
                  <a:pt x="274256" y="480084"/>
                </a:cubicBezTo>
                <a:cubicBezTo>
                  <a:pt x="274256" y="496854"/>
                  <a:pt x="260662" y="510448"/>
                  <a:pt x="243892" y="510448"/>
                </a:cubicBezTo>
                <a:cubicBezTo>
                  <a:pt x="227123" y="510448"/>
                  <a:pt x="213529" y="496854"/>
                  <a:pt x="213529" y="480084"/>
                </a:cubicBezTo>
                <a:cubicBezTo>
                  <a:pt x="213529" y="463315"/>
                  <a:pt x="227123" y="449721"/>
                  <a:pt x="243892" y="449721"/>
                </a:cubicBezTo>
                <a:close/>
                <a:moveTo>
                  <a:pt x="171339" y="449721"/>
                </a:moveTo>
                <a:cubicBezTo>
                  <a:pt x="188107" y="449721"/>
                  <a:pt x="201701" y="463315"/>
                  <a:pt x="201701" y="480084"/>
                </a:cubicBezTo>
                <a:cubicBezTo>
                  <a:pt x="201701" y="496854"/>
                  <a:pt x="188107" y="510448"/>
                  <a:pt x="171339" y="510448"/>
                </a:cubicBezTo>
                <a:cubicBezTo>
                  <a:pt x="154679" y="510448"/>
                  <a:pt x="141085" y="496854"/>
                  <a:pt x="141085" y="480084"/>
                </a:cubicBezTo>
                <a:cubicBezTo>
                  <a:pt x="141085" y="463315"/>
                  <a:pt x="154679" y="449721"/>
                  <a:pt x="171339" y="449721"/>
                </a:cubicBezTo>
                <a:close/>
                <a:moveTo>
                  <a:pt x="98910" y="449721"/>
                </a:moveTo>
                <a:cubicBezTo>
                  <a:pt x="115670" y="449721"/>
                  <a:pt x="129264" y="463315"/>
                  <a:pt x="129264" y="480084"/>
                </a:cubicBezTo>
                <a:cubicBezTo>
                  <a:pt x="129264" y="496854"/>
                  <a:pt x="115670" y="510448"/>
                  <a:pt x="98910" y="510448"/>
                </a:cubicBezTo>
                <a:cubicBezTo>
                  <a:pt x="82136" y="510448"/>
                  <a:pt x="68542" y="496854"/>
                  <a:pt x="68542" y="480084"/>
                </a:cubicBezTo>
                <a:cubicBezTo>
                  <a:pt x="68542" y="463315"/>
                  <a:pt x="82136" y="449721"/>
                  <a:pt x="98910" y="449721"/>
                </a:cubicBezTo>
                <a:close/>
                <a:moveTo>
                  <a:pt x="26355" y="449721"/>
                </a:moveTo>
                <a:cubicBezTo>
                  <a:pt x="43118" y="449721"/>
                  <a:pt x="56713" y="463315"/>
                  <a:pt x="56713" y="480084"/>
                </a:cubicBezTo>
                <a:cubicBezTo>
                  <a:pt x="56713" y="496854"/>
                  <a:pt x="43118" y="510448"/>
                  <a:pt x="26355" y="510448"/>
                </a:cubicBezTo>
                <a:cubicBezTo>
                  <a:pt x="17970" y="510448"/>
                  <a:pt x="10379" y="507050"/>
                  <a:pt x="4884" y="501555"/>
                </a:cubicBezTo>
                <a:lnTo>
                  <a:pt x="0" y="489763"/>
                </a:lnTo>
                <a:lnTo>
                  <a:pt x="0" y="470405"/>
                </a:lnTo>
                <a:lnTo>
                  <a:pt x="4884" y="458614"/>
                </a:lnTo>
                <a:cubicBezTo>
                  <a:pt x="10379" y="453120"/>
                  <a:pt x="17970" y="449721"/>
                  <a:pt x="26355" y="449721"/>
                </a:cubicBezTo>
                <a:close/>
                <a:moveTo>
                  <a:pt x="1673066" y="379245"/>
                </a:moveTo>
                <a:lnTo>
                  <a:pt x="1675237" y="422266"/>
                </a:lnTo>
                <a:lnTo>
                  <a:pt x="1673514" y="421103"/>
                </a:lnTo>
                <a:cubicBezTo>
                  <a:pt x="1668019" y="415609"/>
                  <a:pt x="1664620" y="408017"/>
                  <a:pt x="1664620" y="399633"/>
                </a:cubicBezTo>
                <a:close/>
                <a:moveTo>
                  <a:pt x="1622429" y="369269"/>
                </a:moveTo>
                <a:cubicBezTo>
                  <a:pt x="1639199" y="369269"/>
                  <a:pt x="1652792" y="382864"/>
                  <a:pt x="1652792" y="399633"/>
                </a:cubicBezTo>
                <a:cubicBezTo>
                  <a:pt x="1652792" y="416402"/>
                  <a:pt x="1639199" y="429997"/>
                  <a:pt x="1622429" y="429997"/>
                </a:cubicBezTo>
                <a:cubicBezTo>
                  <a:pt x="1605659" y="429997"/>
                  <a:pt x="1592066" y="416402"/>
                  <a:pt x="1592066" y="399633"/>
                </a:cubicBezTo>
                <a:cubicBezTo>
                  <a:pt x="1592066" y="382864"/>
                  <a:pt x="1605659" y="369269"/>
                  <a:pt x="1622429" y="369269"/>
                </a:cubicBezTo>
                <a:close/>
                <a:moveTo>
                  <a:pt x="1549874" y="369269"/>
                </a:moveTo>
                <a:cubicBezTo>
                  <a:pt x="1566644" y="369269"/>
                  <a:pt x="1580238" y="382864"/>
                  <a:pt x="1580238" y="399633"/>
                </a:cubicBezTo>
                <a:cubicBezTo>
                  <a:pt x="1580238" y="416402"/>
                  <a:pt x="1566644" y="429997"/>
                  <a:pt x="1549874" y="429997"/>
                </a:cubicBezTo>
                <a:cubicBezTo>
                  <a:pt x="1533105" y="429997"/>
                  <a:pt x="1519511" y="416402"/>
                  <a:pt x="1519511" y="399633"/>
                </a:cubicBezTo>
                <a:cubicBezTo>
                  <a:pt x="1519511" y="382864"/>
                  <a:pt x="1533105" y="369269"/>
                  <a:pt x="1549874" y="369269"/>
                </a:cubicBezTo>
                <a:close/>
                <a:moveTo>
                  <a:pt x="1477320" y="369269"/>
                </a:moveTo>
                <a:cubicBezTo>
                  <a:pt x="1494089" y="369269"/>
                  <a:pt x="1507683" y="382864"/>
                  <a:pt x="1507683" y="399633"/>
                </a:cubicBezTo>
                <a:cubicBezTo>
                  <a:pt x="1507683" y="416402"/>
                  <a:pt x="1494089" y="429997"/>
                  <a:pt x="1477320" y="429997"/>
                </a:cubicBezTo>
                <a:cubicBezTo>
                  <a:pt x="1460550" y="429997"/>
                  <a:pt x="1446956" y="416402"/>
                  <a:pt x="1446956" y="399633"/>
                </a:cubicBezTo>
                <a:cubicBezTo>
                  <a:pt x="1446956" y="382864"/>
                  <a:pt x="1460550" y="369269"/>
                  <a:pt x="1477320" y="369269"/>
                </a:cubicBezTo>
                <a:close/>
                <a:moveTo>
                  <a:pt x="1404765" y="369269"/>
                </a:moveTo>
                <a:cubicBezTo>
                  <a:pt x="1421535" y="369269"/>
                  <a:pt x="1435129" y="382864"/>
                  <a:pt x="1435129" y="399633"/>
                </a:cubicBezTo>
                <a:cubicBezTo>
                  <a:pt x="1435129" y="416402"/>
                  <a:pt x="1421535" y="429997"/>
                  <a:pt x="1404765" y="429997"/>
                </a:cubicBezTo>
                <a:cubicBezTo>
                  <a:pt x="1387996" y="429997"/>
                  <a:pt x="1374402" y="416402"/>
                  <a:pt x="1374402" y="399633"/>
                </a:cubicBezTo>
                <a:cubicBezTo>
                  <a:pt x="1374402" y="382864"/>
                  <a:pt x="1387996" y="369269"/>
                  <a:pt x="1404765" y="369269"/>
                </a:cubicBezTo>
                <a:close/>
                <a:moveTo>
                  <a:pt x="1332211" y="369269"/>
                </a:moveTo>
                <a:cubicBezTo>
                  <a:pt x="1348980" y="369269"/>
                  <a:pt x="1362574" y="382864"/>
                  <a:pt x="1362574" y="399633"/>
                </a:cubicBezTo>
                <a:cubicBezTo>
                  <a:pt x="1362574" y="416402"/>
                  <a:pt x="1348980" y="429997"/>
                  <a:pt x="1332211" y="429997"/>
                </a:cubicBezTo>
                <a:cubicBezTo>
                  <a:pt x="1315441" y="429997"/>
                  <a:pt x="1301847" y="416402"/>
                  <a:pt x="1301847" y="399633"/>
                </a:cubicBezTo>
                <a:cubicBezTo>
                  <a:pt x="1301847" y="382864"/>
                  <a:pt x="1315441" y="369269"/>
                  <a:pt x="1332211" y="369269"/>
                </a:cubicBezTo>
                <a:close/>
                <a:moveTo>
                  <a:pt x="1259656" y="369269"/>
                </a:moveTo>
                <a:cubicBezTo>
                  <a:pt x="1276426" y="369269"/>
                  <a:pt x="1290020" y="382864"/>
                  <a:pt x="1290020" y="399633"/>
                </a:cubicBezTo>
                <a:cubicBezTo>
                  <a:pt x="1290020" y="416402"/>
                  <a:pt x="1276426" y="429997"/>
                  <a:pt x="1259656" y="429997"/>
                </a:cubicBezTo>
                <a:cubicBezTo>
                  <a:pt x="1242887" y="429997"/>
                  <a:pt x="1229293" y="416402"/>
                  <a:pt x="1229293" y="399633"/>
                </a:cubicBezTo>
                <a:cubicBezTo>
                  <a:pt x="1229293" y="382864"/>
                  <a:pt x="1242887" y="369269"/>
                  <a:pt x="1259656" y="369269"/>
                </a:cubicBezTo>
                <a:close/>
                <a:moveTo>
                  <a:pt x="1187102" y="369269"/>
                </a:moveTo>
                <a:cubicBezTo>
                  <a:pt x="1203871" y="369269"/>
                  <a:pt x="1217465" y="382864"/>
                  <a:pt x="1217465" y="399633"/>
                </a:cubicBezTo>
                <a:cubicBezTo>
                  <a:pt x="1217465" y="416402"/>
                  <a:pt x="1203871" y="429997"/>
                  <a:pt x="1187102" y="429997"/>
                </a:cubicBezTo>
                <a:cubicBezTo>
                  <a:pt x="1170332" y="429997"/>
                  <a:pt x="1156738" y="416402"/>
                  <a:pt x="1156738" y="399633"/>
                </a:cubicBezTo>
                <a:cubicBezTo>
                  <a:pt x="1156738" y="382864"/>
                  <a:pt x="1170332" y="369269"/>
                  <a:pt x="1187102" y="369269"/>
                </a:cubicBezTo>
                <a:close/>
                <a:moveTo>
                  <a:pt x="1114547" y="369269"/>
                </a:moveTo>
                <a:cubicBezTo>
                  <a:pt x="1131317" y="369269"/>
                  <a:pt x="1144911" y="382864"/>
                  <a:pt x="1144911" y="399633"/>
                </a:cubicBezTo>
                <a:cubicBezTo>
                  <a:pt x="1144911" y="416402"/>
                  <a:pt x="1131317" y="429997"/>
                  <a:pt x="1114547" y="429997"/>
                </a:cubicBezTo>
                <a:cubicBezTo>
                  <a:pt x="1097778" y="429997"/>
                  <a:pt x="1084184" y="416402"/>
                  <a:pt x="1084184" y="399633"/>
                </a:cubicBezTo>
                <a:cubicBezTo>
                  <a:pt x="1084184" y="382864"/>
                  <a:pt x="1097778" y="369269"/>
                  <a:pt x="1114547" y="369269"/>
                </a:cubicBezTo>
                <a:close/>
                <a:moveTo>
                  <a:pt x="1041993" y="369269"/>
                </a:moveTo>
                <a:cubicBezTo>
                  <a:pt x="1058762" y="369269"/>
                  <a:pt x="1072356" y="382864"/>
                  <a:pt x="1072356" y="399633"/>
                </a:cubicBezTo>
                <a:cubicBezTo>
                  <a:pt x="1072356" y="416402"/>
                  <a:pt x="1058762" y="429997"/>
                  <a:pt x="1041993" y="429997"/>
                </a:cubicBezTo>
                <a:cubicBezTo>
                  <a:pt x="1025223" y="429997"/>
                  <a:pt x="1011629" y="416402"/>
                  <a:pt x="1011629" y="399633"/>
                </a:cubicBezTo>
                <a:cubicBezTo>
                  <a:pt x="1011629" y="382864"/>
                  <a:pt x="1025223" y="369269"/>
                  <a:pt x="1041993" y="369269"/>
                </a:cubicBezTo>
                <a:close/>
                <a:moveTo>
                  <a:pt x="969438" y="369269"/>
                </a:moveTo>
                <a:cubicBezTo>
                  <a:pt x="986208" y="369269"/>
                  <a:pt x="999801" y="382864"/>
                  <a:pt x="999801" y="399633"/>
                </a:cubicBezTo>
                <a:cubicBezTo>
                  <a:pt x="999801" y="416402"/>
                  <a:pt x="986208" y="429997"/>
                  <a:pt x="969438" y="429997"/>
                </a:cubicBezTo>
                <a:cubicBezTo>
                  <a:pt x="952669" y="429997"/>
                  <a:pt x="939075" y="416402"/>
                  <a:pt x="939075" y="399633"/>
                </a:cubicBezTo>
                <a:cubicBezTo>
                  <a:pt x="939075" y="382864"/>
                  <a:pt x="952669" y="369269"/>
                  <a:pt x="969438" y="369269"/>
                </a:cubicBezTo>
                <a:close/>
                <a:moveTo>
                  <a:pt x="896883" y="369269"/>
                </a:moveTo>
                <a:cubicBezTo>
                  <a:pt x="913653" y="369269"/>
                  <a:pt x="927247" y="382864"/>
                  <a:pt x="927247" y="399633"/>
                </a:cubicBezTo>
                <a:cubicBezTo>
                  <a:pt x="927247" y="416402"/>
                  <a:pt x="913653" y="429997"/>
                  <a:pt x="896883" y="429997"/>
                </a:cubicBezTo>
                <a:cubicBezTo>
                  <a:pt x="880114" y="429997"/>
                  <a:pt x="866520" y="416402"/>
                  <a:pt x="866520" y="399633"/>
                </a:cubicBezTo>
                <a:cubicBezTo>
                  <a:pt x="866520" y="382864"/>
                  <a:pt x="880114" y="369269"/>
                  <a:pt x="896883" y="369269"/>
                </a:cubicBezTo>
                <a:close/>
                <a:moveTo>
                  <a:pt x="824329" y="369269"/>
                </a:moveTo>
                <a:cubicBezTo>
                  <a:pt x="841098" y="369269"/>
                  <a:pt x="854692" y="382864"/>
                  <a:pt x="854692" y="399633"/>
                </a:cubicBezTo>
                <a:cubicBezTo>
                  <a:pt x="854692" y="416402"/>
                  <a:pt x="841098" y="429997"/>
                  <a:pt x="824329" y="429997"/>
                </a:cubicBezTo>
                <a:cubicBezTo>
                  <a:pt x="807559" y="429997"/>
                  <a:pt x="793965" y="416402"/>
                  <a:pt x="793965" y="399633"/>
                </a:cubicBezTo>
                <a:cubicBezTo>
                  <a:pt x="793965" y="382864"/>
                  <a:pt x="807559" y="369269"/>
                  <a:pt x="824329" y="369269"/>
                </a:cubicBezTo>
                <a:close/>
                <a:moveTo>
                  <a:pt x="751774" y="369269"/>
                </a:moveTo>
                <a:cubicBezTo>
                  <a:pt x="768544" y="369269"/>
                  <a:pt x="782138" y="382864"/>
                  <a:pt x="782138" y="399633"/>
                </a:cubicBezTo>
                <a:cubicBezTo>
                  <a:pt x="782138" y="416402"/>
                  <a:pt x="768544" y="429997"/>
                  <a:pt x="751774" y="429997"/>
                </a:cubicBezTo>
                <a:cubicBezTo>
                  <a:pt x="735005" y="429997"/>
                  <a:pt x="721411" y="416402"/>
                  <a:pt x="721411" y="399633"/>
                </a:cubicBezTo>
                <a:cubicBezTo>
                  <a:pt x="721411" y="382864"/>
                  <a:pt x="735005" y="369269"/>
                  <a:pt x="751774" y="369269"/>
                </a:cubicBezTo>
                <a:close/>
                <a:moveTo>
                  <a:pt x="679220" y="369269"/>
                </a:moveTo>
                <a:cubicBezTo>
                  <a:pt x="695989" y="369269"/>
                  <a:pt x="709583" y="382864"/>
                  <a:pt x="709583" y="399633"/>
                </a:cubicBezTo>
                <a:cubicBezTo>
                  <a:pt x="709583" y="416402"/>
                  <a:pt x="695989" y="429997"/>
                  <a:pt x="679220" y="429997"/>
                </a:cubicBezTo>
                <a:cubicBezTo>
                  <a:pt x="662450" y="429997"/>
                  <a:pt x="648856" y="416402"/>
                  <a:pt x="648856" y="399633"/>
                </a:cubicBezTo>
                <a:cubicBezTo>
                  <a:pt x="648856" y="382864"/>
                  <a:pt x="662450" y="369269"/>
                  <a:pt x="679220" y="369269"/>
                </a:cubicBezTo>
                <a:close/>
                <a:moveTo>
                  <a:pt x="606665" y="369269"/>
                </a:moveTo>
                <a:cubicBezTo>
                  <a:pt x="623435" y="369269"/>
                  <a:pt x="637029" y="382864"/>
                  <a:pt x="637029" y="399633"/>
                </a:cubicBezTo>
                <a:cubicBezTo>
                  <a:pt x="637029" y="416402"/>
                  <a:pt x="623435" y="429997"/>
                  <a:pt x="606665" y="429997"/>
                </a:cubicBezTo>
                <a:cubicBezTo>
                  <a:pt x="589896" y="429997"/>
                  <a:pt x="576302" y="416402"/>
                  <a:pt x="576302" y="399633"/>
                </a:cubicBezTo>
                <a:cubicBezTo>
                  <a:pt x="576302" y="382864"/>
                  <a:pt x="589896" y="369269"/>
                  <a:pt x="606665" y="369269"/>
                </a:cubicBezTo>
                <a:close/>
                <a:moveTo>
                  <a:pt x="534111" y="369269"/>
                </a:moveTo>
                <a:cubicBezTo>
                  <a:pt x="550880" y="369269"/>
                  <a:pt x="564474" y="382864"/>
                  <a:pt x="564474" y="399633"/>
                </a:cubicBezTo>
                <a:cubicBezTo>
                  <a:pt x="564474" y="416402"/>
                  <a:pt x="550880" y="429997"/>
                  <a:pt x="534111" y="429997"/>
                </a:cubicBezTo>
                <a:cubicBezTo>
                  <a:pt x="517341" y="429997"/>
                  <a:pt x="503747" y="416402"/>
                  <a:pt x="503747" y="399633"/>
                </a:cubicBezTo>
                <a:cubicBezTo>
                  <a:pt x="503747" y="382864"/>
                  <a:pt x="517341" y="369269"/>
                  <a:pt x="534111" y="369269"/>
                </a:cubicBezTo>
                <a:close/>
                <a:moveTo>
                  <a:pt x="461556" y="369269"/>
                </a:moveTo>
                <a:cubicBezTo>
                  <a:pt x="478326" y="369269"/>
                  <a:pt x="491920" y="382864"/>
                  <a:pt x="491920" y="399633"/>
                </a:cubicBezTo>
                <a:cubicBezTo>
                  <a:pt x="491920" y="416402"/>
                  <a:pt x="478326" y="429997"/>
                  <a:pt x="461556" y="429997"/>
                </a:cubicBezTo>
                <a:cubicBezTo>
                  <a:pt x="444787" y="429997"/>
                  <a:pt x="431192" y="416402"/>
                  <a:pt x="431192" y="399633"/>
                </a:cubicBezTo>
                <a:cubicBezTo>
                  <a:pt x="431192" y="382864"/>
                  <a:pt x="444787" y="369269"/>
                  <a:pt x="461556" y="369269"/>
                </a:cubicBezTo>
                <a:close/>
                <a:moveTo>
                  <a:pt x="389002" y="369269"/>
                </a:moveTo>
                <a:cubicBezTo>
                  <a:pt x="405771" y="369269"/>
                  <a:pt x="419365" y="382864"/>
                  <a:pt x="419365" y="399633"/>
                </a:cubicBezTo>
                <a:cubicBezTo>
                  <a:pt x="419365" y="416402"/>
                  <a:pt x="405771" y="429997"/>
                  <a:pt x="389002" y="429997"/>
                </a:cubicBezTo>
                <a:cubicBezTo>
                  <a:pt x="372232" y="429997"/>
                  <a:pt x="358638" y="416402"/>
                  <a:pt x="358638" y="399633"/>
                </a:cubicBezTo>
                <a:cubicBezTo>
                  <a:pt x="358638" y="382864"/>
                  <a:pt x="372232" y="369269"/>
                  <a:pt x="389002" y="369269"/>
                </a:cubicBezTo>
                <a:close/>
                <a:moveTo>
                  <a:pt x="316447" y="369269"/>
                </a:moveTo>
                <a:cubicBezTo>
                  <a:pt x="333216" y="369269"/>
                  <a:pt x="346810" y="382864"/>
                  <a:pt x="346810" y="399633"/>
                </a:cubicBezTo>
                <a:cubicBezTo>
                  <a:pt x="346810" y="416402"/>
                  <a:pt x="333216" y="429997"/>
                  <a:pt x="316447" y="429997"/>
                </a:cubicBezTo>
                <a:cubicBezTo>
                  <a:pt x="299677" y="429997"/>
                  <a:pt x="286084" y="416402"/>
                  <a:pt x="286084" y="399633"/>
                </a:cubicBezTo>
                <a:cubicBezTo>
                  <a:pt x="286084" y="382864"/>
                  <a:pt x="299677" y="369269"/>
                  <a:pt x="316447" y="369269"/>
                </a:cubicBezTo>
                <a:close/>
                <a:moveTo>
                  <a:pt x="243892" y="369269"/>
                </a:moveTo>
                <a:cubicBezTo>
                  <a:pt x="260662" y="369269"/>
                  <a:pt x="274256" y="382864"/>
                  <a:pt x="274256" y="399633"/>
                </a:cubicBezTo>
                <a:cubicBezTo>
                  <a:pt x="274256" y="416402"/>
                  <a:pt x="260662" y="429997"/>
                  <a:pt x="243892" y="429997"/>
                </a:cubicBezTo>
                <a:cubicBezTo>
                  <a:pt x="227123" y="429997"/>
                  <a:pt x="213529" y="416402"/>
                  <a:pt x="213529" y="399633"/>
                </a:cubicBezTo>
                <a:cubicBezTo>
                  <a:pt x="213529" y="382864"/>
                  <a:pt x="227123" y="369269"/>
                  <a:pt x="243892" y="369269"/>
                </a:cubicBezTo>
                <a:close/>
                <a:moveTo>
                  <a:pt x="171339" y="369269"/>
                </a:moveTo>
                <a:cubicBezTo>
                  <a:pt x="188107" y="369269"/>
                  <a:pt x="201701" y="382864"/>
                  <a:pt x="201701" y="399633"/>
                </a:cubicBezTo>
                <a:cubicBezTo>
                  <a:pt x="201701" y="416402"/>
                  <a:pt x="188107" y="429997"/>
                  <a:pt x="171339" y="429997"/>
                </a:cubicBezTo>
                <a:cubicBezTo>
                  <a:pt x="154685" y="429997"/>
                  <a:pt x="141090" y="416402"/>
                  <a:pt x="141090" y="399633"/>
                </a:cubicBezTo>
                <a:cubicBezTo>
                  <a:pt x="141090" y="382864"/>
                  <a:pt x="154685" y="369269"/>
                  <a:pt x="171339" y="369269"/>
                </a:cubicBezTo>
                <a:close/>
                <a:moveTo>
                  <a:pt x="98917" y="369269"/>
                </a:moveTo>
                <a:cubicBezTo>
                  <a:pt x="115677" y="369269"/>
                  <a:pt x="129270" y="382864"/>
                  <a:pt x="129270" y="399633"/>
                </a:cubicBezTo>
                <a:cubicBezTo>
                  <a:pt x="129270" y="416402"/>
                  <a:pt x="115677" y="429997"/>
                  <a:pt x="98917" y="429997"/>
                </a:cubicBezTo>
                <a:cubicBezTo>
                  <a:pt x="82143" y="429997"/>
                  <a:pt x="68549" y="416402"/>
                  <a:pt x="68549" y="399633"/>
                </a:cubicBezTo>
                <a:cubicBezTo>
                  <a:pt x="68549" y="382864"/>
                  <a:pt x="82143" y="369269"/>
                  <a:pt x="98917" y="369269"/>
                </a:cubicBezTo>
                <a:close/>
                <a:moveTo>
                  <a:pt x="26362" y="369269"/>
                </a:moveTo>
                <a:cubicBezTo>
                  <a:pt x="43124" y="369269"/>
                  <a:pt x="56719" y="382864"/>
                  <a:pt x="56719" y="399633"/>
                </a:cubicBezTo>
                <a:cubicBezTo>
                  <a:pt x="56719" y="416402"/>
                  <a:pt x="43124" y="429997"/>
                  <a:pt x="26362" y="429997"/>
                </a:cubicBezTo>
                <a:cubicBezTo>
                  <a:pt x="17976" y="429997"/>
                  <a:pt x="10385" y="426598"/>
                  <a:pt x="4890" y="421103"/>
                </a:cubicBezTo>
                <a:lnTo>
                  <a:pt x="0" y="409299"/>
                </a:lnTo>
                <a:lnTo>
                  <a:pt x="0" y="389967"/>
                </a:lnTo>
                <a:lnTo>
                  <a:pt x="4890" y="378163"/>
                </a:lnTo>
                <a:cubicBezTo>
                  <a:pt x="10385" y="372668"/>
                  <a:pt x="17976" y="369269"/>
                  <a:pt x="26362" y="369269"/>
                </a:cubicBezTo>
                <a:close/>
                <a:moveTo>
                  <a:pt x="1669444" y="307535"/>
                </a:moveTo>
                <a:lnTo>
                  <a:pt x="1670784" y="334061"/>
                </a:lnTo>
                <a:lnTo>
                  <a:pt x="1664620" y="319181"/>
                </a:lnTo>
                <a:close/>
                <a:moveTo>
                  <a:pt x="1622429" y="288818"/>
                </a:moveTo>
                <a:cubicBezTo>
                  <a:pt x="1639199" y="288818"/>
                  <a:pt x="1652792" y="302412"/>
                  <a:pt x="1652792" y="319181"/>
                </a:cubicBezTo>
                <a:cubicBezTo>
                  <a:pt x="1652792" y="335950"/>
                  <a:pt x="1639199" y="349545"/>
                  <a:pt x="1622429" y="349545"/>
                </a:cubicBezTo>
                <a:cubicBezTo>
                  <a:pt x="1605659" y="349545"/>
                  <a:pt x="1592066" y="335950"/>
                  <a:pt x="1592066" y="319181"/>
                </a:cubicBezTo>
                <a:cubicBezTo>
                  <a:pt x="1592066" y="302412"/>
                  <a:pt x="1605659" y="288818"/>
                  <a:pt x="1622429" y="288818"/>
                </a:cubicBezTo>
                <a:close/>
                <a:moveTo>
                  <a:pt x="1549874" y="288818"/>
                </a:moveTo>
                <a:cubicBezTo>
                  <a:pt x="1566644" y="288818"/>
                  <a:pt x="1580238" y="302412"/>
                  <a:pt x="1580238" y="319181"/>
                </a:cubicBezTo>
                <a:cubicBezTo>
                  <a:pt x="1580238" y="335950"/>
                  <a:pt x="1566644" y="349545"/>
                  <a:pt x="1549874" y="349545"/>
                </a:cubicBezTo>
                <a:cubicBezTo>
                  <a:pt x="1533105" y="349545"/>
                  <a:pt x="1519511" y="335950"/>
                  <a:pt x="1519511" y="319181"/>
                </a:cubicBezTo>
                <a:cubicBezTo>
                  <a:pt x="1519511" y="302412"/>
                  <a:pt x="1533105" y="288818"/>
                  <a:pt x="1549874" y="288818"/>
                </a:cubicBezTo>
                <a:close/>
                <a:moveTo>
                  <a:pt x="1477320" y="288818"/>
                </a:moveTo>
                <a:cubicBezTo>
                  <a:pt x="1494089" y="288818"/>
                  <a:pt x="1507683" y="302412"/>
                  <a:pt x="1507683" y="319181"/>
                </a:cubicBezTo>
                <a:cubicBezTo>
                  <a:pt x="1507683" y="335950"/>
                  <a:pt x="1494089" y="349545"/>
                  <a:pt x="1477320" y="349545"/>
                </a:cubicBezTo>
                <a:cubicBezTo>
                  <a:pt x="1460550" y="349545"/>
                  <a:pt x="1446956" y="335950"/>
                  <a:pt x="1446956" y="319181"/>
                </a:cubicBezTo>
                <a:cubicBezTo>
                  <a:pt x="1446956" y="302412"/>
                  <a:pt x="1460550" y="288818"/>
                  <a:pt x="1477320" y="288818"/>
                </a:cubicBezTo>
                <a:close/>
                <a:moveTo>
                  <a:pt x="1404765" y="288818"/>
                </a:moveTo>
                <a:cubicBezTo>
                  <a:pt x="1421535" y="288818"/>
                  <a:pt x="1435129" y="302412"/>
                  <a:pt x="1435129" y="319181"/>
                </a:cubicBezTo>
                <a:cubicBezTo>
                  <a:pt x="1435129" y="335950"/>
                  <a:pt x="1421535" y="349545"/>
                  <a:pt x="1404765" y="349545"/>
                </a:cubicBezTo>
                <a:cubicBezTo>
                  <a:pt x="1387996" y="349545"/>
                  <a:pt x="1374402" y="335950"/>
                  <a:pt x="1374402" y="319181"/>
                </a:cubicBezTo>
                <a:cubicBezTo>
                  <a:pt x="1374402" y="302412"/>
                  <a:pt x="1387996" y="288818"/>
                  <a:pt x="1404765" y="288818"/>
                </a:cubicBezTo>
                <a:close/>
                <a:moveTo>
                  <a:pt x="1332211" y="288818"/>
                </a:moveTo>
                <a:cubicBezTo>
                  <a:pt x="1348980" y="288818"/>
                  <a:pt x="1362574" y="302412"/>
                  <a:pt x="1362574" y="319181"/>
                </a:cubicBezTo>
                <a:cubicBezTo>
                  <a:pt x="1362574" y="335950"/>
                  <a:pt x="1348980" y="349545"/>
                  <a:pt x="1332211" y="349545"/>
                </a:cubicBezTo>
                <a:cubicBezTo>
                  <a:pt x="1315441" y="349545"/>
                  <a:pt x="1301847" y="335950"/>
                  <a:pt x="1301847" y="319181"/>
                </a:cubicBezTo>
                <a:cubicBezTo>
                  <a:pt x="1301847" y="302412"/>
                  <a:pt x="1315441" y="288818"/>
                  <a:pt x="1332211" y="288818"/>
                </a:cubicBezTo>
                <a:close/>
                <a:moveTo>
                  <a:pt x="1259656" y="288818"/>
                </a:moveTo>
                <a:cubicBezTo>
                  <a:pt x="1276426" y="288818"/>
                  <a:pt x="1290020" y="302412"/>
                  <a:pt x="1290020" y="319181"/>
                </a:cubicBezTo>
                <a:cubicBezTo>
                  <a:pt x="1290020" y="335950"/>
                  <a:pt x="1276426" y="349545"/>
                  <a:pt x="1259656" y="349545"/>
                </a:cubicBezTo>
                <a:cubicBezTo>
                  <a:pt x="1242887" y="349545"/>
                  <a:pt x="1229293" y="335950"/>
                  <a:pt x="1229293" y="319181"/>
                </a:cubicBezTo>
                <a:cubicBezTo>
                  <a:pt x="1229293" y="302412"/>
                  <a:pt x="1242887" y="288818"/>
                  <a:pt x="1259656" y="288818"/>
                </a:cubicBezTo>
                <a:close/>
                <a:moveTo>
                  <a:pt x="1187102" y="288818"/>
                </a:moveTo>
                <a:cubicBezTo>
                  <a:pt x="1203871" y="288818"/>
                  <a:pt x="1217465" y="302412"/>
                  <a:pt x="1217465" y="319181"/>
                </a:cubicBezTo>
                <a:cubicBezTo>
                  <a:pt x="1217465" y="335950"/>
                  <a:pt x="1203871" y="349545"/>
                  <a:pt x="1187102" y="349545"/>
                </a:cubicBezTo>
                <a:cubicBezTo>
                  <a:pt x="1170332" y="349545"/>
                  <a:pt x="1156738" y="335950"/>
                  <a:pt x="1156738" y="319181"/>
                </a:cubicBezTo>
                <a:cubicBezTo>
                  <a:pt x="1156738" y="302412"/>
                  <a:pt x="1170332" y="288818"/>
                  <a:pt x="1187102" y="288818"/>
                </a:cubicBezTo>
                <a:close/>
                <a:moveTo>
                  <a:pt x="1114547" y="288818"/>
                </a:moveTo>
                <a:cubicBezTo>
                  <a:pt x="1131317" y="288818"/>
                  <a:pt x="1144911" y="302412"/>
                  <a:pt x="1144911" y="319181"/>
                </a:cubicBezTo>
                <a:cubicBezTo>
                  <a:pt x="1144911" y="335950"/>
                  <a:pt x="1131317" y="349545"/>
                  <a:pt x="1114547" y="349545"/>
                </a:cubicBezTo>
                <a:cubicBezTo>
                  <a:pt x="1097778" y="349545"/>
                  <a:pt x="1084184" y="335950"/>
                  <a:pt x="1084184" y="319181"/>
                </a:cubicBezTo>
                <a:cubicBezTo>
                  <a:pt x="1084184" y="302412"/>
                  <a:pt x="1097778" y="288818"/>
                  <a:pt x="1114547" y="288818"/>
                </a:cubicBezTo>
                <a:close/>
                <a:moveTo>
                  <a:pt x="1041993" y="288818"/>
                </a:moveTo>
                <a:cubicBezTo>
                  <a:pt x="1058762" y="288818"/>
                  <a:pt x="1072356" y="302412"/>
                  <a:pt x="1072356" y="319181"/>
                </a:cubicBezTo>
                <a:cubicBezTo>
                  <a:pt x="1072356" y="335950"/>
                  <a:pt x="1058762" y="349545"/>
                  <a:pt x="1041993" y="349545"/>
                </a:cubicBezTo>
                <a:cubicBezTo>
                  <a:pt x="1025223" y="349545"/>
                  <a:pt x="1011629" y="335950"/>
                  <a:pt x="1011629" y="319181"/>
                </a:cubicBezTo>
                <a:cubicBezTo>
                  <a:pt x="1011629" y="302412"/>
                  <a:pt x="1025223" y="288818"/>
                  <a:pt x="1041993" y="288818"/>
                </a:cubicBezTo>
                <a:close/>
                <a:moveTo>
                  <a:pt x="969438" y="288818"/>
                </a:moveTo>
                <a:cubicBezTo>
                  <a:pt x="986208" y="288818"/>
                  <a:pt x="999801" y="302412"/>
                  <a:pt x="999801" y="319181"/>
                </a:cubicBezTo>
                <a:cubicBezTo>
                  <a:pt x="999801" y="335950"/>
                  <a:pt x="986208" y="349545"/>
                  <a:pt x="969438" y="349545"/>
                </a:cubicBezTo>
                <a:cubicBezTo>
                  <a:pt x="952669" y="349545"/>
                  <a:pt x="939075" y="335950"/>
                  <a:pt x="939075" y="319181"/>
                </a:cubicBezTo>
                <a:cubicBezTo>
                  <a:pt x="939075" y="302412"/>
                  <a:pt x="952669" y="288818"/>
                  <a:pt x="969438" y="288818"/>
                </a:cubicBezTo>
                <a:close/>
                <a:moveTo>
                  <a:pt x="896883" y="288818"/>
                </a:moveTo>
                <a:cubicBezTo>
                  <a:pt x="913653" y="288818"/>
                  <a:pt x="927247" y="302412"/>
                  <a:pt x="927247" y="319181"/>
                </a:cubicBezTo>
                <a:cubicBezTo>
                  <a:pt x="927247" y="335950"/>
                  <a:pt x="913653" y="349545"/>
                  <a:pt x="896883" y="349545"/>
                </a:cubicBezTo>
                <a:cubicBezTo>
                  <a:pt x="880114" y="349545"/>
                  <a:pt x="866520" y="335950"/>
                  <a:pt x="866520" y="319181"/>
                </a:cubicBezTo>
                <a:cubicBezTo>
                  <a:pt x="866520" y="302412"/>
                  <a:pt x="880114" y="288818"/>
                  <a:pt x="896883" y="288818"/>
                </a:cubicBezTo>
                <a:close/>
                <a:moveTo>
                  <a:pt x="824329" y="288818"/>
                </a:moveTo>
                <a:cubicBezTo>
                  <a:pt x="841098" y="288818"/>
                  <a:pt x="854692" y="302412"/>
                  <a:pt x="854692" y="319181"/>
                </a:cubicBezTo>
                <a:cubicBezTo>
                  <a:pt x="854692" y="335950"/>
                  <a:pt x="841098" y="349545"/>
                  <a:pt x="824329" y="349545"/>
                </a:cubicBezTo>
                <a:cubicBezTo>
                  <a:pt x="807559" y="349545"/>
                  <a:pt x="793965" y="335950"/>
                  <a:pt x="793965" y="319181"/>
                </a:cubicBezTo>
                <a:cubicBezTo>
                  <a:pt x="793965" y="302412"/>
                  <a:pt x="807559" y="288818"/>
                  <a:pt x="824329" y="288818"/>
                </a:cubicBezTo>
                <a:close/>
                <a:moveTo>
                  <a:pt x="751774" y="288818"/>
                </a:moveTo>
                <a:cubicBezTo>
                  <a:pt x="768544" y="288818"/>
                  <a:pt x="782138" y="302412"/>
                  <a:pt x="782138" y="319181"/>
                </a:cubicBezTo>
                <a:cubicBezTo>
                  <a:pt x="782138" y="335950"/>
                  <a:pt x="768544" y="349545"/>
                  <a:pt x="751774" y="349545"/>
                </a:cubicBezTo>
                <a:cubicBezTo>
                  <a:pt x="735005" y="349545"/>
                  <a:pt x="721411" y="335950"/>
                  <a:pt x="721411" y="319181"/>
                </a:cubicBezTo>
                <a:cubicBezTo>
                  <a:pt x="721411" y="302412"/>
                  <a:pt x="735005" y="288818"/>
                  <a:pt x="751774" y="288818"/>
                </a:cubicBezTo>
                <a:close/>
                <a:moveTo>
                  <a:pt x="679220" y="288818"/>
                </a:moveTo>
                <a:cubicBezTo>
                  <a:pt x="695989" y="288818"/>
                  <a:pt x="709583" y="302412"/>
                  <a:pt x="709583" y="319181"/>
                </a:cubicBezTo>
                <a:cubicBezTo>
                  <a:pt x="709583" y="335950"/>
                  <a:pt x="695989" y="349545"/>
                  <a:pt x="679220" y="349545"/>
                </a:cubicBezTo>
                <a:cubicBezTo>
                  <a:pt x="662450" y="349545"/>
                  <a:pt x="648856" y="335950"/>
                  <a:pt x="648856" y="319181"/>
                </a:cubicBezTo>
                <a:cubicBezTo>
                  <a:pt x="648856" y="302412"/>
                  <a:pt x="662450" y="288818"/>
                  <a:pt x="679220" y="288818"/>
                </a:cubicBezTo>
                <a:close/>
                <a:moveTo>
                  <a:pt x="606665" y="288818"/>
                </a:moveTo>
                <a:cubicBezTo>
                  <a:pt x="623435" y="288818"/>
                  <a:pt x="637029" y="302412"/>
                  <a:pt x="637029" y="319181"/>
                </a:cubicBezTo>
                <a:cubicBezTo>
                  <a:pt x="637029" y="335950"/>
                  <a:pt x="623435" y="349545"/>
                  <a:pt x="606665" y="349545"/>
                </a:cubicBezTo>
                <a:cubicBezTo>
                  <a:pt x="589896" y="349545"/>
                  <a:pt x="576302" y="335950"/>
                  <a:pt x="576302" y="319181"/>
                </a:cubicBezTo>
                <a:cubicBezTo>
                  <a:pt x="576302" y="302412"/>
                  <a:pt x="589896" y="288818"/>
                  <a:pt x="606665" y="288818"/>
                </a:cubicBezTo>
                <a:close/>
                <a:moveTo>
                  <a:pt x="534111" y="288818"/>
                </a:moveTo>
                <a:cubicBezTo>
                  <a:pt x="550880" y="288818"/>
                  <a:pt x="564474" y="302412"/>
                  <a:pt x="564474" y="319181"/>
                </a:cubicBezTo>
                <a:cubicBezTo>
                  <a:pt x="564474" y="335950"/>
                  <a:pt x="550880" y="349545"/>
                  <a:pt x="534111" y="349545"/>
                </a:cubicBezTo>
                <a:cubicBezTo>
                  <a:pt x="517341" y="349545"/>
                  <a:pt x="503747" y="335950"/>
                  <a:pt x="503747" y="319181"/>
                </a:cubicBezTo>
                <a:cubicBezTo>
                  <a:pt x="503747" y="302412"/>
                  <a:pt x="517341" y="288818"/>
                  <a:pt x="534111" y="288818"/>
                </a:cubicBezTo>
                <a:close/>
                <a:moveTo>
                  <a:pt x="461556" y="288818"/>
                </a:moveTo>
                <a:cubicBezTo>
                  <a:pt x="478326" y="288818"/>
                  <a:pt x="491920" y="302412"/>
                  <a:pt x="491920" y="319181"/>
                </a:cubicBezTo>
                <a:cubicBezTo>
                  <a:pt x="491920" y="335950"/>
                  <a:pt x="478326" y="349545"/>
                  <a:pt x="461556" y="349545"/>
                </a:cubicBezTo>
                <a:cubicBezTo>
                  <a:pt x="444787" y="349545"/>
                  <a:pt x="431192" y="335950"/>
                  <a:pt x="431192" y="319181"/>
                </a:cubicBezTo>
                <a:cubicBezTo>
                  <a:pt x="431192" y="302412"/>
                  <a:pt x="444787" y="288818"/>
                  <a:pt x="461556" y="288818"/>
                </a:cubicBezTo>
                <a:close/>
                <a:moveTo>
                  <a:pt x="389002" y="288818"/>
                </a:moveTo>
                <a:cubicBezTo>
                  <a:pt x="405771" y="288818"/>
                  <a:pt x="419365" y="302412"/>
                  <a:pt x="419365" y="319181"/>
                </a:cubicBezTo>
                <a:cubicBezTo>
                  <a:pt x="419365" y="335950"/>
                  <a:pt x="405771" y="349545"/>
                  <a:pt x="389002" y="349545"/>
                </a:cubicBezTo>
                <a:cubicBezTo>
                  <a:pt x="372232" y="349545"/>
                  <a:pt x="358638" y="335950"/>
                  <a:pt x="358638" y="319181"/>
                </a:cubicBezTo>
                <a:cubicBezTo>
                  <a:pt x="358638" y="302412"/>
                  <a:pt x="372232" y="288818"/>
                  <a:pt x="389002" y="288818"/>
                </a:cubicBezTo>
                <a:close/>
                <a:moveTo>
                  <a:pt x="316447" y="288818"/>
                </a:moveTo>
                <a:cubicBezTo>
                  <a:pt x="333216" y="288818"/>
                  <a:pt x="346810" y="302412"/>
                  <a:pt x="346810" y="319181"/>
                </a:cubicBezTo>
                <a:cubicBezTo>
                  <a:pt x="346810" y="335950"/>
                  <a:pt x="333216" y="349545"/>
                  <a:pt x="316447" y="349545"/>
                </a:cubicBezTo>
                <a:cubicBezTo>
                  <a:pt x="299677" y="349545"/>
                  <a:pt x="286084" y="335950"/>
                  <a:pt x="286084" y="319181"/>
                </a:cubicBezTo>
                <a:cubicBezTo>
                  <a:pt x="286084" y="302412"/>
                  <a:pt x="299677" y="288818"/>
                  <a:pt x="316447" y="288818"/>
                </a:cubicBezTo>
                <a:close/>
                <a:moveTo>
                  <a:pt x="243892" y="288818"/>
                </a:moveTo>
                <a:cubicBezTo>
                  <a:pt x="260662" y="288818"/>
                  <a:pt x="274256" y="302412"/>
                  <a:pt x="274256" y="319181"/>
                </a:cubicBezTo>
                <a:cubicBezTo>
                  <a:pt x="274256" y="335950"/>
                  <a:pt x="260662" y="349545"/>
                  <a:pt x="243892" y="349545"/>
                </a:cubicBezTo>
                <a:cubicBezTo>
                  <a:pt x="227123" y="349545"/>
                  <a:pt x="213529" y="335950"/>
                  <a:pt x="213529" y="319181"/>
                </a:cubicBezTo>
                <a:cubicBezTo>
                  <a:pt x="213529" y="302412"/>
                  <a:pt x="227123" y="288818"/>
                  <a:pt x="243892" y="288818"/>
                </a:cubicBezTo>
                <a:close/>
                <a:moveTo>
                  <a:pt x="171339" y="288818"/>
                </a:moveTo>
                <a:cubicBezTo>
                  <a:pt x="188107" y="288818"/>
                  <a:pt x="201701" y="302412"/>
                  <a:pt x="201701" y="319181"/>
                </a:cubicBezTo>
                <a:cubicBezTo>
                  <a:pt x="201701" y="335950"/>
                  <a:pt x="188107" y="349545"/>
                  <a:pt x="171339" y="349545"/>
                </a:cubicBezTo>
                <a:cubicBezTo>
                  <a:pt x="154691" y="349545"/>
                  <a:pt x="141096" y="335950"/>
                  <a:pt x="141096" y="319181"/>
                </a:cubicBezTo>
                <a:cubicBezTo>
                  <a:pt x="141096" y="302412"/>
                  <a:pt x="154691" y="288818"/>
                  <a:pt x="171339" y="288818"/>
                </a:cubicBezTo>
                <a:close/>
                <a:moveTo>
                  <a:pt x="98923" y="288818"/>
                </a:moveTo>
                <a:cubicBezTo>
                  <a:pt x="115682" y="288818"/>
                  <a:pt x="129276" y="302412"/>
                  <a:pt x="129276" y="319181"/>
                </a:cubicBezTo>
                <a:cubicBezTo>
                  <a:pt x="129276" y="335950"/>
                  <a:pt x="115682" y="349545"/>
                  <a:pt x="98923" y="349545"/>
                </a:cubicBezTo>
                <a:cubicBezTo>
                  <a:pt x="82149" y="349545"/>
                  <a:pt x="68554" y="335950"/>
                  <a:pt x="68554" y="319181"/>
                </a:cubicBezTo>
                <a:cubicBezTo>
                  <a:pt x="68554" y="302412"/>
                  <a:pt x="82149" y="288818"/>
                  <a:pt x="98923" y="288818"/>
                </a:cubicBezTo>
                <a:close/>
                <a:moveTo>
                  <a:pt x="26368" y="288818"/>
                </a:moveTo>
                <a:cubicBezTo>
                  <a:pt x="43131" y="288818"/>
                  <a:pt x="56725" y="302412"/>
                  <a:pt x="56725" y="319181"/>
                </a:cubicBezTo>
                <a:cubicBezTo>
                  <a:pt x="56725" y="335950"/>
                  <a:pt x="43131" y="349545"/>
                  <a:pt x="26368" y="349545"/>
                </a:cubicBezTo>
                <a:cubicBezTo>
                  <a:pt x="17983" y="349545"/>
                  <a:pt x="10391" y="346146"/>
                  <a:pt x="4896" y="340651"/>
                </a:cubicBezTo>
                <a:lnTo>
                  <a:pt x="0" y="328831"/>
                </a:lnTo>
                <a:lnTo>
                  <a:pt x="0" y="309532"/>
                </a:lnTo>
                <a:lnTo>
                  <a:pt x="4896" y="297711"/>
                </a:lnTo>
                <a:cubicBezTo>
                  <a:pt x="10391" y="292217"/>
                  <a:pt x="17983" y="288818"/>
                  <a:pt x="26368" y="288818"/>
                </a:cubicBezTo>
                <a:close/>
                <a:moveTo>
                  <a:pt x="1622429" y="208366"/>
                </a:moveTo>
                <a:cubicBezTo>
                  <a:pt x="1639199" y="208366"/>
                  <a:pt x="1652792" y="221960"/>
                  <a:pt x="1652792" y="238729"/>
                </a:cubicBezTo>
                <a:cubicBezTo>
                  <a:pt x="1652792" y="255499"/>
                  <a:pt x="1639199" y="269093"/>
                  <a:pt x="1622429" y="269093"/>
                </a:cubicBezTo>
                <a:cubicBezTo>
                  <a:pt x="1605659" y="269093"/>
                  <a:pt x="1592066" y="255499"/>
                  <a:pt x="1592066" y="238729"/>
                </a:cubicBezTo>
                <a:cubicBezTo>
                  <a:pt x="1592066" y="221960"/>
                  <a:pt x="1605659" y="208366"/>
                  <a:pt x="1622429" y="208366"/>
                </a:cubicBezTo>
                <a:close/>
                <a:moveTo>
                  <a:pt x="1549874" y="208366"/>
                </a:moveTo>
                <a:cubicBezTo>
                  <a:pt x="1566644" y="208366"/>
                  <a:pt x="1580238" y="221960"/>
                  <a:pt x="1580238" y="238729"/>
                </a:cubicBezTo>
                <a:cubicBezTo>
                  <a:pt x="1580238" y="255499"/>
                  <a:pt x="1566644" y="269093"/>
                  <a:pt x="1549874" y="269093"/>
                </a:cubicBezTo>
                <a:cubicBezTo>
                  <a:pt x="1533105" y="269093"/>
                  <a:pt x="1519511" y="255499"/>
                  <a:pt x="1519511" y="238729"/>
                </a:cubicBezTo>
                <a:cubicBezTo>
                  <a:pt x="1519511" y="221960"/>
                  <a:pt x="1533105" y="208366"/>
                  <a:pt x="1549874" y="208366"/>
                </a:cubicBezTo>
                <a:close/>
                <a:moveTo>
                  <a:pt x="1477320" y="208366"/>
                </a:moveTo>
                <a:cubicBezTo>
                  <a:pt x="1494089" y="208366"/>
                  <a:pt x="1507683" y="221960"/>
                  <a:pt x="1507683" y="238729"/>
                </a:cubicBezTo>
                <a:cubicBezTo>
                  <a:pt x="1507683" y="255499"/>
                  <a:pt x="1494089" y="269093"/>
                  <a:pt x="1477320" y="269093"/>
                </a:cubicBezTo>
                <a:cubicBezTo>
                  <a:pt x="1460550" y="269093"/>
                  <a:pt x="1446956" y="255499"/>
                  <a:pt x="1446956" y="238729"/>
                </a:cubicBezTo>
                <a:cubicBezTo>
                  <a:pt x="1446956" y="221960"/>
                  <a:pt x="1460550" y="208366"/>
                  <a:pt x="1477320" y="208366"/>
                </a:cubicBezTo>
                <a:close/>
                <a:moveTo>
                  <a:pt x="1404765" y="208366"/>
                </a:moveTo>
                <a:cubicBezTo>
                  <a:pt x="1421535" y="208366"/>
                  <a:pt x="1435129" y="221960"/>
                  <a:pt x="1435129" y="238729"/>
                </a:cubicBezTo>
                <a:cubicBezTo>
                  <a:pt x="1435129" y="255499"/>
                  <a:pt x="1421535" y="269093"/>
                  <a:pt x="1404765" y="269093"/>
                </a:cubicBezTo>
                <a:cubicBezTo>
                  <a:pt x="1387996" y="269093"/>
                  <a:pt x="1374402" y="255499"/>
                  <a:pt x="1374402" y="238729"/>
                </a:cubicBezTo>
                <a:cubicBezTo>
                  <a:pt x="1374402" y="221960"/>
                  <a:pt x="1387996" y="208366"/>
                  <a:pt x="1404765" y="208366"/>
                </a:cubicBezTo>
                <a:close/>
                <a:moveTo>
                  <a:pt x="1332211" y="208366"/>
                </a:moveTo>
                <a:cubicBezTo>
                  <a:pt x="1348980" y="208366"/>
                  <a:pt x="1362574" y="221960"/>
                  <a:pt x="1362574" y="238729"/>
                </a:cubicBezTo>
                <a:cubicBezTo>
                  <a:pt x="1362574" y="255499"/>
                  <a:pt x="1348980" y="269093"/>
                  <a:pt x="1332211" y="269093"/>
                </a:cubicBezTo>
                <a:cubicBezTo>
                  <a:pt x="1315441" y="269093"/>
                  <a:pt x="1301847" y="255499"/>
                  <a:pt x="1301847" y="238729"/>
                </a:cubicBezTo>
                <a:cubicBezTo>
                  <a:pt x="1301847" y="221960"/>
                  <a:pt x="1315441" y="208366"/>
                  <a:pt x="1332211" y="208366"/>
                </a:cubicBezTo>
                <a:close/>
                <a:moveTo>
                  <a:pt x="1259656" y="208366"/>
                </a:moveTo>
                <a:cubicBezTo>
                  <a:pt x="1276426" y="208366"/>
                  <a:pt x="1290020" y="221960"/>
                  <a:pt x="1290020" y="238729"/>
                </a:cubicBezTo>
                <a:cubicBezTo>
                  <a:pt x="1290020" y="255499"/>
                  <a:pt x="1276426" y="269093"/>
                  <a:pt x="1259656" y="269093"/>
                </a:cubicBezTo>
                <a:cubicBezTo>
                  <a:pt x="1242887" y="269093"/>
                  <a:pt x="1229293" y="255499"/>
                  <a:pt x="1229293" y="238729"/>
                </a:cubicBezTo>
                <a:cubicBezTo>
                  <a:pt x="1229293" y="221960"/>
                  <a:pt x="1242887" y="208366"/>
                  <a:pt x="1259656" y="208366"/>
                </a:cubicBezTo>
                <a:close/>
                <a:moveTo>
                  <a:pt x="1187102" y="208366"/>
                </a:moveTo>
                <a:cubicBezTo>
                  <a:pt x="1203871" y="208366"/>
                  <a:pt x="1217465" y="221960"/>
                  <a:pt x="1217465" y="238729"/>
                </a:cubicBezTo>
                <a:cubicBezTo>
                  <a:pt x="1217465" y="255499"/>
                  <a:pt x="1203871" y="269093"/>
                  <a:pt x="1187102" y="269093"/>
                </a:cubicBezTo>
                <a:cubicBezTo>
                  <a:pt x="1170332" y="269093"/>
                  <a:pt x="1156738" y="255499"/>
                  <a:pt x="1156738" y="238729"/>
                </a:cubicBezTo>
                <a:cubicBezTo>
                  <a:pt x="1156738" y="221960"/>
                  <a:pt x="1170332" y="208366"/>
                  <a:pt x="1187102" y="208366"/>
                </a:cubicBezTo>
                <a:close/>
                <a:moveTo>
                  <a:pt x="1114547" y="208366"/>
                </a:moveTo>
                <a:cubicBezTo>
                  <a:pt x="1131317" y="208366"/>
                  <a:pt x="1144911" y="221960"/>
                  <a:pt x="1144911" y="238729"/>
                </a:cubicBezTo>
                <a:cubicBezTo>
                  <a:pt x="1144911" y="255499"/>
                  <a:pt x="1131317" y="269093"/>
                  <a:pt x="1114547" y="269093"/>
                </a:cubicBezTo>
                <a:cubicBezTo>
                  <a:pt x="1097778" y="269093"/>
                  <a:pt x="1084184" y="255499"/>
                  <a:pt x="1084184" y="238729"/>
                </a:cubicBezTo>
                <a:cubicBezTo>
                  <a:pt x="1084184" y="221960"/>
                  <a:pt x="1097778" y="208366"/>
                  <a:pt x="1114547" y="208366"/>
                </a:cubicBezTo>
                <a:close/>
                <a:moveTo>
                  <a:pt x="1041993" y="208366"/>
                </a:moveTo>
                <a:cubicBezTo>
                  <a:pt x="1058762" y="208366"/>
                  <a:pt x="1072356" y="221960"/>
                  <a:pt x="1072356" y="238729"/>
                </a:cubicBezTo>
                <a:cubicBezTo>
                  <a:pt x="1072356" y="255499"/>
                  <a:pt x="1058762" y="269093"/>
                  <a:pt x="1041993" y="269093"/>
                </a:cubicBezTo>
                <a:cubicBezTo>
                  <a:pt x="1025223" y="269093"/>
                  <a:pt x="1011629" y="255499"/>
                  <a:pt x="1011629" y="238729"/>
                </a:cubicBezTo>
                <a:cubicBezTo>
                  <a:pt x="1011629" y="221960"/>
                  <a:pt x="1025223" y="208366"/>
                  <a:pt x="1041993" y="208366"/>
                </a:cubicBezTo>
                <a:close/>
                <a:moveTo>
                  <a:pt x="969438" y="208366"/>
                </a:moveTo>
                <a:cubicBezTo>
                  <a:pt x="986208" y="208366"/>
                  <a:pt x="999801" y="221960"/>
                  <a:pt x="999801" y="238729"/>
                </a:cubicBezTo>
                <a:cubicBezTo>
                  <a:pt x="999801" y="255499"/>
                  <a:pt x="986208" y="269093"/>
                  <a:pt x="969438" y="269093"/>
                </a:cubicBezTo>
                <a:cubicBezTo>
                  <a:pt x="952669" y="269093"/>
                  <a:pt x="939075" y="255499"/>
                  <a:pt x="939075" y="238729"/>
                </a:cubicBezTo>
                <a:cubicBezTo>
                  <a:pt x="939075" y="221960"/>
                  <a:pt x="952669" y="208366"/>
                  <a:pt x="969438" y="208366"/>
                </a:cubicBezTo>
                <a:close/>
                <a:moveTo>
                  <a:pt x="896883" y="208366"/>
                </a:moveTo>
                <a:cubicBezTo>
                  <a:pt x="913653" y="208366"/>
                  <a:pt x="927247" y="221960"/>
                  <a:pt x="927247" y="238729"/>
                </a:cubicBezTo>
                <a:cubicBezTo>
                  <a:pt x="927247" y="255499"/>
                  <a:pt x="913653" y="269093"/>
                  <a:pt x="896883" y="269093"/>
                </a:cubicBezTo>
                <a:cubicBezTo>
                  <a:pt x="880114" y="269093"/>
                  <a:pt x="866520" y="255499"/>
                  <a:pt x="866520" y="238729"/>
                </a:cubicBezTo>
                <a:cubicBezTo>
                  <a:pt x="866520" y="221960"/>
                  <a:pt x="880114" y="208366"/>
                  <a:pt x="896883" y="208366"/>
                </a:cubicBezTo>
                <a:close/>
                <a:moveTo>
                  <a:pt x="824329" y="208366"/>
                </a:moveTo>
                <a:cubicBezTo>
                  <a:pt x="841098" y="208366"/>
                  <a:pt x="854692" y="221960"/>
                  <a:pt x="854692" y="238729"/>
                </a:cubicBezTo>
                <a:cubicBezTo>
                  <a:pt x="854692" y="255499"/>
                  <a:pt x="841098" y="269093"/>
                  <a:pt x="824329" y="269093"/>
                </a:cubicBezTo>
                <a:cubicBezTo>
                  <a:pt x="807559" y="269093"/>
                  <a:pt x="793965" y="255499"/>
                  <a:pt x="793965" y="238729"/>
                </a:cubicBezTo>
                <a:cubicBezTo>
                  <a:pt x="793965" y="221960"/>
                  <a:pt x="807559" y="208366"/>
                  <a:pt x="824329" y="208366"/>
                </a:cubicBezTo>
                <a:close/>
                <a:moveTo>
                  <a:pt x="751774" y="208366"/>
                </a:moveTo>
                <a:cubicBezTo>
                  <a:pt x="768544" y="208366"/>
                  <a:pt x="782138" y="221960"/>
                  <a:pt x="782138" y="238729"/>
                </a:cubicBezTo>
                <a:cubicBezTo>
                  <a:pt x="782138" y="255499"/>
                  <a:pt x="768544" y="269093"/>
                  <a:pt x="751774" y="269093"/>
                </a:cubicBezTo>
                <a:cubicBezTo>
                  <a:pt x="735005" y="269093"/>
                  <a:pt x="721411" y="255499"/>
                  <a:pt x="721411" y="238729"/>
                </a:cubicBezTo>
                <a:cubicBezTo>
                  <a:pt x="721411" y="221960"/>
                  <a:pt x="735005" y="208366"/>
                  <a:pt x="751774" y="208366"/>
                </a:cubicBezTo>
                <a:close/>
                <a:moveTo>
                  <a:pt x="679220" y="208366"/>
                </a:moveTo>
                <a:cubicBezTo>
                  <a:pt x="695989" y="208366"/>
                  <a:pt x="709583" y="221960"/>
                  <a:pt x="709583" y="238729"/>
                </a:cubicBezTo>
                <a:cubicBezTo>
                  <a:pt x="709583" y="255499"/>
                  <a:pt x="695989" y="269093"/>
                  <a:pt x="679220" y="269093"/>
                </a:cubicBezTo>
                <a:cubicBezTo>
                  <a:pt x="662450" y="269093"/>
                  <a:pt x="648856" y="255499"/>
                  <a:pt x="648856" y="238729"/>
                </a:cubicBezTo>
                <a:cubicBezTo>
                  <a:pt x="648856" y="221960"/>
                  <a:pt x="662450" y="208366"/>
                  <a:pt x="679220" y="208366"/>
                </a:cubicBezTo>
                <a:close/>
                <a:moveTo>
                  <a:pt x="606665" y="208366"/>
                </a:moveTo>
                <a:cubicBezTo>
                  <a:pt x="623435" y="208366"/>
                  <a:pt x="637029" y="221960"/>
                  <a:pt x="637029" y="238729"/>
                </a:cubicBezTo>
                <a:cubicBezTo>
                  <a:pt x="637029" y="255499"/>
                  <a:pt x="623435" y="269093"/>
                  <a:pt x="606665" y="269093"/>
                </a:cubicBezTo>
                <a:cubicBezTo>
                  <a:pt x="589896" y="269093"/>
                  <a:pt x="576302" y="255499"/>
                  <a:pt x="576302" y="238729"/>
                </a:cubicBezTo>
                <a:cubicBezTo>
                  <a:pt x="576302" y="221960"/>
                  <a:pt x="589896" y="208366"/>
                  <a:pt x="606665" y="208366"/>
                </a:cubicBezTo>
                <a:close/>
                <a:moveTo>
                  <a:pt x="534111" y="208366"/>
                </a:moveTo>
                <a:cubicBezTo>
                  <a:pt x="550880" y="208366"/>
                  <a:pt x="564474" y="221960"/>
                  <a:pt x="564474" y="238729"/>
                </a:cubicBezTo>
                <a:cubicBezTo>
                  <a:pt x="564474" y="255499"/>
                  <a:pt x="550880" y="269093"/>
                  <a:pt x="534111" y="269093"/>
                </a:cubicBezTo>
                <a:cubicBezTo>
                  <a:pt x="517341" y="269093"/>
                  <a:pt x="503747" y="255499"/>
                  <a:pt x="503747" y="238729"/>
                </a:cubicBezTo>
                <a:cubicBezTo>
                  <a:pt x="503747" y="221960"/>
                  <a:pt x="517341" y="208366"/>
                  <a:pt x="534111" y="208366"/>
                </a:cubicBezTo>
                <a:close/>
                <a:moveTo>
                  <a:pt x="461556" y="208366"/>
                </a:moveTo>
                <a:cubicBezTo>
                  <a:pt x="478326" y="208366"/>
                  <a:pt x="491920" y="221960"/>
                  <a:pt x="491920" y="238729"/>
                </a:cubicBezTo>
                <a:cubicBezTo>
                  <a:pt x="491920" y="255499"/>
                  <a:pt x="478326" y="269093"/>
                  <a:pt x="461556" y="269093"/>
                </a:cubicBezTo>
                <a:cubicBezTo>
                  <a:pt x="444787" y="269093"/>
                  <a:pt x="431192" y="255499"/>
                  <a:pt x="431192" y="238729"/>
                </a:cubicBezTo>
                <a:cubicBezTo>
                  <a:pt x="431192" y="221960"/>
                  <a:pt x="444787" y="208366"/>
                  <a:pt x="461556" y="208366"/>
                </a:cubicBezTo>
                <a:close/>
                <a:moveTo>
                  <a:pt x="389002" y="208366"/>
                </a:moveTo>
                <a:cubicBezTo>
                  <a:pt x="405771" y="208366"/>
                  <a:pt x="419365" y="221960"/>
                  <a:pt x="419365" y="238729"/>
                </a:cubicBezTo>
                <a:cubicBezTo>
                  <a:pt x="419365" y="255499"/>
                  <a:pt x="405771" y="269093"/>
                  <a:pt x="389002" y="269093"/>
                </a:cubicBezTo>
                <a:cubicBezTo>
                  <a:pt x="372232" y="269093"/>
                  <a:pt x="358638" y="255499"/>
                  <a:pt x="358638" y="238729"/>
                </a:cubicBezTo>
                <a:cubicBezTo>
                  <a:pt x="358638" y="221960"/>
                  <a:pt x="372232" y="208366"/>
                  <a:pt x="389002" y="208366"/>
                </a:cubicBezTo>
                <a:close/>
                <a:moveTo>
                  <a:pt x="316447" y="208366"/>
                </a:moveTo>
                <a:cubicBezTo>
                  <a:pt x="333216" y="208366"/>
                  <a:pt x="346810" y="221960"/>
                  <a:pt x="346810" y="238729"/>
                </a:cubicBezTo>
                <a:cubicBezTo>
                  <a:pt x="346810" y="255499"/>
                  <a:pt x="333216" y="269093"/>
                  <a:pt x="316447" y="269093"/>
                </a:cubicBezTo>
                <a:cubicBezTo>
                  <a:pt x="299677" y="269093"/>
                  <a:pt x="286084" y="255499"/>
                  <a:pt x="286084" y="238729"/>
                </a:cubicBezTo>
                <a:cubicBezTo>
                  <a:pt x="286084" y="221960"/>
                  <a:pt x="299677" y="208366"/>
                  <a:pt x="316447" y="208366"/>
                </a:cubicBezTo>
                <a:close/>
                <a:moveTo>
                  <a:pt x="243892" y="208366"/>
                </a:moveTo>
                <a:cubicBezTo>
                  <a:pt x="260662" y="208366"/>
                  <a:pt x="274256" y="221960"/>
                  <a:pt x="274256" y="238729"/>
                </a:cubicBezTo>
                <a:cubicBezTo>
                  <a:pt x="274256" y="255499"/>
                  <a:pt x="260662" y="269093"/>
                  <a:pt x="243892" y="269093"/>
                </a:cubicBezTo>
                <a:cubicBezTo>
                  <a:pt x="227123" y="269093"/>
                  <a:pt x="213529" y="255499"/>
                  <a:pt x="213529" y="238729"/>
                </a:cubicBezTo>
                <a:cubicBezTo>
                  <a:pt x="213529" y="221960"/>
                  <a:pt x="227123" y="208366"/>
                  <a:pt x="243892" y="208366"/>
                </a:cubicBezTo>
                <a:close/>
                <a:moveTo>
                  <a:pt x="171339" y="208366"/>
                </a:moveTo>
                <a:cubicBezTo>
                  <a:pt x="188107" y="208366"/>
                  <a:pt x="201701" y="221960"/>
                  <a:pt x="201701" y="238729"/>
                </a:cubicBezTo>
                <a:cubicBezTo>
                  <a:pt x="201701" y="255499"/>
                  <a:pt x="188107" y="269093"/>
                  <a:pt x="171339" y="269093"/>
                </a:cubicBezTo>
                <a:cubicBezTo>
                  <a:pt x="154697" y="269093"/>
                  <a:pt x="141102" y="255499"/>
                  <a:pt x="141102" y="238729"/>
                </a:cubicBezTo>
                <a:cubicBezTo>
                  <a:pt x="141102" y="221960"/>
                  <a:pt x="154697" y="208366"/>
                  <a:pt x="171339" y="208366"/>
                </a:cubicBezTo>
                <a:close/>
                <a:moveTo>
                  <a:pt x="98929" y="208366"/>
                </a:moveTo>
                <a:cubicBezTo>
                  <a:pt x="115688" y="208366"/>
                  <a:pt x="129282" y="221960"/>
                  <a:pt x="129282" y="238729"/>
                </a:cubicBezTo>
                <a:cubicBezTo>
                  <a:pt x="129282" y="255499"/>
                  <a:pt x="115688" y="269093"/>
                  <a:pt x="98929" y="269093"/>
                </a:cubicBezTo>
                <a:cubicBezTo>
                  <a:pt x="82155" y="269093"/>
                  <a:pt x="68561" y="255499"/>
                  <a:pt x="68561" y="238729"/>
                </a:cubicBezTo>
                <a:cubicBezTo>
                  <a:pt x="68561" y="221960"/>
                  <a:pt x="82155" y="208366"/>
                  <a:pt x="98929" y="208366"/>
                </a:cubicBezTo>
                <a:close/>
                <a:moveTo>
                  <a:pt x="26375" y="208366"/>
                </a:moveTo>
                <a:cubicBezTo>
                  <a:pt x="43137" y="208366"/>
                  <a:pt x="56732" y="221960"/>
                  <a:pt x="56732" y="238729"/>
                </a:cubicBezTo>
                <a:cubicBezTo>
                  <a:pt x="56732" y="255499"/>
                  <a:pt x="43137" y="269093"/>
                  <a:pt x="26375" y="269093"/>
                </a:cubicBezTo>
                <a:cubicBezTo>
                  <a:pt x="17989" y="269093"/>
                  <a:pt x="10398" y="265695"/>
                  <a:pt x="4903" y="260200"/>
                </a:cubicBezTo>
                <a:lnTo>
                  <a:pt x="0" y="248364"/>
                </a:lnTo>
                <a:lnTo>
                  <a:pt x="0" y="229094"/>
                </a:lnTo>
                <a:lnTo>
                  <a:pt x="4903" y="217259"/>
                </a:lnTo>
                <a:cubicBezTo>
                  <a:pt x="10398" y="211765"/>
                  <a:pt x="17989" y="208366"/>
                  <a:pt x="26375" y="208366"/>
                </a:cubicBezTo>
                <a:close/>
                <a:moveTo>
                  <a:pt x="1622429" y="127914"/>
                </a:moveTo>
                <a:cubicBezTo>
                  <a:pt x="1630814" y="127914"/>
                  <a:pt x="1638404" y="131313"/>
                  <a:pt x="1643899" y="136808"/>
                </a:cubicBezTo>
                <a:lnTo>
                  <a:pt x="1648931" y="148957"/>
                </a:lnTo>
                <a:lnTo>
                  <a:pt x="1651011" y="162579"/>
                </a:lnTo>
                <a:lnTo>
                  <a:pt x="1643899" y="179748"/>
                </a:lnTo>
                <a:cubicBezTo>
                  <a:pt x="1638404" y="185243"/>
                  <a:pt x="1630814" y="188641"/>
                  <a:pt x="1622429" y="188641"/>
                </a:cubicBezTo>
                <a:cubicBezTo>
                  <a:pt x="1605659" y="188641"/>
                  <a:pt x="1592066" y="175047"/>
                  <a:pt x="1592066" y="158278"/>
                </a:cubicBezTo>
                <a:cubicBezTo>
                  <a:pt x="1592066" y="141508"/>
                  <a:pt x="1605659" y="127914"/>
                  <a:pt x="1622429" y="127914"/>
                </a:cubicBezTo>
                <a:close/>
                <a:moveTo>
                  <a:pt x="1549874" y="127914"/>
                </a:moveTo>
                <a:cubicBezTo>
                  <a:pt x="1566644" y="127914"/>
                  <a:pt x="1580238" y="141508"/>
                  <a:pt x="1580238" y="158278"/>
                </a:cubicBezTo>
                <a:cubicBezTo>
                  <a:pt x="1580238" y="175047"/>
                  <a:pt x="1566644" y="188641"/>
                  <a:pt x="1549874" y="188641"/>
                </a:cubicBezTo>
                <a:cubicBezTo>
                  <a:pt x="1533105" y="188641"/>
                  <a:pt x="1519511" y="175047"/>
                  <a:pt x="1519511" y="158278"/>
                </a:cubicBezTo>
                <a:cubicBezTo>
                  <a:pt x="1519511" y="141508"/>
                  <a:pt x="1533105" y="127914"/>
                  <a:pt x="1549874" y="127914"/>
                </a:cubicBezTo>
                <a:close/>
                <a:moveTo>
                  <a:pt x="1477320" y="127914"/>
                </a:moveTo>
                <a:cubicBezTo>
                  <a:pt x="1494089" y="127914"/>
                  <a:pt x="1507683" y="141508"/>
                  <a:pt x="1507683" y="158278"/>
                </a:cubicBezTo>
                <a:cubicBezTo>
                  <a:pt x="1507683" y="175047"/>
                  <a:pt x="1494089" y="188641"/>
                  <a:pt x="1477320" y="188641"/>
                </a:cubicBezTo>
                <a:cubicBezTo>
                  <a:pt x="1460550" y="188641"/>
                  <a:pt x="1446956" y="175047"/>
                  <a:pt x="1446956" y="158278"/>
                </a:cubicBezTo>
                <a:cubicBezTo>
                  <a:pt x="1446956" y="141508"/>
                  <a:pt x="1460550" y="127914"/>
                  <a:pt x="1477320" y="127914"/>
                </a:cubicBezTo>
                <a:close/>
                <a:moveTo>
                  <a:pt x="1404765" y="127914"/>
                </a:moveTo>
                <a:cubicBezTo>
                  <a:pt x="1421535" y="127914"/>
                  <a:pt x="1435129" y="141508"/>
                  <a:pt x="1435129" y="158278"/>
                </a:cubicBezTo>
                <a:cubicBezTo>
                  <a:pt x="1435129" y="175047"/>
                  <a:pt x="1421535" y="188641"/>
                  <a:pt x="1404765" y="188641"/>
                </a:cubicBezTo>
                <a:cubicBezTo>
                  <a:pt x="1387996" y="188641"/>
                  <a:pt x="1374402" y="175047"/>
                  <a:pt x="1374402" y="158278"/>
                </a:cubicBezTo>
                <a:cubicBezTo>
                  <a:pt x="1374402" y="141508"/>
                  <a:pt x="1387996" y="127914"/>
                  <a:pt x="1404765" y="127914"/>
                </a:cubicBezTo>
                <a:close/>
                <a:moveTo>
                  <a:pt x="1332211" y="127914"/>
                </a:moveTo>
                <a:cubicBezTo>
                  <a:pt x="1348980" y="127914"/>
                  <a:pt x="1362574" y="141508"/>
                  <a:pt x="1362574" y="158278"/>
                </a:cubicBezTo>
                <a:cubicBezTo>
                  <a:pt x="1362574" y="175047"/>
                  <a:pt x="1348980" y="188641"/>
                  <a:pt x="1332211" y="188641"/>
                </a:cubicBezTo>
                <a:cubicBezTo>
                  <a:pt x="1315441" y="188641"/>
                  <a:pt x="1301847" y="175047"/>
                  <a:pt x="1301847" y="158278"/>
                </a:cubicBezTo>
                <a:cubicBezTo>
                  <a:pt x="1301847" y="141508"/>
                  <a:pt x="1315441" y="127914"/>
                  <a:pt x="1332211" y="127914"/>
                </a:cubicBezTo>
                <a:close/>
                <a:moveTo>
                  <a:pt x="1259656" y="127914"/>
                </a:moveTo>
                <a:cubicBezTo>
                  <a:pt x="1276426" y="127914"/>
                  <a:pt x="1290020" y="141508"/>
                  <a:pt x="1290020" y="158278"/>
                </a:cubicBezTo>
                <a:cubicBezTo>
                  <a:pt x="1290020" y="175047"/>
                  <a:pt x="1276426" y="188641"/>
                  <a:pt x="1259656" y="188641"/>
                </a:cubicBezTo>
                <a:cubicBezTo>
                  <a:pt x="1242887" y="188641"/>
                  <a:pt x="1229293" y="175047"/>
                  <a:pt x="1229293" y="158278"/>
                </a:cubicBezTo>
                <a:cubicBezTo>
                  <a:pt x="1229293" y="141508"/>
                  <a:pt x="1242887" y="127914"/>
                  <a:pt x="1259656" y="127914"/>
                </a:cubicBezTo>
                <a:close/>
                <a:moveTo>
                  <a:pt x="1187102" y="127914"/>
                </a:moveTo>
                <a:cubicBezTo>
                  <a:pt x="1203871" y="127914"/>
                  <a:pt x="1217465" y="141508"/>
                  <a:pt x="1217465" y="158278"/>
                </a:cubicBezTo>
                <a:cubicBezTo>
                  <a:pt x="1217465" y="175047"/>
                  <a:pt x="1203871" y="188641"/>
                  <a:pt x="1187102" y="188641"/>
                </a:cubicBezTo>
                <a:cubicBezTo>
                  <a:pt x="1170332" y="188641"/>
                  <a:pt x="1156738" y="175047"/>
                  <a:pt x="1156738" y="158278"/>
                </a:cubicBezTo>
                <a:cubicBezTo>
                  <a:pt x="1156738" y="141508"/>
                  <a:pt x="1170332" y="127914"/>
                  <a:pt x="1187102" y="127914"/>
                </a:cubicBezTo>
                <a:close/>
                <a:moveTo>
                  <a:pt x="1114547" y="127914"/>
                </a:moveTo>
                <a:cubicBezTo>
                  <a:pt x="1131317" y="127914"/>
                  <a:pt x="1144911" y="141508"/>
                  <a:pt x="1144911" y="158278"/>
                </a:cubicBezTo>
                <a:cubicBezTo>
                  <a:pt x="1144911" y="175047"/>
                  <a:pt x="1131317" y="188641"/>
                  <a:pt x="1114547" y="188641"/>
                </a:cubicBezTo>
                <a:cubicBezTo>
                  <a:pt x="1097778" y="188641"/>
                  <a:pt x="1084184" y="175047"/>
                  <a:pt x="1084184" y="158278"/>
                </a:cubicBezTo>
                <a:cubicBezTo>
                  <a:pt x="1084184" y="141508"/>
                  <a:pt x="1097778" y="127914"/>
                  <a:pt x="1114547" y="127914"/>
                </a:cubicBezTo>
                <a:close/>
                <a:moveTo>
                  <a:pt x="1041993" y="127914"/>
                </a:moveTo>
                <a:cubicBezTo>
                  <a:pt x="1058762" y="127914"/>
                  <a:pt x="1072356" y="141508"/>
                  <a:pt x="1072356" y="158278"/>
                </a:cubicBezTo>
                <a:cubicBezTo>
                  <a:pt x="1072356" y="175047"/>
                  <a:pt x="1058762" y="188641"/>
                  <a:pt x="1041993" y="188641"/>
                </a:cubicBezTo>
                <a:cubicBezTo>
                  <a:pt x="1025223" y="188641"/>
                  <a:pt x="1011629" y="175047"/>
                  <a:pt x="1011629" y="158278"/>
                </a:cubicBezTo>
                <a:cubicBezTo>
                  <a:pt x="1011629" y="141508"/>
                  <a:pt x="1025223" y="127914"/>
                  <a:pt x="1041993" y="127914"/>
                </a:cubicBezTo>
                <a:close/>
                <a:moveTo>
                  <a:pt x="969438" y="127914"/>
                </a:moveTo>
                <a:cubicBezTo>
                  <a:pt x="986208" y="127914"/>
                  <a:pt x="999801" y="141508"/>
                  <a:pt x="999801" y="158278"/>
                </a:cubicBezTo>
                <a:cubicBezTo>
                  <a:pt x="999801" y="175047"/>
                  <a:pt x="986208" y="188641"/>
                  <a:pt x="969438" y="188641"/>
                </a:cubicBezTo>
                <a:cubicBezTo>
                  <a:pt x="952669" y="188641"/>
                  <a:pt x="939075" y="175047"/>
                  <a:pt x="939075" y="158278"/>
                </a:cubicBezTo>
                <a:cubicBezTo>
                  <a:pt x="939075" y="141508"/>
                  <a:pt x="952669" y="127914"/>
                  <a:pt x="969438" y="127914"/>
                </a:cubicBezTo>
                <a:close/>
                <a:moveTo>
                  <a:pt x="896883" y="127914"/>
                </a:moveTo>
                <a:cubicBezTo>
                  <a:pt x="913653" y="127914"/>
                  <a:pt x="927247" y="141508"/>
                  <a:pt x="927247" y="158278"/>
                </a:cubicBezTo>
                <a:cubicBezTo>
                  <a:pt x="927247" y="175047"/>
                  <a:pt x="913653" y="188641"/>
                  <a:pt x="896883" y="188641"/>
                </a:cubicBezTo>
                <a:cubicBezTo>
                  <a:pt x="880114" y="188641"/>
                  <a:pt x="866520" y="175047"/>
                  <a:pt x="866520" y="158278"/>
                </a:cubicBezTo>
                <a:cubicBezTo>
                  <a:pt x="866520" y="141508"/>
                  <a:pt x="880114" y="127914"/>
                  <a:pt x="896883" y="127914"/>
                </a:cubicBezTo>
                <a:close/>
                <a:moveTo>
                  <a:pt x="824329" y="127914"/>
                </a:moveTo>
                <a:cubicBezTo>
                  <a:pt x="841098" y="127914"/>
                  <a:pt x="854692" y="141508"/>
                  <a:pt x="854692" y="158278"/>
                </a:cubicBezTo>
                <a:cubicBezTo>
                  <a:pt x="854692" y="175047"/>
                  <a:pt x="841098" y="188641"/>
                  <a:pt x="824329" y="188641"/>
                </a:cubicBezTo>
                <a:cubicBezTo>
                  <a:pt x="807559" y="188641"/>
                  <a:pt x="793965" y="175047"/>
                  <a:pt x="793965" y="158278"/>
                </a:cubicBezTo>
                <a:cubicBezTo>
                  <a:pt x="793965" y="141508"/>
                  <a:pt x="807559" y="127914"/>
                  <a:pt x="824329" y="127914"/>
                </a:cubicBezTo>
                <a:close/>
                <a:moveTo>
                  <a:pt x="751774" y="127914"/>
                </a:moveTo>
                <a:cubicBezTo>
                  <a:pt x="768544" y="127914"/>
                  <a:pt x="782138" y="141508"/>
                  <a:pt x="782138" y="158278"/>
                </a:cubicBezTo>
                <a:cubicBezTo>
                  <a:pt x="782138" y="175047"/>
                  <a:pt x="768544" y="188641"/>
                  <a:pt x="751774" y="188641"/>
                </a:cubicBezTo>
                <a:cubicBezTo>
                  <a:pt x="735005" y="188641"/>
                  <a:pt x="721411" y="175047"/>
                  <a:pt x="721411" y="158278"/>
                </a:cubicBezTo>
                <a:cubicBezTo>
                  <a:pt x="721411" y="141508"/>
                  <a:pt x="735005" y="127914"/>
                  <a:pt x="751774" y="127914"/>
                </a:cubicBezTo>
                <a:close/>
                <a:moveTo>
                  <a:pt x="679220" y="127914"/>
                </a:moveTo>
                <a:cubicBezTo>
                  <a:pt x="695989" y="127914"/>
                  <a:pt x="709583" y="141508"/>
                  <a:pt x="709583" y="158278"/>
                </a:cubicBezTo>
                <a:cubicBezTo>
                  <a:pt x="709583" y="175047"/>
                  <a:pt x="695989" y="188641"/>
                  <a:pt x="679220" y="188641"/>
                </a:cubicBezTo>
                <a:cubicBezTo>
                  <a:pt x="662450" y="188641"/>
                  <a:pt x="648856" y="175047"/>
                  <a:pt x="648856" y="158278"/>
                </a:cubicBezTo>
                <a:cubicBezTo>
                  <a:pt x="648856" y="141508"/>
                  <a:pt x="662450" y="127914"/>
                  <a:pt x="679220" y="127914"/>
                </a:cubicBezTo>
                <a:close/>
                <a:moveTo>
                  <a:pt x="606665" y="127914"/>
                </a:moveTo>
                <a:cubicBezTo>
                  <a:pt x="623435" y="127914"/>
                  <a:pt x="637029" y="141508"/>
                  <a:pt x="637029" y="158278"/>
                </a:cubicBezTo>
                <a:cubicBezTo>
                  <a:pt x="637029" y="175047"/>
                  <a:pt x="623435" y="188641"/>
                  <a:pt x="606665" y="188641"/>
                </a:cubicBezTo>
                <a:cubicBezTo>
                  <a:pt x="589896" y="188641"/>
                  <a:pt x="576302" y="175047"/>
                  <a:pt x="576302" y="158278"/>
                </a:cubicBezTo>
                <a:cubicBezTo>
                  <a:pt x="576302" y="141508"/>
                  <a:pt x="589896" y="127914"/>
                  <a:pt x="606665" y="127914"/>
                </a:cubicBezTo>
                <a:close/>
                <a:moveTo>
                  <a:pt x="534111" y="127914"/>
                </a:moveTo>
                <a:cubicBezTo>
                  <a:pt x="550880" y="127914"/>
                  <a:pt x="564474" y="141508"/>
                  <a:pt x="564474" y="158278"/>
                </a:cubicBezTo>
                <a:cubicBezTo>
                  <a:pt x="564474" y="175047"/>
                  <a:pt x="550880" y="188641"/>
                  <a:pt x="534111" y="188641"/>
                </a:cubicBezTo>
                <a:cubicBezTo>
                  <a:pt x="517341" y="188641"/>
                  <a:pt x="503747" y="175047"/>
                  <a:pt x="503747" y="158278"/>
                </a:cubicBezTo>
                <a:cubicBezTo>
                  <a:pt x="503747" y="141508"/>
                  <a:pt x="517341" y="127914"/>
                  <a:pt x="534111" y="127914"/>
                </a:cubicBezTo>
                <a:close/>
                <a:moveTo>
                  <a:pt x="461556" y="127914"/>
                </a:moveTo>
                <a:cubicBezTo>
                  <a:pt x="478326" y="127914"/>
                  <a:pt x="491920" y="141508"/>
                  <a:pt x="491920" y="158278"/>
                </a:cubicBezTo>
                <a:cubicBezTo>
                  <a:pt x="491920" y="175047"/>
                  <a:pt x="478326" y="188641"/>
                  <a:pt x="461556" y="188641"/>
                </a:cubicBezTo>
                <a:cubicBezTo>
                  <a:pt x="444787" y="188641"/>
                  <a:pt x="431192" y="175047"/>
                  <a:pt x="431192" y="158278"/>
                </a:cubicBezTo>
                <a:cubicBezTo>
                  <a:pt x="431192" y="141508"/>
                  <a:pt x="444787" y="127914"/>
                  <a:pt x="461556" y="127914"/>
                </a:cubicBezTo>
                <a:close/>
                <a:moveTo>
                  <a:pt x="389002" y="127914"/>
                </a:moveTo>
                <a:cubicBezTo>
                  <a:pt x="405771" y="127914"/>
                  <a:pt x="419365" y="141508"/>
                  <a:pt x="419365" y="158278"/>
                </a:cubicBezTo>
                <a:cubicBezTo>
                  <a:pt x="419365" y="175047"/>
                  <a:pt x="405771" y="188641"/>
                  <a:pt x="389002" y="188641"/>
                </a:cubicBezTo>
                <a:cubicBezTo>
                  <a:pt x="372232" y="188641"/>
                  <a:pt x="358638" y="175047"/>
                  <a:pt x="358638" y="158278"/>
                </a:cubicBezTo>
                <a:cubicBezTo>
                  <a:pt x="358638" y="141508"/>
                  <a:pt x="372232" y="127914"/>
                  <a:pt x="389002" y="127914"/>
                </a:cubicBezTo>
                <a:close/>
                <a:moveTo>
                  <a:pt x="316447" y="127914"/>
                </a:moveTo>
                <a:cubicBezTo>
                  <a:pt x="333216" y="127914"/>
                  <a:pt x="346810" y="141508"/>
                  <a:pt x="346810" y="158278"/>
                </a:cubicBezTo>
                <a:cubicBezTo>
                  <a:pt x="346810" y="175047"/>
                  <a:pt x="333216" y="188641"/>
                  <a:pt x="316447" y="188641"/>
                </a:cubicBezTo>
                <a:cubicBezTo>
                  <a:pt x="299677" y="188641"/>
                  <a:pt x="286084" y="175047"/>
                  <a:pt x="286084" y="158278"/>
                </a:cubicBezTo>
                <a:cubicBezTo>
                  <a:pt x="286084" y="141508"/>
                  <a:pt x="299677" y="127914"/>
                  <a:pt x="316447" y="127914"/>
                </a:cubicBezTo>
                <a:close/>
                <a:moveTo>
                  <a:pt x="243892" y="127914"/>
                </a:moveTo>
                <a:cubicBezTo>
                  <a:pt x="260662" y="127914"/>
                  <a:pt x="274256" y="141508"/>
                  <a:pt x="274256" y="158278"/>
                </a:cubicBezTo>
                <a:cubicBezTo>
                  <a:pt x="274256" y="175047"/>
                  <a:pt x="260662" y="188641"/>
                  <a:pt x="243892" y="188641"/>
                </a:cubicBezTo>
                <a:cubicBezTo>
                  <a:pt x="227123" y="188641"/>
                  <a:pt x="213529" y="175047"/>
                  <a:pt x="213529" y="158278"/>
                </a:cubicBezTo>
                <a:cubicBezTo>
                  <a:pt x="213529" y="141508"/>
                  <a:pt x="227123" y="127914"/>
                  <a:pt x="243892" y="127914"/>
                </a:cubicBezTo>
                <a:close/>
                <a:moveTo>
                  <a:pt x="171339" y="127914"/>
                </a:moveTo>
                <a:cubicBezTo>
                  <a:pt x="188107" y="127914"/>
                  <a:pt x="201701" y="141508"/>
                  <a:pt x="201701" y="158278"/>
                </a:cubicBezTo>
                <a:cubicBezTo>
                  <a:pt x="201701" y="175047"/>
                  <a:pt x="188107" y="188641"/>
                  <a:pt x="171339" y="188641"/>
                </a:cubicBezTo>
                <a:cubicBezTo>
                  <a:pt x="154702" y="188641"/>
                  <a:pt x="141108" y="175047"/>
                  <a:pt x="141108" y="158278"/>
                </a:cubicBezTo>
                <a:cubicBezTo>
                  <a:pt x="141108" y="141508"/>
                  <a:pt x="154702" y="127914"/>
                  <a:pt x="171339" y="127914"/>
                </a:cubicBezTo>
                <a:close/>
                <a:moveTo>
                  <a:pt x="98936" y="127914"/>
                </a:moveTo>
                <a:cubicBezTo>
                  <a:pt x="115695" y="127914"/>
                  <a:pt x="129288" y="141508"/>
                  <a:pt x="129288" y="158278"/>
                </a:cubicBezTo>
                <a:cubicBezTo>
                  <a:pt x="129288" y="175047"/>
                  <a:pt x="115695" y="188641"/>
                  <a:pt x="98936" y="188641"/>
                </a:cubicBezTo>
                <a:cubicBezTo>
                  <a:pt x="82162" y="188641"/>
                  <a:pt x="68567" y="175047"/>
                  <a:pt x="68567" y="158278"/>
                </a:cubicBezTo>
                <a:cubicBezTo>
                  <a:pt x="68567" y="141508"/>
                  <a:pt x="82162" y="127914"/>
                  <a:pt x="98936" y="127914"/>
                </a:cubicBezTo>
                <a:close/>
                <a:moveTo>
                  <a:pt x="26381" y="127914"/>
                </a:moveTo>
                <a:cubicBezTo>
                  <a:pt x="43143" y="127914"/>
                  <a:pt x="56738" y="141508"/>
                  <a:pt x="56738" y="158278"/>
                </a:cubicBezTo>
                <a:cubicBezTo>
                  <a:pt x="56738" y="175047"/>
                  <a:pt x="43143" y="188641"/>
                  <a:pt x="26381" y="188641"/>
                </a:cubicBezTo>
                <a:cubicBezTo>
                  <a:pt x="17995" y="188641"/>
                  <a:pt x="10404" y="185243"/>
                  <a:pt x="4909" y="179748"/>
                </a:cubicBezTo>
                <a:lnTo>
                  <a:pt x="0" y="167898"/>
                </a:lnTo>
                <a:lnTo>
                  <a:pt x="0" y="148658"/>
                </a:lnTo>
                <a:lnTo>
                  <a:pt x="4909" y="136807"/>
                </a:lnTo>
                <a:cubicBezTo>
                  <a:pt x="10404" y="131313"/>
                  <a:pt x="17995" y="127914"/>
                  <a:pt x="26381" y="127914"/>
                </a:cubicBezTo>
                <a:close/>
                <a:moveTo>
                  <a:pt x="1622429" y="47462"/>
                </a:moveTo>
                <a:lnTo>
                  <a:pt x="1625821" y="48147"/>
                </a:lnTo>
                <a:lnTo>
                  <a:pt x="1639701" y="102127"/>
                </a:lnTo>
                <a:lnTo>
                  <a:pt x="1634248" y="105804"/>
                </a:lnTo>
                <a:cubicBezTo>
                  <a:pt x="1630615" y="107340"/>
                  <a:pt x="1626621" y="108189"/>
                  <a:pt x="1622429" y="108189"/>
                </a:cubicBezTo>
                <a:cubicBezTo>
                  <a:pt x="1605659" y="108189"/>
                  <a:pt x="1592066" y="94595"/>
                  <a:pt x="1592066" y="77826"/>
                </a:cubicBezTo>
                <a:cubicBezTo>
                  <a:pt x="1592066" y="61056"/>
                  <a:pt x="1605659" y="47462"/>
                  <a:pt x="1622429" y="47462"/>
                </a:cubicBezTo>
                <a:close/>
                <a:moveTo>
                  <a:pt x="1549874" y="47462"/>
                </a:moveTo>
                <a:cubicBezTo>
                  <a:pt x="1566644" y="47462"/>
                  <a:pt x="1580238" y="61056"/>
                  <a:pt x="1580238" y="77826"/>
                </a:cubicBezTo>
                <a:cubicBezTo>
                  <a:pt x="1580238" y="94595"/>
                  <a:pt x="1566644" y="108189"/>
                  <a:pt x="1549874" y="108189"/>
                </a:cubicBezTo>
                <a:cubicBezTo>
                  <a:pt x="1533105" y="108189"/>
                  <a:pt x="1519511" y="94595"/>
                  <a:pt x="1519511" y="77826"/>
                </a:cubicBezTo>
                <a:cubicBezTo>
                  <a:pt x="1519511" y="61056"/>
                  <a:pt x="1533105" y="47462"/>
                  <a:pt x="1549874" y="47462"/>
                </a:cubicBezTo>
                <a:close/>
                <a:moveTo>
                  <a:pt x="1477320" y="47462"/>
                </a:moveTo>
                <a:cubicBezTo>
                  <a:pt x="1494089" y="47462"/>
                  <a:pt x="1507683" y="61056"/>
                  <a:pt x="1507683" y="77826"/>
                </a:cubicBezTo>
                <a:cubicBezTo>
                  <a:pt x="1507683" y="94595"/>
                  <a:pt x="1494089" y="108189"/>
                  <a:pt x="1477320" y="108189"/>
                </a:cubicBezTo>
                <a:cubicBezTo>
                  <a:pt x="1460550" y="108189"/>
                  <a:pt x="1446956" y="94595"/>
                  <a:pt x="1446956" y="77826"/>
                </a:cubicBezTo>
                <a:cubicBezTo>
                  <a:pt x="1446956" y="61056"/>
                  <a:pt x="1460550" y="47462"/>
                  <a:pt x="1477320" y="47462"/>
                </a:cubicBezTo>
                <a:close/>
                <a:moveTo>
                  <a:pt x="1404765" y="47462"/>
                </a:moveTo>
                <a:cubicBezTo>
                  <a:pt x="1421535" y="47462"/>
                  <a:pt x="1435129" y="61056"/>
                  <a:pt x="1435129" y="77826"/>
                </a:cubicBezTo>
                <a:cubicBezTo>
                  <a:pt x="1435129" y="94595"/>
                  <a:pt x="1421535" y="108189"/>
                  <a:pt x="1404765" y="108189"/>
                </a:cubicBezTo>
                <a:cubicBezTo>
                  <a:pt x="1387996" y="108189"/>
                  <a:pt x="1374402" y="94595"/>
                  <a:pt x="1374402" y="77826"/>
                </a:cubicBezTo>
                <a:cubicBezTo>
                  <a:pt x="1374402" y="61056"/>
                  <a:pt x="1387996" y="47462"/>
                  <a:pt x="1404765" y="47462"/>
                </a:cubicBezTo>
                <a:close/>
                <a:moveTo>
                  <a:pt x="1332211" y="47462"/>
                </a:moveTo>
                <a:cubicBezTo>
                  <a:pt x="1348980" y="47462"/>
                  <a:pt x="1362574" y="61056"/>
                  <a:pt x="1362574" y="77826"/>
                </a:cubicBezTo>
                <a:cubicBezTo>
                  <a:pt x="1362574" y="94595"/>
                  <a:pt x="1348980" y="108189"/>
                  <a:pt x="1332211" y="108189"/>
                </a:cubicBezTo>
                <a:cubicBezTo>
                  <a:pt x="1315441" y="108189"/>
                  <a:pt x="1301847" y="94595"/>
                  <a:pt x="1301847" y="77826"/>
                </a:cubicBezTo>
                <a:cubicBezTo>
                  <a:pt x="1301847" y="61056"/>
                  <a:pt x="1315441" y="47462"/>
                  <a:pt x="1332211" y="47462"/>
                </a:cubicBezTo>
                <a:close/>
                <a:moveTo>
                  <a:pt x="1259656" y="47462"/>
                </a:moveTo>
                <a:cubicBezTo>
                  <a:pt x="1276426" y="47462"/>
                  <a:pt x="1290020" y="61056"/>
                  <a:pt x="1290020" y="77826"/>
                </a:cubicBezTo>
                <a:cubicBezTo>
                  <a:pt x="1290020" y="94595"/>
                  <a:pt x="1276426" y="108189"/>
                  <a:pt x="1259656" y="108189"/>
                </a:cubicBezTo>
                <a:cubicBezTo>
                  <a:pt x="1242887" y="108189"/>
                  <a:pt x="1229293" y="94595"/>
                  <a:pt x="1229293" y="77826"/>
                </a:cubicBezTo>
                <a:cubicBezTo>
                  <a:pt x="1229293" y="61056"/>
                  <a:pt x="1242887" y="47462"/>
                  <a:pt x="1259656" y="47462"/>
                </a:cubicBezTo>
                <a:close/>
                <a:moveTo>
                  <a:pt x="1187102" y="47462"/>
                </a:moveTo>
                <a:cubicBezTo>
                  <a:pt x="1203871" y="47462"/>
                  <a:pt x="1217465" y="61056"/>
                  <a:pt x="1217465" y="77826"/>
                </a:cubicBezTo>
                <a:cubicBezTo>
                  <a:pt x="1217465" y="94595"/>
                  <a:pt x="1203871" y="108189"/>
                  <a:pt x="1187102" y="108189"/>
                </a:cubicBezTo>
                <a:cubicBezTo>
                  <a:pt x="1170332" y="108189"/>
                  <a:pt x="1156738" y="94595"/>
                  <a:pt x="1156738" y="77826"/>
                </a:cubicBezTo>
                <a:cubicBezTo>
                  <a:pt x="1156738" y="61056"/>
                  <a:pt x="1170332" y="47462"/>
                  <a:pt x="1187102" y="47462"/>
                </a:cubicBezTo>
                <a:close/>
                <a:moveTo>
                  <a:pt x="1114547" y="47462"/>
                </a:moveTo>
                <a:cubicBezTo>
                  <a:pt x="1131317" y="47462"/>
                  <a:pt x="1144911" y="61056"/>
                  <a:pt x="1144911" y="77826"/>
                </a:cubicBezTo>
                <a:cubicBezTo>
                  <a:pt x="1144911" y="94595"/>
                  <a:pt x="1131317" y="108189"/>
                  <a:pt x="1114547" y="108189"/>
                </a:cubicBezTo>
                <a:cubicBezTo>
                  <a:pt x="1097778" y="108189"/>
                  <a:pt x="1084184" y="94595"/>
                  <a:pt x="1084184" y="77826"/>
                </a:cubicBezTo>
                <a:cubicBezTo>
                  <a:pt x="1084184" y="61056"/>
                  <a:pt x="1097778" y="47462"/>
                  <a:pt x="1114547" y="47462"/>
                </a:cubicBezTo>
                <a:close/>
                <a:moveTo>
                  <a:pt x="1041993" y="47462"/>
                </a:moveTo>
                <a:cubicBezTo>
                  <a:pt x="1058762" y="47462"/>
                  <a:pt x="1072356" y="61056"/>
                  <a:pt x="1072356" y="77826"/>
                </a:cubicBezTo>
                <a:cubicBezTo>
                  <a:pt x="1072356" y="94595"/>
                  <a:pt x="1058762" y="108189"/>
                  <a:pt x="1041993" y="108189"/>
                </a:cubicBezTo>
                <a:cubicBezTo>
                  <a:pt x="1025223" y="108189"/>
                  <a:pt x="1011629" y="94595"/>
                  <a:pt x="1011629" y="77826"/>
                </a:cubicBezTo>
                <a:cubicBezTo>
                  <a:pt x="1011629" y="61056"/>
                  <a:pt x="1025223" y="47462"/>
                  <a:pt x="1041993" y="47462"/>
                </a:cubicBezTo>
                <a:close/>
                <a:moveTo>
                  <a:pt x="969438" y="47462"/>
                </a:moveTo>
                <a:cubicBezTo>
                  <a:pt x="986208" y="47462"/>
                  <a:pt x="999801" y="61056"/>
                  <a:pt x="999801" y="77826"/>
                </a:cubicBezTo>
                <a:cubicBezTo>
                  <a:pt x="999801" y="94595"/>
                  <a:pt x="986208" y="108189"/>
                  <a:pt x="969438" y="108189"/>
                </a:cubicBezTo>
                <a:cubicBezTo>
                  <a:pt x="952669" y="108189"/>
                  <a:pt x="939075" y="94595"/>
                  <a:pt x="939075" y="77826"/>
                </a:cubicBezTo>
                <a:cubicBezTo>
                  <a:pt x="939075" y="61056"/>
                  <a:pt x="952669" y="47462"/>
                  <a:pt x="969438" y="47462"/>
                </a:cubicBezTo>
                <a:close/>
                <a:moveTo>
                  <a:pt x="896883" y="47462"/>
                </a:moveTo>
                <a:cubicBezTo>
                  <a:pt x="913653" y="47462"/>
                  <a:pt x="927247" y="61056"/>
                  <a:pt x="927247" y="77826"/>
                </a:cubicBezTo>
                <a:cubicBezTo>
                  <a:pt x="927247" y="94595"/>
                  <a:pt x="913653" y="108189"/>
                  <a:pt x="896883" y="108189"/>
                </a:cubicBezTo>
                <a:cubicBezTo>
                  <a:pt x="880114" y="108189"/>
                  <a:pt x="866520" y="94595"/>
                  <a:pt x="866520" y="77826"/>
                </a:cubicBezTo>
                <a:cubicBezTo>
                  <a:pt x="866520" y="61056"/>
                  <a:pt x="880114" y="47462"/>
                  <a:pt x="896883" y="47462"/>
                </a:cubicBezTo>
                <a:close/>
                <a:moveTo>
                  <a:pt x="824329" y="47462"/>
                </a:moveTo>
                <a:cubicBezTo>
                  <a:pt x="841098" y="47462"/>
                  <a:pt x="854692" y="61056"/>
                  <a:pt x="854692" y="77826"/>
                </a:cubicBezTo>
                <a:cubicBezTo>
                  <a:pt x="854692" y="94595"/>
                  <a:pt x="841098" y="108189"/>
                  <a:pt x="824329" y="108189"/>
                </a:cubicBezTo>
                <a:cubicBezTo>
                  <a:pt x="807559" y="108189"/>
                  <a:pt x="793965" y="94595"/>
                  <a:pt x="793965" y="77826"/>
                </a:cubicBezTo>
                <a:cubicBezTo>
                  <a:pt x="793965" y="61056"/>
                  <a:pt x="807559" y="47462"/>
                  <a:pt x="824329" y="47462"/>
                </a:cubicBezTo>
                <a:close/>
                <a:moveTo>
                  <a:pt x="751774" y="47462"/>
                </a:moveTo>
                <a:cubicBezTo>
                  <a:pt x="768544" y="47462"/>
                  <a:pt x="782138" y="61056"/>
                  <a:pt x="782138" y="77826"/>
                </a:cubicBezTo>
                <a:cubicBezTo>
                  <a:pt x="782138" y="94595"/>
                  <a:pt x="768544" y="108189"/>
                  <a:pt x="751774" y="108189"/>
                </a:cubicBezTo>
                <a:cubicBezTo>
                  <a:pt x="735005" y="108189"/>
                  <a:pt x="721411" y="94595"/>
                  <a:pt x="721411" y="77826"/>
                </a:cubicBezTo>
                <a:cubicBezTo>
                  <a:pt x="721411" y="61056"/>
                  <a:pt x="735005" y="47462"/>
                  <a:pt x="751774" y="47462"/>
                </a:cubicBezTo>
                <a:close/>
                <a:moveTo>
                  <a:pt x="679220" y="47462"/>
                </a:moveTo>
                <a:cubicBezTo>
                  <a:pt x="695989" y="47462"/>
                  <a:pt x="709583" y="61056"/>
                  <a:pt x="709583" y="77826"/>
                </a:cubicBezTo>
                <a:cubicBezTo>
                  <a:pt x="709583" y="94595"/>
                  <a:pt x="695989" y="108189"/>
                  <a:pt x="679220" y="108189"/>
                </a:cubicBezTo>
                <a:cubicBezTo>
                  <a:pt x="662450" y="108189"/>
                  <a:pt x="648856" y="94595"/>
                  <a:pt x="648856" y="77826"/>
                </a:cubicBezTo>
                <a:cubicBezTo>
                  <a:pt x="648856" y="61056"/>
                  <a:pt x="662450" y="47462"/>
                  <a:pt x="679220" y="47462"/>
                </a:cubicBezTo>
                <a:close/>
                <a:moveTo>
                  <a:pt x="606665" y="47462"/>
                </a:moveTo>
                <a:cubicBezTo>
                  <a:pt x="623435" y="47462"/>
                  <a:pt x="637029" y="61056"/>
                  <a:pt x="637029" y="77826"/>
                </a:cubicBezTo>
                <a:cubicBezTo>
                  <a:pt x="637029" y="94595"/>
                  <a:pt x="623435" y="108189"/>
                  <a:pt x="606665" y="108189"/>
                </a:cubicBezTo>
                <a:cubicBezTo>
                  <a:pt x="589896" y="108189"/>
                  <a:pt x="576302" y="94595"/>
                  <a:pt x="576302" y="77826"/>
                </a:cubicBezTo>
                <a:cubicBezTo>
                  <a:pt x="576302" y="61056"/>
                  <a:pt x="589896" y="47462"/>
                  <a:pt x="606665" y="47462"/>
                </a:cubicBezTo>
                <a:close/>
                <a:moveTo>
                  <a:pt x="534111" y="47462"/>
                </a:moveTo>
                <a:cubicBezTo>
                  <a:pt x="550880" y="47462"/>
                  <a:pt x="564474" y="61056"/>
                  <a:pt x="564474" y="77826"/>
                </a:cubicBezTo>
                <a:cubicBezTo>
                  <a:pt x="564474" y="94595"/>
                  <a:pt x="550880" y="108189"/>
                  <a:pt x="534111" y="108189"/>
                </a:cubicBezTo>
                <a:cubicBezTo>
                  <a:pt x="517341" y="108189"/>
                  <a:pt x="503747" y="94595"/>
                  <a:pt x="503747" y="77826"/>
                </a:cubicBezTo>
                <a:cubicBezTo>
                  <a:pt x="503747" y="61056"/>
                  <a:pt x="517341" y="47462"/>
                  <a:pt x="534111" y="47462"/>
                </a:cubicBezTo>
                <a:close/>
                <a:moveTo>
                  <a:pt x="461556" y="47462"/>
                </a:moveTo>
                <a:cubicBezTo>
                  <a:pt x="478326" y="47462"/>
                  <a:pt x="491920" y="61056"/>
                  <a:pt x="491920" y="77826"/>
                </a:cubicBezTo>
                <a:cubicBezTo>
                  <a:pt x="491920" y="94595"/>
                  <a:pt x="478326" y="108189"/>
                  <a:pt x="461556" y="108189"/>
                </a:cubicBezTo>
                <a:cubicBezTo>
                  <a:pt x="444787" y="108189"/>
                  <a:pt x="431192" y="94595"/>
                  <a:pt x="431192" y="77826"/>
                </a:cubicBezTo>
                <a:cubicBezTo>
                  <a:pt x="431192" y="61056"/>
                  <a:pt x="444787" y="47462"/>
                  <a:pt x="461556" y="47462"/>
                </a:cubicBezTo>
                <a:close/>
                <a:moveTo>
                  <a:pt x="389002" y="47462"/>
                </a:moveTo>
                <a:cubicBezTo>
                  <a:pt x="405771" y="47462"/>
                  <a:pt x="419365" y="61056"/>
                  <a:pt x="419365" y="77826"/>
                </a:cubicBezTo>
                <a:cubicBezTo>
                  <a:pt x="419365" y="94595"/>
                  <a:pt x="405771" y="108189"/>
                  <a:pt x="389002" y="108189"/>
                </a:cubicBezTo>
                <a:cubicBezTo>
                  <a:pt x="372232" y="108189"/>
                  <a:pt x="358638" y="94595"/>
                  <a:pt x="358638" y="77826"/>
                </a:cubicBezTo>
                <a:cubicBezTo>
                  <a:pt x="358638" y="61056"/>
                  <a:pt x="372232" y="47462"/>
                  <a:pt x="389002" y="47462"/>
                </a:cubicBezTo>
                <a:close/>
                <a:moveTo>
                  <a:pt x="316447" y="47462"/>
                </a:moveTo>
                <a:cubicBezTo>
                  <a:pt x="333216" y="47462"/>
                  <a:pt x="346810" y="61056"/>
                  <a:pt x="346810" y="77826"/>
                </a:cubicBezTo>
                <a:cubicBezTo>
                  <a:pt x="346810" y="94595"/>
                  <a:pt x="333216" y="108189"/>
                  <a:pt x="316447" y="108189"/>
                </a:cubicBezTo>
                <a:cubicBezTo>
                  <a:pt x="299677" y="108189"/>
                  <a:pt x="286084" y="94595"/>
                  <a:pt x="286084" y="77826"/>
                </a:cubicBezTo>
                <a:cubicBezTo>
                  <a:pt x="286084" y="61056"/>
                  <a:pt x="299677" y="47462"/>
                  <a:pt x="316447" y="47462"/>
                </a:cubicBezTo>
                <a:close/>
                <a:moveTo>
                  <a:pt x="243892" y="47462"/>
                </a:moveTo>
                <a:cubicBezTo>
                  <a:pt x="260662" y="47462"/>
                  <a:pt x="274256" y="61056"/>
                  <a:pt x="274256" y="77826"/>
                </a:cubicBezTo>
                <a:cubicBezTo>
                  <a:pt x="274256" y="94595"/>
                  <a:pt x="260662" y="108189"/>
                  <a:pt x="243892" y="108189"/>
                </a:cubicBezTo>
                <a:cubicBezTo>
                  <a:pt x="227123" y="108189"/>
                  <a:pt x="213529" y="94595"/>
                  <a:pt x="213529" y="77826"/>
                </a:cubicBezTo>
                <a:cubicBezTo>
                  <a:pt x="213529" y="61056"/>
                  <a:pt x="227123" y="47462"/>
                  <a:pt x="243892" y="47462"/>
                </a:cubicBezTo>
                <a:close/>
                <a:moveTo>
                  <a:pt x="171339" y="47462"/>
                </a:moveTo>
                <a:cubicBezTo>
                  <a:pt x="188107" y="47462"/>
                  <a:pt x="201701" y="61056"/>
                  <a:pt x="201701" y="77826"/>
                </a:cubicBezTo>
                <a:cubicBezTo>
                  <a:pt x="201701" y="94595"/>
                  <a:pt x="188107" y="108189"/>
                  <a:pt x="171339" y="108189"/>
                </a:cubicBezTo>
                <a:cubicBezTo>
                  <a:pt x="154708" y="108189"/>
                  <a:pt x="141113" y="94595"/>
                  <a:pt x="141113" y="77826"/>
                </a:cubicBezTo>
                <a:cubicBezTo>
                  <a:pt x="141113" y="61056"/>
                  <a:pt x="154708" y="47462"/>
                  <a:pt x="171339" y="47462"/>
                </a:cubicBezTo>
                <a:close/>
                <a:moveTo>
                  <a:pt x="98942" y="47462"/>
                </a:moveTo>
                <a:cubicBezTo>
                  <a:pt x="115700" y="47462"/>
                  <a:pt x="129294" y="61056"/>
                  <a:pt x="129294" y="77826"/>
                </a:cubicBezTo>
                <a:cubicBezTo>
                  <a:pt x="129294" y="94595"/>
                  <a:pt x="115700" y="108189"/>
                  <a:pt x="98942" y="108189"/>
                </a:cubicBezTo>
                <a:cubicBezTo>
                  <a:pt x="82168" y="108189"/>
                  <a:pt x="68573" y="94595"/>
                  <a:pt x="68573" y="77826"/>
                </a:cubicBezTo>
                <a:cubicBezTo>
                  <a:pt x="68573" y="61056"/>
                  <a:pt x="82168" y="47462"/>
                  <a:pt x="98942" y="47462"/>
                </a:cubicBezTo>
                <a:close/>
                <a:moveTo>
                  <a:pt x="26388" y="47462"/>
                </a:moveTo>
                <a:cubicBezTo>
                  <a:pt x="43149" y="47462"/>
                  <a:pt x="56744" y="61056"/>
                  <a:pt x="56744" y="77826"/>
                </a:cubicBezTo>
                <a:cubicBezTo>
                  <a:pt x="56744" y="94595"/>
                  <a:pt x="43149" y="108189"/>
                  <a:pt x="26388" y="108189"/>
                </a:cubicBezTo>
                <a:cubicBezTo>
                  <a:pt x="18002" y="108189"/>
                  <a:pt x="10410" y="104791"/>
                  <a:pt x="4916" y="99296"/>
                </a:cubicBezTo>
                <a:lnTo>
                  <a:pt x="0" y="87429"/>
                </a:lnTo>
                <a:lnTo>
                  <a:pt x="0" y="68222"/>
                </a:lnTo>
                <a:lnTo>
                  <a:pt x="4916" y="56355"/>
                </a:lnTo>
                <a:cubicBezTo>
                  <a:pt x="10410" y="50861"/>
                  <a:pt x="18002" y="47462"/>
                  <a:pt x="26388" y="47462"/>
                </a:cubicBezTo>
                <a:close/>
                <a:moveTo>
                  <a:pt x="1592868" y="0"/>
                </a:moveTo>
                <a:lnTo>
                  <a:pt x="1613441" y="0"/>
                </a:lnTo>
                <a:lnTo>
                  <a:pt x="1620472" y="27343"/>
                </a:lnTo>
                <a:lnTo>
                  <a:pt x="1610610" y="25352"/>
                </a:lnTo>
                <a:cubicBezTo>
                  <a:pt x="1605161" y="23047"/>
                  <a:pt x="1600525" y="19197"/>
                  <a:pt x="1597251" y="14351"/>
                </a:cubicBezTo>
                <a:close/>
                <a:moveTo>
                  <a:pt x="1520598" y="0"/>
                </a:moveTo>
                <a:lnTo>
                  <a:pt x="1579150" y="0"/>
                </a:lnTo>
                <a:lnTo>
                  <a:pt x="1571345" y="18844"/>
                </a:lnTo>
                <a:cubicBezTo>
                  <a:pt x="1565850" y="24339"/>
                  <a:pt x="1558259" y="27738"/>
                  <a:pt x="1549874" y="27738"/>
                </a:cubicBezTo>
                <a:cubicBezTo>
                  <a:pt x="1541490" y="27738"/>
                  <a:pt x="1533899" y="24339"/>
                  <a:pt x="1528404" y="18844"/>
                </a:cubicBezTo>
                <a:close/>
                <a:moveTo>
                  <a:pt x="1448044" y="0"/>
                </a:moveTo>
                <a:lnTo>
                  <a:pt x="1506596" y="0"/>
                </a:lnTo>
                <a:lnTo>
                  <a:pt x="1498790" y="18844"/>
                </a:lnTo>
                <a:cubicBezTo>
                  <a:pt x="1493295" y="24339"/>
                  <a:pt x="1485705" y="27738"/>
                  <a:pt x="1477320" y="27738"/>
                </a:cubicBezTo>
                <a:cubicBezTo>
                  <a:pt x="1468935" y="27738"/>
                  <a:pt x="1461344" y="24339"/>
                  <a:pt x="1455850" y="18844"/>
                </a:cubicBezTo>
                <a:close/>
                <a:moveTo>
                  <a:pt x="1375489" y="0"/>
                </a:moveTo>
                <a:lnTo>
                  <a:pt x="1434041" y="0"/>
                </a:lnTo>
                <a:lnTo>
                  <a:pt x="1426236" y="18844"/>
                </a:lnTo>
                <a:cubicBezTo>
                  <a:pt x="1420741" y="24339"/>
                  <a:pt x="1413150" y="27738"/>
                  <a:pt x="1404765" y="27738"/>
                </a:cubicBezTo>
                <a:cubicBezTo>
                  <a:pt x="1396381" y="27738"/>
                  <a:pt x="1388790" y="24339"/>
                  <a:pt x="1383295" y="18844"/>
                </a:cubicBezTo>
                <a:close/>
                <a:moveTo>
                  <a:pt x="1302935" y="0"/>
                </a:moveTo>
                <a:lnTo>
                  <a:pt x="1361486" y="0"/>
                </a:lnTo>
                <a:lnTo>
                  <a:pt x="1353681" y="18844"/>
                </a:lnTo>
                <a:cubicBezTo>
                  <a:pt x="1348186" y="24339"/>
                  <a:pt x="1340596" y="27738"/>
                  <a:pt x="1332211" y="27738"/>
                </a:cubicBezTo>
                <a:cubicBezTo>
                  <a:pt x="1323826" y="27738"/>
                  <a:pt x="1316235" y="24339"/>
                  <a:pt x="1310740" y="18844"/>
                </a:cubicBezTo>
                <a:close/>
                <a:moveTo>
                  <a:pt x="1230380" y="0"/>
                </a:moveTo>
                <a:lnTo>
                  <a:pt x="1288932" y="0"/>
                </a:lnTo>
                <a:lnTo>
                  <a:pt x="1281126" y="18844"/>
                </a:lnTo>
                <a:cubicBezTo>
                  <a:pt x="1275632" y="24339"/>
                  <a:pt x="1268041" y="27738"/>
                  <a:pt x="1259656" y="27738"/>
                </a:cubicBezTo>
                <a:cubicBezTo>
                  <a:pt x="1251271" y="27738"/>
                  <a:pt x="1243680" y="24339"/>
                  <a:pt x="1238186" y="18844"/>
                </a:cubicBezTo>
                <a:close/>
                <a:moveTo>
                  <a:pt x="1157826" y="0"/>
                </a:moveTo>
                <a:lnTo>
                  <a:pt x="1216377" y="0"/>
                </a:lnTo>
                <a:lnTo>
                  <a:pt x="1208572" y="18844"/>
                </a:lnTo>
                <a:cubicBezTo>
                  <a:pt x="1203077" y="24339"/>
                  <a:pt x="1195486" y="27738"/>
                  <a:pt x="1187102" y="27738"/>
                </a:cubicBezTo>
                <a:cubicBezTo>
                  <a:pt x="1178717" y="27738"/>
                  <a:pt x="1171126" y="24339"/>
                  <a:pt x="1165631" y="18844"/>
                </a:cubicBezTo>
                <a:close/>
                <a:moveTo>
                  <a:pt x="1085271" y="0"/>
                </a:moveTo>
                <a:lnTo>
                  <a:pt x="1143823" y="0"/>
                </a:lnTo>
                <a:lnTo>
                  <a:pt x="1136017" y="18844"/>
                </a:lnTo>
                <a:cubicBezTo>
                  <a:pt x="1130523" y="24339"/>
                  <a:pt x="1122932" y="27738"/>
                  <a:pt x="1114547" y="27738"/>
                </a:cubicBezTo>
                <a:cubicBezTo>
                  <a:pt x="1106162" y="27738"/>
                  <a:pt x="1098571" y="24339"/>
                  <a:pt x="1093077" y="18844"/>
                </a:cubicBezTo>
                <a:close/>
                <a:moveTo>
                  <a:pt x="1012717" y="0"/>
                </a:moveTo>
                <a:lnTo>
                  <a:pt x="1071268" y="0"/>
                </a:lnTo>
                <a:lnTo>
                  <a:pt x="1063463" y="18844"/>
                </a:lnTo>
                <a:cubicBezTo>
                  <a:pt x="1057968" y="24339"/>
                  <a:pt x="1050377" y="27738"/>
                  <a:pt x="1041993" y="27738"/>
                </a:cubicBezTo>
                <a:cubicBezTo>
                  <a:pt x="1033608" y="27738"/>
                  <a:pt x="1026017" y="24339"/>
                  <a:pt x="1020522" y="18844"/>
                </a:cubicBezTo>
                <a:close/>
                <a:moveTo>
                  <a:pt x="940162" y="0"/>
                </a:moveTo>
                <a:lnTo>
                  <a:pt x="998714" y="0"/>
                </a:lnTo>
                <a:lnTo>
                  <a:pt x="990908" y="18844"/>
                </a:lnTo>
                <a:cubicBezTo>
                  <a:pt x="985414" y="24339"/>
                  <a:pt x="977823" y="27738"/>
                  <a:pt x="969438" y="27738"/>
                </a:cubicBezTo>
                <a:cubicBezTo>
                  <a:pt x="961053" y="27738"/>
                  <a:pt x="953462" y="24339"/>
                  <a:pt x="947968" y="18844"/>
                </a:cubicBezTo>
                <a:close/>
                <a:moveTo>
                  <a:pt x="867607" y="0"/>
                </a:moveTo>
                <a:lnTo>
                  <a:pt x="926159" y="0"/>
                </a:lnTo>
                <a:lnTo>
                  <a:pt x="918354" y="18844"/>
                </a:lnTo>
                <a:cubicBezTo>
                  <a:pt x="912859" y="24339"/>
                  <a:pt x="905268" y="27738"/>
                  <a:pt x="896883" y="27738"/>
                </a:cubicBezTo>
                <a:cubicBezTo>
                  <a:pt x="888499" y="27738"/>
                  <a:pt x="880908" y="24339"/>
                  <a:pt x="875413" y="18844"/>
                </a:cubicBezTo>
                <a:close/>
                <a:moveTo>
                  <a:pt x="795053" y="0"/>
                </a:moveTo>
                <a:lnTo>
                  <a:pt x="853605" y="0"/>
                </a:lnTo>
                <a:lnTo>
                  <a:pt x="845799" y="18844"/>
                </a:lnTo>
                <a:cubicBezTo>
                  <a:pt x="840304" y="24339"/>
                  <a:pt x="832714" y="27738"/>
                  <a:pt x="824329" y="27738"/>
                </a:cubicBezTo>
                <a:cubicBezTo>
                  <a:pt x="815944" y="27738"/>
                  <a:pt x="808353" y="24339"/>
                  <a:pt x="802858" y="18844"/>
                </a:cubicBezTo>
                <a:close/>
                <a:moveTo>
                  <a:pt x="722498" y="0"/>
                </a:moveTo>
                <a:lnTo>
                  <a:pt x="781050" y="0"/>
                </a:lnTo>
                <a:lnTo>
                  <a:pt x="773245" y="18844"/>
                </a:lnTo>
                <a:cubicBezTo>
                  <a:pt x="767750" y="24339"/>
                  <a:pt x="760159" y="27738"/>
                  <a:pt x="751774" y="27738"/>
                </a:cubicBezTo>
                <a:cubicBezTo>
                  <a:pt x="743390" y="27738"/>
                  <a:pt x="735799" y="24339"/>
                  <a:pt x="730304" y="18844"/>
                </a:cubicBezTo>
                <a:close/>
                <a:moveTo>
                  <a:pt x="649944" y="0"/>
                </a:moveTo>
                <a:lnTo>
                  <a:pt x="708496" y="0"/>
                </a:lnTo>
                <a:lnTo>
                  <a:pt x="700690" y="18844"/>
                </a:lnTo>
                <a:cubicBezTo>
                  <a:pt x="695195" y="24339"/>
                  <a:pt x="687604" y="27738"/>
                  <a:pt x="679220" y="27738"/>
                </a:cubicBezTo>
                <a:cubicBezTo>
                  <a:pt x="670835" y="27738"/>
                  <a:pt x="663244" y="24339"/>
                  <a:pt x="657749" y="18844"/>
                </a:cubicBezTo>
                <a:close/>
                <a:moveTo>
                  <a:pt x="577389" y="0"/>
                </a:moveTo>
                <a:lnTo>
                  <a:pt x="635941" y="0"/>
                </a:lnTo>
                <a:lnTo>
                  <a:pt x="628135" y="18844"/>
                </a:lnTo>
                <a:cubicBezTo>
                  <a:pt x="622641" y="24339"/>
                  <a:pt x="615050" y="27738"/>
                  <a:pt x="606665" y="27738"/>
                </a:cubicBezTo>
                <a:cubicBezTo>
                  <a:pt x="598280" y="27738"/>
                  <a:pt x="590690" y="24339"/>
                  <a:pt x="585195" y="18844"/>
                </a:cubicBezTo>
                <a:close/>
                <a:moveTo>
                  <a:pt x="504835" y="0"/>
                </a:moveTo>
                <a:lnTo>
                  <a:pt x="563386" y="0"/>
                </a:lnTo>
                <a:lnTo>
                  <a:pt x="555581" y="18844"/>
                </a:lnTo>
                <a:cubicBezTo>
                  <a:pt x="550086" y="24339"/>
                  <a:pt x="542495" y="27738"/>
                  <a:pt x="534111" y="27738"/>
                </a:cubicBezTo>
                <a:cubicBezTo>
                  <a:pt x="525726" y="27738"/>
                  <a:pt x="518135" y="24339"/>
                  <a:pt x="512640" y="18844"/>
                </a:cubicBezTo>
                <a:close/>
                <a:moveTo>
                  <a:pt x="432280" y="0"/>
                </a:moveTo>
                <a:lnTo>
                  <a:pt x="490832" y="0"/>
                </a:lnTo>
                <a:lnTo>
                  <a:pt x="483026" y="18844"/>
                </a:lnTo>
                <a:cubicBezTo>
                  <a:pt x="477532" y="24339"/>
                  <a:pt x="469941" y="27738"/>
                  <a:pt x="461556" y="27738"/>
                </a:cubicBezTo>
                <a:cubicBezTo>
                  <a:pt x="453171" y="27738"/>
                  <a:pt x="445580" y="24339"/>
                  <a:pt x="440086" y="18844"/>
                </a:cubicBezTo>
                <a:close/>
                <a:moveTo>
                  <a:pt x="359726" y="0"/>
                </a:moveTo>
                <a:lnTo>
                  <a:pt x="418277" y="0"/>
                </a:lnTo>
                <a:lnTo>
                  <a:pt x="410472" y="18844"/>
                </a:lnTo>
                <a:cubicBezTo>
                  <a:pt x="404977" y="24339"/>
                  <a:pt x="397386" y="27738"/>
                  <a:pt x="389002" y="27738"/>
                </a:cubicBezTo>
                <a:cubicBezTo>
                  <a:pt x="380617" y="27738"/>
                  <a:pt x="373026" y="24339"/>
                  <a:pt x="367531" y="18844"/>
                </a:cubicBezTo>
                <a:close/>
                <a:moveTo>
                  <a:pt x="287171" y="0"/>
                </a:moveTo>
                <a:lnTo>
                  <a:pt x="345723" y="0"/>
                </a:lnTo>
                <a:lnTo>
                  <a:pt x="337917" y="18844"/>
                </a:lnTo>
                <a:cubicBezTo>
                  <a:pt x="332423" y="24339"/>
                  <a:pt x="324832" y="27738"/>
                  <a:pt x="316447" y="27738"/>
                </a:cubicBezTo>
                <a:cubicBezTo>
                  <a:pt x="308062" y="27738"/>
                  <a:pt x="300471" y="24339"/>
                  <a:pt x="294977" y="18844"/>
                </a:cubicBezTo>
                <a:close/>
                <a:moveTo>
                  <a:pt x="214617" y="0"/>
                </a:moveTo>
                <a:lnTo>
                  <a:pt x="273168" y="0"/>
                </a:lnTo>
                <a:lnTo>
                  <a:pt x="265363" y="18844"/>
                </a:lnTo>
                <a:cubicBezTo>
                  <a:pt x="259868" y="24339"/>
                  <a:pt x="252277" y="27738"/>
                  <a:pt x="243892" y="27738"/>
                </a:cubicBezTo>
                <a:cubicBezTo>
                  <a:pt x="235508" y="27738"/>
                  <a:pt x="227917" y="24339"/>
                  <a:pt x="222422" y="18844"/>
                </a:cubicBezTo>
                <a:close/>
                <a:moveTo>
                  <a:pt x="142204" y="0"/>
                </a:moveTo>
                <a:lnTo>
                  <a:pt x="200614" y="0"/>
                </a:lnTo>
                <a:lnTo>
                  <a:pt x="192808" y="18844"/>
                </a:lnTo>
                <a:cubicBezTo>
                  <a:pt x="187314" y="24339"/>
                  <a:pt x="179723" y="27738"/>
                  <a:pt x="171339" y="27738"/>
                </a:cubicBezTo>
                <a:cubicBezTo>
                  <a:pt x="163026" y="27738"/>
                  <a:pt x="155471" y="24339"/>
                  <a:pt x="149994" y="18844"/>
                </a:cubicBezTo>
                <a:close/>
                <a:moveTo>
                  <a:pt x="69668" y="0"/>
                </a:moveTo>
                <a:lnTo>
                  <a:pt x="128212" y="0"/>
                </a:lnTo>
                <a:lnTo>
                  <a:pt x="120408" y="18844"/>
                </a:lnTo>
                <a:cubicBezTo>
                  <a:pt x="114915" y="24339"/>
                  <a:pt x="107328" y="27738"/>
                  <a:pt x="98949" y="27738"/>
                </a:cubicBezTo>
                <a:cubicBezTo>
                  <a:pt x="90562" y="27738"/>
                  <a:pt x="82969" y="24339"/>
                  <a:pt x="77474" y="18844"/>
                </a:cubicBezTo>
                <a:close/>
                <a:moveTo>
                  <a:pt x="0" y="0"/>
                </a:moveTo>
                <a:lnTo>
                  <a:pt x="55662" y="0"/>
                </a:lnTo>
                <a:lnTo>
                  <a:pt x="47858" y="18844"/>
                </a:lnTo>
                <a:cubicBezTo>
                  <a:pt x="42364" y="24339"/>
                  <a:pt x="34775" y="27738"/>
                  <a:pt x="26394" y="27738"/>
                </a:cubicBezTo>
                <a:cubicBezTo>
                  <a:pt x="18009" y="27738"/>
                  <a:pt x="10417" y="24339"/>
                  <a:pt x="4922" y="18844"/>
                </a:cubicBezTo>
                <a:lnTo>
                  <a:pt x="0" y="6962"/>
                </a:lnTo>
                <a:close/>
              </a:path>
            </a:pathLst>
          </a:custGeom>
          <a:solidFill>
            <a:schemeClr val="accent1">
              <a:alpha val="60000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4" name="Google Shape;484;p19"/>
          <p:cNvSpPr/>
          <p:nvPr/>
        </p:nvSpPr>
        <p:spPr>
          <a:xfrm>
            <a:off x="1" y="1"/>
            <a:ext cx="302530" cy="372598"/>
          </a:xfrm>
          <a:custGeom>
            <a:avLst/>
            <a:gdLst/>
            <a:ahLst/>
            <a:cxnLst/>
            <a:rect l="l" t="t" r="r" b="b"/>
            <a:pathLst>
              <a:path w="403373" h="496797" extrusionOk="0">
                <a:moveTo>
                  <a:pt x="229368" y="0"/>
                </a:moveTo>
                <a:lnTo>
                  <a:pt x="384512" y="0"/>
                </a:lnTo>
                <a:lnTo>
                  <a:pt x="403373" y="93424"/>
                </a:lnTo>
                <a:cubicBezTo>
                  <a:pt x="403373" y="316201"/>
                  <a:pt x="222777" y="496797"/>
                  <a:pt x="0" y="496797"/>
                </a:cubicBezTo>
                <a:lnTo>
                  <a:pt x="0" y="341654"/>
                </a:lnTo>
                <a:cubicBezTo>
                  <a:pt x="137093" y="341654"/>
                  <a:pt x="248230" y="230517"/>
                  <a:pt x="248230" y="93424"/>
                </a:cubicBezTo>
                <a:close/>
              </a:path>
            </a:pathLst>
          </a:custGeom>
          <a:gradFill>
            <a:gsLst>
              <a:gs pos="0">
                <a:srgbClr val="FF4E02"/>
              </a:gs>
              <a:gs pos="48000">
                <a:srgbClr val="F69323"/>
              </a:gs>
              <a:gs pos="100000">
                <a:srgbClr val="FABC75"/>
              </a:gs>
            </a:gsLst>
            <a:lin ang="16200038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5" name="Google Shape;485;p19"/>
          <p:cNvSpPr txBox="1">
            <a:spLocks noGrp="1"/>
          </p:cNvSpPr>
          <p:nvPr>
            <p:ph type="body" idx="1"/>
          </p:nvPr>
        </p:nvSpPr>
        <p:spPr>
          <a:xfrm>
            <a:off x="415625" y="1409550"/>
            <a:ext cx="2651700" cy="3238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 rtl="0">
              <a:spcBef>
                <a:spcPts val="40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40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40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40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40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40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40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400"/>
              </a:spcBef>
              <a:spcAft>
                <a:spcPts val="40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486" name="Google Shape;486;p19"/>
          <p:cNvSpPr txBox="1">
            <a:spLocks noGrp="1"/>
          </p:cNvSpPr>
          <p:nvPr>
            <p:ph type="subTitle" idx="2"/>
          </p:nvPr>
        </p:nvSpPr>
        <p:spPr>
          <a:xfrm>
            <a:off x="415625" y="975400"/>
            <a:ext cx="2651700" cy="26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487" name="Google Shape;487;p19"/>
          <p:cNvSpPr txBox="1">
            <a:spLocks noGrp="1"/>
          </p:cNvSpPr>
          <p:nvPr>
            <p:ph type="body" idx="3"/>
          </p:nvPr>
        </p:nvSpPr>
        <p:spPr>
          <a:xfrm>
            <a:off x="3246125" y="1409550"/>
            <a:ext cx="2651700" cy="3238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 rtl="0">
              <a:spcBef>
                <a:spcPts val="40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40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40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40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40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40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40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400"/>
              </a:spcBef>
              <a:spcAft>
                <a:spcPts val="40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488" name="Google Shape;488;p19"/>
          <p:cNvSpPr txBox="1">
            <a:spLocks noGrp="1"/>
          </p:cNvSpPr>
          <p:nvPr>
            <p:ph type="subTitle" idx="4"/>
          </p:nvPr>
        </p:nvSpPr>
        <p:spPr>
          <a:xfrm>
            <a:off x="3246125" y="975400"/>
            <a:ext cx="2651700" cy="26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489" name="Google Shape;489;p19"/>
          <p:cNvSpPr txBox="1">
            <a:spLocks noGrp="1"/>
          </p:cNvSpPr>
          <p:nvPr>
            <p:ph type="body" idx="5"/>
          </p:nvPr>
        </p:nvSpPr>
        <p:spPr>
          <a:xfrm>
            <a:off x="6076625" y="1409550"/>
            <a:ext cx="2651700" cy="3238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 rtl="0">
              <a:spcBef>
                <a:spcPts val="40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40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40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40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40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40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40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400"/>
              </a:spcBef>
              <a:spcAft>
                <a:spcPts val="40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490" name="Google Shape;490;p19"/>
          <p:cNvSpPr txBox="1">
            <a:spLocks noGrp="1"/>
          </p:cNvSpPr>
          <p:nvPr>
            <p:ph type="subTitle" idx="6"/>
          </p:nvPr>
        </p:nvSpPr>
        <p:spPr>
          <a:xfrm>
            <a:off x="6076625" y="975400"/>
            <a:ext cx="2651700" cy="26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pic>
        <p:nvPicPr>
          <p:cNvPr id="491" name="Google Shape;491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5108251"/>
            <a:ext cx="9144000" cy="3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18">
          <p15:clr>
            <a:srgbClr val="FA7B17"/>
          </p15:clr>
        </p15:guide>
        <p15:guide id="2" orient="horz" pos="3068">
          <p15:clr>
            <a:srgbClr val="FA7B17"/>
          </p15:clr>
        </p15:guide>
        <p15:guide id="3" pos="259">
          <p15:clr>
            <a:srgbClr val="FA7B17"/>
          </p15:clr>
        </p15:guide>
        <p15:guide id="4" pos="5501">
          <p15:clr>
            <a:srgbClr val="FA7B17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75" y="170050"/>
            <a:ext cx="8312700" cy="56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Poppins Medium"/>
              <a:buNone/>
              <a:defRPr sz="210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Font typeface="Poppins Medium"/>
              <a:buNone/>
              <a:defRPr sz="1400"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Font typeface="Poppins Medium"/>
              <a:buNone/>
              <a:defRPr sz="1400"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Font typeface="Poppins Medium"/>
              <a:buNone/>
              <a:defRPr sz="1400"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Font typeface="Poppins Medium"/>
              <a:buNone/>
              <a:defRPr sz="1400"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Font typeface="Poppins Medium"/>
              <a:buNone/>
              <a:defRPr sz="1400"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Font typeface="Poppins Medium"/>
              <a:buNone/>
              <a:defRPr sz="1400"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Font typeface="Poppins Medium"/>
              <a:buNone/>
              <a:defRPr sz="1400"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Font typeface="Poppins Medium"/>
              <a:buNone/>
              <a:defRPr sz="1400"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50" y="1282925"/>
            <a:ext cx="8312700" cy="317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Char char="●"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Char char="○"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Char char="■"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Char char="●"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Char char="○"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Char char="■"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Char char="●"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Char char="○"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Char char="■"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3" r:id="rId4"/>
    <p:sldLayoutId id="2147483660" r:id="rId5"/>
    <p:sldLayoutId id="2147483661" r:id="rId6"/>
    <p:sldLayoutId id="2147483663" r:id="rId7"/>
    <p:sldLayoutId id="2147483664" r:id="rId8"/>
    <p:sldLayoutId id="2147483665" r:id="rId9"/>
    <p:sldLayoutId id="2147483667" r:id="rId10"/>
    <p:sldLayoutId id="2147483668" r:id="rId11"/>
    <p:sldLayoutId id="2147483669" r:id="rId12"/>
    <p:sldLayoutId id="2147483671" r:id="rId13"/>
    <p:sldLayoutId id="2147483673" r:id="rId14"/>
    <p:sldLayoutId id="2147483675" r:id="rId15"/>
    <p:sldLayoutId id="2147483676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0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31"/>
          <p:cNvSpPr txBox="1">
            <a:spLocks noGrp="1"/>
          </p:cNvSpPr>
          <p:nvPr>
            <p:ph type="title"/>
          </p:nvPr>
        </p:nvSpPr>
        <p:spPr>
          <a:xfrm>
            <a:off x="415649" y="1557350"/>
            <a:ext cx="6606039" cy="711717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Case Study: Cat-Cheker Elimination</a:t>
            </a:r>
            <a:endParaRPr dirty="0"/>
          </a:p>
        </p:txBody>
      </p:sp>
      <p:sp>
        <p:nvSpPr>
          <p:cNvPr id="702" name="Google Shape;702;p31"/>
          <p:cNvSpPr txBox="1">
            <a:spLocks noGrp="1"/>
          </p:cNvSpPr>
          <p:nvPr>
            <p:ph type="subTitle" idx="4"/>
          </p:nvPr>
        </p:nvSpPr>
        <p:spPr>
          <a:xfrm>
            <a:off x="3927616" y="4874750"/>
            <a:ext cx="642000" cy="92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DD-MMM-YYYY</a:t>
            </a:r>
            <a:endParaRPr/>
          </a:p>
        </p:txBody>
      </p:sp>
      <p:sp>
        <p:nvSpPr>
          <p:cNvPr id="703" name="Google Shape;703;p31"/>
          <p:cNvSpPr txBox="1">
            <a:spLocks noGrp="1"/>
          </p:cNvSpPr>
          <p:nvPr>
            <p:ph type="subTitle" idx="5"/>
          </p:nvPr>
        </p:nvSpPr>
        <p:spPr>
          <a:xfrm>
            <a:off x="5237692" y="4874750"/>
            <a:ext cx="558900" cy="92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John Smith</a:t>
            </a:r>
            <a:endParaRPr/>
          </a:p>
        </p:txBody>
      </p:sp>
      <p:sp>
        <p:nvSpPr>
          <p:cNvPr id="704" name="Google Shape;704;p31"/>
          <p:cNvSpPr txBox="1">
            <a:spLocks noGrp="1"/>
          </p:cNvSpPr>
          <p:nvPr>
            <p:ph type="subTitle" idx="3"/>
          </p:nvPr>
        </p:nvSpPr>
        <p:spPr>
          <a:xfrm>
            <a:off x="2308944" y="4874750"/>
            <a:ext cx="1032600" cy="92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Confidential</a:t>
            </a:r>
            <a:endParaRPr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6C49C6-108F-A4AF-5088-B8025EE603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1016" y="4117725"/>
            <a:ext cx="4158600" cy="289500"/>
          </a:xfrm>
        </p:spPr>
        <p:txBody>
          <a:bodyPr/>
          <a:lstStyle/>
          <a:p>
            <a:r>
              <a:rPr lang="en-IN" dirty="0"/>
              <a:t>Rishabh Saxena(3838)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33"/>
          <p:cNvSpPr txBox="1">
            <a:spLocks noGrp="1"/>
          </p:cNvSpPr>
          <p:nvPr>
            <p:ph type="title"/>
          </p:nvPr>
        </p:nvSpPr>
        <p:spPr>
          <a:xfrm>
            <a:off x="378414" y="1822625"/>
            <a:ext cx="1374600" cy="1112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721" name="Google Shape;721;p33"/>
          <p:cNvSpPr txBox="1">
            <a:spLocks noGrp="1"/>
          </p:cNvSpPr>
          <p:nvPr>
            <p:ph type="title" idx="2"/>
          </p:nvPr>
        </p:nvSpPr>
        <p:spPr>
          <a:xfrm>
            <a:off x="409328" y="2787467"/>
            <a:ext cx="4625515" cy="332399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EDA &amp; Hyothesis Validation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547984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38"/>
          <p:cNvSpPr txBox="1">
            <a:spLocks noGrp="1"/>
          </p:cNvSpPr>
          <p:nvPr>
            <p:ph type="title"/>
          </p:nvPr>
        </p:nvSpPr>
        <p:spPr>
          <a:xfrm>
            <a:off x="368705" y="131977"/>
            <a:ext cx="8312700" cy="458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Load vs Event duration during Cat activity</a:t>
            </a:r>
            <a:endParaRPr dirty="0"/>
          </a:p>
        </p:txBody>
      </p:sp>
      <p:sp>
        <p:nvSpPr>
          <p:cNvPr id="810" name="Google Shape;810;p38"/>
          <p:cNvSpPr txBox="1">
            <a:spLocks noGrp="1"/>
          </p:cNvSpPr>
          <p:nvPr>
            <p:ph type="body" idx="1"/>
          </p:nvPr>
        </p:nvSpPr>
        <p:spPr>
          <a:xfrm>
            <a:off x="229515" y="840159"/>
            <a:ext cx="3572504" cy="417136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spcAft>
                <a:spcPts val="400"/>
              </a:spcAft>
              <a:buNone/>
            </a:pPr>
            <a:r>
              <a:rPr lang="en-US" sz="16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Observation:</a:t>
            </a:r>
          </a:p>
          <a:p>
            <a:pPr marL="171450" indent="-171450">
              <a:spcAft>
                <a:spcPts val="400"/>
              </a:spcAft>
            </a:pPr>
            <a:r>
              <a:rPr lang="en-US" sz="1400" dirty="0">
                <a:solidFill>
                  <a:srgbClr val="000000"/>
                </a:solidFill>
                <a:latin typeface="Times New Roman" panose="02020603050405020304" pitchFamily="18" charset="0"/>
              </a:rPr>
              <a:t>During elimination activities mean of load sensor values are higher than non-elimination</a:t>
            </a:r>
          </a:p>
          <a:p>
            <a:pPr marL="171450" indent="-171450">
              <a:spcAft>
                <a:spcPts val="400"/>
              </a:spcAft>
            </a:pPr>
            <a:r>
              <a:rPr lang="en-US" sz="1400" dirty="0">
                <a:solidFill>
                  <a:srgbClr val="000000"/>
                </a:solidFill>
                <a:latin typeface="Times New Roman" panose="02020603050405020304" pitchFamily="18" charset="0"/>
              </a:rPr>
              <a:t>During elimination activities mean of activity time is higher than non-elimination</a:t>
            </a:r>
          </a:p>
          <a:p>
            <a:pPr marL="171450" indent="-171450">
              <a:spcAft>
                <a:spcPts val="400"/>
              </a:spcAft>
            </a:pPr>
            <a:r>
              <a:rPr lang="en-US" sz="1400" dirty="0">
                <a:solidFill>
                  <a:srgbClr val="000000"/>
                </a:solidFill>
                <a:latin typeface="Times New Roman" panose="02020603050405020304" pitchFamily="18" charset="0"/>
              </a:rPr>
              <a:t>Urination activities are more compared to defecation and non-elimination</a:t>
            </a:r>
            <a:endParaRPr sz="11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EAAC32-48AB-2892-D862-71A71138CD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2017" y="426451"/>
            <a:ext cx="5112468" cy="306876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8707F79-F6F0-FE51-C30A-49DBADE468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8889" y="3493460"/>
            <a:ext cx="5245596" cy="1518062"/>
          </a:xfrm>
          <a:prstGeom prst="rect">
            <a:avLst/>
          </a:prstGeom>
        </p:spPr>
      </p:pic>
      <p:pic>
        <p:nvPicPr>
          <p:cNvPr id="11266" name="Picture 2">
            <a:extLst>
              <a:ext uri="{FF2B5EF4-FFF2-40B4-BE49-F238E27FC236}">
                <a16:creationId xmlns:a16="http://schemas.microsoft.com/office/drawing/2014/main" id="{FCB016BE-3CE2-925D-43A4-CA10B444B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705" y="3009099"/>
            <a:ext cx="2927651" cy="2038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38"/>
          <p:cNvSpPr txBox="1">
            <a:spLocks noGrp="1"/>
          </p:cNvSpPr>
          <p:nvPr>
            <p:ph type="title"/>
          </p:nvPr>
        </p:nvSpPr>
        <p:spPr>
          <a:xfrm>
            <a:off x="415625" y="372600"/>
            <a:ext cx="8312700" cy="458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Load vs Event duration during Cat activity</a:t>
            </a:r>
            <a:endParaRPr dirty="0"/>
          </a:p>
        </p:txBody>
      </p:sp>
      <p:sp>
        <p:nvSpPr>
          <p:cNvPr id="810" name="Google Shape;810;p38"/>
          <p:cNvSpPr txBox="1">
            <a:spLocks noGrp="1"/>
          </p:cNvSpPr>
          <p:nvPr>
            <p:ph type="body" idx="1"/>
          </p:nvPr>
        </p:nvSpPr>
        <p:spPr>
          <a:xfrm>
            <a:off x="415625" y="950083"/>
            <a:ext cx="4428774" cy="288226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spcAft>
                <a:spcPts val="400"/>
              </a:spcAft>
              <a:buNone/>
            </a:pPr>
            <a:r>
              <a:rPr lang="en-US" sz="16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Observation:</a:t>
            </a:r>
          </a:p>
          <a:p>
            <a:pPr marL="171450" indent="-171450">
              <a:spcAft>
                <a:spcPts val="400"/>
              </a:spcAft>
            </a:pPr>
            <a:r>
              <a:rPr lang="en-US" sz="1400" dirty="0">
                <a:solidFill>
                  <a:srgbClr val="000000"/>
                </a:solidFill>
                <a:latin typeface="Times New Roman" panose="02020603050405020304" pitchFamily="18" charset="0"/>
              </a:rPr>
              <a:t>N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on</a:t>
            </a:r>
            <a:r>
              <a:rPr lang="en-US" sz="1400" dirty="0">
                <a:solidFill>
                  <a:srgbClr val="000000"/>
                </a:solidFill>
                <a:latin typeface="Times New Roman" panose="02020603050405020304" pitchFamily="18" charset="0"/>
              </a:rPr>
              <a:t>-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elimination activities at the bottom which means least time is consumed during this activity and at the top defecation activity.</a:t>
            </a:r>
          </a:p>
          <a:p>
            <a:pPr marL="171450" indent="-171450">
              <a:spcAft>
                <a:spcPts val="400"/>
              </a:spcAft>
            </a:pPr>
            <a:r>
              <a:rPr lang="en-US" sz="1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Mean of load sensor values is less in case of non-elimination activity and highest for defecation activity.</a:t>
            </a:r>
          </a:p>
          <a:p>
            <a:pPr marL="0" lvl="0" indent="0" algn="l" rtl="0">
              <a:spcBef>
                <a:spcPts val="0"/>
              </a:spcBef>
              <a:spcAft>
                <a:spcPts val="400"/>
              </a:spcAft>
              <a:buNone/>
            </a:pPr>
            <a:endParaRPr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1E36D55-4BEC-5B09-0838-3EC313F03C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9956" y="372600"/>
            <a:ext cx="3404101" cy="4719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0DADDC1-4AA5-8949-3D27-1498CB0729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992" y="3065687"/>
            <a:ext cx="4401164" cy="1705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0771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38"/>
          <p:cNvSpPr txBox="1">
            <a:spLocks noGrp="1"/>
          </p:cNvSpPr>
          <p:nvPr>
            <p:ph type="subTitle" idx="2"/>
          </p:nvPr>
        </p:nvSpPr>
        <p:spPr>
          <a:xfrm>
            <a:off x="1407076" y="840072"/>
            <a:ext cx="2124375" cy="26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Activity time  vs Target</a:t>
            </a:r>
          </a:p>
        </p:txBody>
      </p:sp>
      <p:sp>
        <p:nvSpPr>
          <p:cNvPr id="2" name="Google Shape;811;p38">
            <a:extLst>
              <a:ext uri="{FF2B5EF4-FFF2-40B4-BE49-F238E27FC236}">
                <a16:creationId xmlns:a16="http://schemas.microsoft.com/office/drawing/2014/main" id="{FE98C25C-AF17-BB67-8951-88E2DDDE13E6}"/>
              </a:ext>
            </a:extLst>
          </p:cNvPr>
          <p:cNvSpPr txBox="1">
            <a:spLocks/>
          </p:cNvSpPr>
          <p:nvPr/>
        </p:nvSpPr>
        <p:spPr>
          <a:xfrm>
            <a:off x="6279022" y="840072"/>
            <a:ext cx="2124375" cy="2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alibri"/>
              <a:buNone/>
              <a:defRPr sz="12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alibri"/>
              <a:buNone/>
              <a:defRPr sz="12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alibri"/>
              <a:buNone/>
              <a:defRPr sz="12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alibri"/>
              <a:buNone/>
              <a:defRPr sz="12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alibri"/>
              <a:buNone/>
              <a:defRPr sz="12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alibri"/>
              <a:buNone/>
              <a:defRPr sz="12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alibri"/>
              <a:buNone/>
              <a:defRPr sz="12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alibri"/>
              <a:buNone/>
              <a:defRPr sz="12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alibri"/>
              <a:buNone/>
              <a:defRPr sz="12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/>
            <a:r>
              <a:rPr lang="en" dirty="0"/>
              <a:t>Day_part vs Target</a:t>
            </a:r>
            <a:endParaRPr lang="en-IN" dirty="0"/>
          </a:p>
        </p:txBody>
      </p:sp>
      <p:sp>
        <p:nvSpPr>
          <p:cNvPr id="5" name="Google Shape;809;p38">
            <a:extLst>
              <a:ext uri="{FF2B5EF4-FFF2-40B4-BE49-F238E27FC236}">
                <a16:creationId xmlns:a16="http://schemas.microsoft.com/office/drawing/2014/main" id="{3D4C72E1-2C26-842A-BB74-84CAB44A564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53477" y="264780"/>
            <a:ext cx="7785729" cy="44051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IN" sz="1400" dirty="0"/>
              <a:t>Relationship between Activity time with Target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9265EF-20DB-C592-62D5-50478CA037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69114"/>
            <a:ext cx="4752621" cy="243295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0601C1E-70E4-E6FF-4806-803A40AB28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753" y="3633413"/>
            <a:ext cx="3134713" cy="134003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E3ECC40-4932-2892-06C0-0A4EE88078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1" b="367"/>
          <a:stretch/>
        </p:blipFill>
        <p:spPr bwMode="auto">
          <a:xfrm>
            <a:off x="4693779" y="1269114"/>
            <a:ext cx="4450221" cy="2549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522F641-CFCC-C4D9-B792-1D6D1556009B}"/>
              </a:ext>
            </a:extLst>
          </p:cNvPr>
          <p:cNvSpPr txBox="1"/>
          <p:nvPr/>
        </p:nvSpPr>
        <p:spPr>
          <a:xfrm>
            <a:off x="4351867" y="3870905"/>
            <a:ext cx="4572000" cy="7899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spcAft>
                <a:spcPts val="400"/>
              </a:spcAft>
              <a:buNone/>
            </a:pPr>
            <a:r>
              <a:rPr lang="en-US" sz="14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Observation:</a:t>
            </a:r>
          </a:p>
          <a:p>
            <a:pPr marL="171450" indent="-171450">
              <a:spcAft>
                <a:spcPts val="400"/>
              </a:spcAft>
            </a:pPr>
            <a:r>
              <a:rPr lang="en-US" sz="1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 day part during early morning and morning time cats are having maximum activity.</a:t>
            </a:r>
          </a:p>
        </p:txBody>
      </p:sp>
    </p:spTree>
    <p:extLst>
      <p:ext uri="{BB962C8B-B14F-4D97-AF65-F5344CB8AC3E}">
        <p14:creationId xmlns:p14="http://schemas.microsoft.com/office/powerpoint/2010/main" val="4209613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318F642-30D9-83D2-6F94-78A48E1C34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0774" y="473343"/>
            <a:ext cx="5152648" cy="4547681"/>
          </a:xfrm>
          <a:prstGeom prst="rect">
            <a:avLst/>
          </a:prstGeom>
        </p:spPr>
      </p:pic>
      <p:sp>
        <p:nvSpPr>
          <p:cNvPr id="7" name="Google Shape;809;p38">
            <a:extLst>
              <a:ext uri="{FF2B5EF4-FFF2-40B4-BE49-F238E27FC236}">
                <a16:creationId xmlns:a16="http://schemas.microsoft.com/office/drawing/2014/main" id="{22ADFBEE-D76D-67C9-F05C-E7F52A7650A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68705" y="131977"/>
            <a:ext cx="8312700" cy="458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Visualization of raw signals for different activities</a:t>
            </a:r>
            <a:endParaRPr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FFB5F4-4E59-A965-AF1B-E8C222FB069C}"/>
              </a:ext>
            </a:extLst>
          </p:cNvPr>
          <p:cNvSpPr txBox="1"/>
          <p:nvPr/>
        </p:nvSpPr>
        <p:spPr>
          <a:xfrm>
            <a:off x="233237" y="590677"/>
            <a:ext cx="3227537" cy="35677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Observations: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is observed that activity time for defecation is longer than urination and non elimination.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is evident that in case of defecation, fluctuations in load sensor values are higher as compared to urination and non-elimination. standard deviation will be a good feature to capture spread in data.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the plots corresponding to urination, we can see a common pattern having fluctuation, flat line, fluctuation, sudden drop(cat leaving the litter box). These patterns continue for a reasonable amount of time.</a:t>
            </a:r>
          </a:p>
        </p:txBody>
      </p:sp>
    </p:spTree>
    <p:extLst>
      <p:ext uri="{BB962C8B-B14F-4D97-AF65-F5344CB8AC3E}">
        <p14:creationId xmlns:p14="http://schemas.microsoft.com/office/powerpoint/2010/main" val="3989826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40"/>
          <p:cNvSpPr txBox="1"/>
          <p:nvPr/>
        </p:nvSpPr>
        <p:spPr>
          <a:xfrm>
            <a:off x="215330" y="317500"/>
            <a:ext cx="8464889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14300" lvl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</a:pPr>
            <a:r>
              <a:rPr lang="en-IN" sz="2000" dirty="0">
                <a:solidFill>
                  <a:schemeClr val="tx2">
                    <a:lumMod val="50000"/>
                  </a:schemeClr>
                </a:solidFill>
                <a:latin typeface="Calibri"/>
                <a:cs typeface="Calibri"/>
                <a:sym typeface="Poppins Medium"/>
              </a:rPr>
              <a:t> </a:t>
            </a:r>
            <a:r>
              <a:rPr lang="en-IN" sz="1800" dirty="0">
                <a:solidFill>
                  <a:schemeClr val="tx2">
                    <a:lumMod val="50000"/>
                  </a:schemeClr>
                </a:solidFill>
                <a:latin typeface="Calibri"/>
                <a:cs typeface="Calibri"/>
                <a:sym typeface="Poppins Medium"/>
              </a:rPr>
              <a:t>Statement: Do the statistical measures </a:t>
            </a:r>
            <a:r>
              <a:rPr lang="en-US" sz="1800" dirty="0">
                <a:solidFill>
                  <a:schemeClr val="tx2">
                    <a:lumMod val="50000"/>
                  </a:schemeClr>
                </a:solidFill>
                <a:latin typeface="Calibri"/>
                <a:cs typeface="Calibri"/>
                <a:sym typeface="Poppins Medium"/>
              </a:rPr>
              <a:t>of load sensor data differ for each activity</a:t>
            </a:r>
            <a:r>
              <a:rPr lang="en" sz="1600" dirty="0">
                <a:solidFill>
                  <a:schemeClr val="tx2">
                    <a:lumMod val="5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 sz="1800" dirty="0">
              <a:solidFill>
                <a:schemeClr val="tx2">
                  <a:lumMod val="50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9" name="Google Shape;799;p40"/>
          <p:cNvSpPr txBox="1"/>
          <p:nvPr/>
        </p:nvSpPr>
        <p:spPr>
          <a:xfrm>
            <a:off x="455083" y="4069509"/>
            <a:ext cx="7909984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b="1" dirty="0">
                <a:latin typeface="Calibri"/>
                <a:ea typeface="Calibri"/>
                <a:cs typeface="Calibri"/>
                <a:sym typeface="Calibri"/>
              </a:rPr>
              <a:t>Hence, </a:t>
            </a:r>
            <a:r>
              <a:rPr lang="en-IN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M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ean of load sensor values is not similar to each activity.</a:t>
            </a:r>
            <a:r>
              <a:rPr lang="en-IN" b="1" dirty="0">
                <a:latin typeface="Calibri"/>
                <a:ea typeface="Calibri"/>
                <a:cs typeface="Calibri"/>
                <a:sym typeface="Calibri"/>
              </a:rPr>
              <a:t> </a:t>
            </a:r>
            <a:endParaRPr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94E5CF-4626-8A90-C3E3-6376CB33320E}"/>
              </a:ext>
            </a:extLst>
          </p:cNvPr>
          <p:cNvSpPr txBox="1"/>
          <p:nvPr/>
        </p:nvSpPr>
        <p:spPr>
          <a:xfrm>
            <a:off x="477661" y="873891"/>
            <a:ext cx="21787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Hypothesis Creation: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9857CD-6942-0D23-F729-2E8F6062C4A7}"/>
              </a:ext>
            </a:extLst>
          </p:cNvPr>
          <p:cNvSpPr txBox="1"/>
          <p:nvPr/>
        </p:nvSpPr>
        <p:spPr>
          <a:xfrm>
            <a:off x="484742" y="1915366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Hypothesis Test: ANOVA Test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3A49B50-4DC8-F686-806C-0529BC4F55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004" y="2529578"/>
            <a:ext cx="3348396" cy="140534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943ED9C-E464-79A7-0A06-0E5A7B3BF703}"/>
              </a:ext>
            </a:extLst>
          </p:cNvPr>
          <p:cNvSpPr txBox="1"/>
          <p:nvPr/>
        </p:nvSpPr>
        <p:spPr>
          <a:xfrm>
            <a:off x="455083" y="1316250"/>
            <a:ext cx="816360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H0: During elimination activities mean of load sensor values is similar to non-elimination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H1: During elimination activities mean of load sensor values is not similar to non-elimination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40"/>
          <p:cNvSpPr txBox="1"/>
          <p:nvPr/>
        </p:nvSpPr>
        <p:spPr>
          <a:xfrm>
            <a:off x="158465" y="321250"/>
            <a:ext cx="882707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14300" lvl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</a:pPr>
            <a:r>
              <a:rPr lang="en-IN" sz="2000" dirty="0">
                <a:solidFill>
                  <a:schemeClr val="tx2">
                    <a:lumMod val="50000"/>
                  </a:schemeClr>
                </a:solidFill>
                <a:latin typeface="Calibri"/>
                <a:cs typeface="Calibri"/>
                <a:sym typeface="Poppins Medium"/>
              </a:rPr>
              <a:t> </a:t>
            </a:r>
            <a:r>
              <a:rPr lang="en-IN" sz="1800" dirty="0">
                <a:solidFill>
                  <a:schemeClr val="tx2">
                    <a:lumMod val="50000"/>
                  </a:schemeClr>
                </a:solidFill>
                <a:latin typeface="Calibri"/>
                <a:cs typeface="Calibri"/>
                <a:sym typeface="Poppins Medium"/>
              </a:rPr>
              <a:t>Statement: </a:t>
            </a:r>
            <a:r>
              <a:rPr lang="en-IN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Does digging up and covering activity differ between urination and defecation</a:t>
            </a:r>
            <a:r>
              <a:rPr lang="en" sz="1600" dirty="0">
                <a:solidFill>
                  <a:schemeClr val="tx2">
                    <a:lumMod val="5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 sz="1800" dirty="0">
              <a:solidFill>
                <a:schemeClr val="tx2">
                  <a:lumMod val="50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9" name="Google Shape;799;p40"/>
          <p:cNvSpPr txBox="1"/>
          <p:nvPr/>
        </p:nvSpPr>
        <p:spPr>
          <a:xfrm>
            <a:off x="477661" y="4182876"/>
            <a:ext cx="7909984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IN" sz="14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Hence, during digging up and covering activity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load sensor values and activity time will change between urination and non-elimination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94E5CF-4626-8A90-C3E3-6376CB33320E}"/>
              </a:ext>
            </a:extLst>
          </p:cNvPr>
          <p:cNvSpPr txBox="1"/>
          <p:nvPr/>
        </p:nvSpPr>
        <p:spPr>
          <a:xfrm>
            <a:off x="477661" y="873891"/>
            <a:ext cx="21787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Hypothesis Creation: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9857CD-6942-0D23-F729-2E8F6062C4A7}"/>
              </a:ext>
            </a:extLst>
          </p:cNvPr>
          <p:cNvSpPr txBox="1"/>
          <p:nvPr/>
        </p:nvSpPr>
        <p:spPr>
          <a:xfrm>
            <a:off x="477661" y="2502939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Hypothesis Test: T Test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43ED9C-E464-79A7-0A06-0E5A7B3BF703}"/>
              </a:ext>
            </a:extLst>
          </p:cNvPr>
          <p:cNvSpPr txBox="1"/>
          <p:nvPr/>
        </p:nvSpPr>
        <p:spPr>
          <a:xfrm>
            <a:off x="455083" y="1315406"/>
            <a:ext cx="8163607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H0: During </a:t>
            </a:r>
            <a:r>
              <a:rPr lang="en-IN" sz="14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digging up and covering activity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load sensor values and activity time will not change between urination and non-elimination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H1: During </a:t>
            </a:r>
            <a:r>
              <a:rPr lang="en-IN" sz="14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digging up and covering activity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load sensor values and activity time will change between urination and non-elimination</a:t>
            </a: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66B621-554A-6907-7C78-871E9E75BF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684" y="2916823"/>
            <a:ext cx="3629532" cy="1152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5577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p38"/>
          <p:cNvSpPr txBox="1">
            <a:spLocks noGrp="1"/>
          </p:cNvSpPr>
          <p:nvPr>
            <p:ph type="body" idx="1"/>
          </p:nvPr>
        </p:nvSpPr>
        <p:spPr>
          <a:xfrm>
            <a:off x="250916" y="1370493"/>
            <a:ext cx="3880817" cy="359101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spcAft>
                <a:spcPts val="400"/>
              </a:spcAft>
              <a:buNone/>
            </a:pPr>
            <a:r>
              <a:rPr lang="en-US" sz="12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Observations:</a:t>
            </a:r>
          </a:p>
          <a:p>
            <a:pPr marL="171450" indent="-171450">
              <a:spcAft>
                <a:spcPts val="400"/>
              </a:spcAft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Energy and power features are positive correlated with activity time </a:t>
            </a:r>
          </a:p>
          <a:p>
            <a:pPr marL="171450" indent="-171450">
              <a:spcAft>
                <a:spcPts val="400"/>
              </a:spcAft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Energy and power are higher for elimination activities.</a:t>
            </a:r>
          </a:p>
          <a:p>
            <a:pPr marL="171450" indent="-171450">
              <a:spcAft>
                <a:spcPts val="400"/>
              </a:spcAft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Increasing the lag value of auto-correlation factor, it is decreasing for defecation activity </a:t>
            </a:r>
          </a:p>
          <a:p>
            <a:pPr marL="171450" indent="-171450">
              <a:spcAft>
                <a:spcPts val="400"/>
              </a:spcAft>
            </a:pPr>
            <a:endParaRPr lang="en-US" sz="12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>
              <a:spcAft>
                <a:spcPts val="400"/>
              </a:spcAft>
            </a:pPr>
            <a:endParaRPr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11" name="Google Shape;811;p38"/>
          <p:cNvSpPr txBox="1">
            <a:spLocks noGrp="1"/>
          </p:cNvSpPr>
          <p:nvPr>
            <p:ph type="subTitle" idx="2"/>
          </p:nvPr>
        </p:nvSpPr>
        <p:spPr>
          <a:xfrm>
            <a:off x="978396" y="889256"/>
            <a:ext cx="2124375" cy="26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Load vs Target</a:t>
            </a:r>
          </a:p>
        </p:txBody>
      </p:sp>
      <p:sp>
        <p:nvSpPr>
          <p:cNvPr id="5" name="Google Shape;809;p38">
            <a:extLst>
              <a:ext uri="{FF2B5EF4-FFF2-40B4-BE49-F238E27FC236}">
                <a16:creationId xmlns:a16="http://schemas.microsoft.com/office/drawing/2014/main" id="{3D4C72E1-2C26-842A-BB74-84CAB44A564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0916" y="338322"/>
            <a:ext cx="7785729" cy="44051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IN" sz="1400" dirty="0"/>
              <a:t>Relationship between Power/Energy and auto-correlation with Target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27AB17D6-1FB6-4C6E-B421-22213088F7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165997"/>
            <a:ext cx="6547556" cy="1885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C14EF7F6-7798-8E22-A8C3-9EE5DCD57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8335" y="580890"/>
            <a:ext cx="4944749" cy="2568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3296FBC-F74A-6A29-BBB9-B1BC0C961B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3874" y="3165998"/>
            <a:ext cx="2610125" cy="1214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3332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p41"/>
          <p:cNvSpPr txBox="1">
            <a:spLocks noGrp="1"/>
          </p:cNvSpPr>
          <p:nvPr>
            <p:ph type="body" idx="1"/>
          </p:nvPr>
        </p:nvSpPr>
        <p:spPr>
          <a:xfrm>
            <a:off x="415650" y="1130768"/>
            <a:ext cx="8312700" cy="136205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spcAft>
                <a:spcPts val="400"/>
              </a:spcAft>
              <a:buNone/>
            </a:pPr>
            <a:r>
              <a:rPr lang="en-IN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Observations:</a:t>
            </a:r>
          </a:p>
          <a:p>
            <a:pPr marL="171450" indent="-171450">
              <a:spcAft>
                <a:spcPts val="400"/>
              </a:spcAft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51 unique cat’s data 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is recorded in which 'Stymie' is appeared maximum times.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>
              <a:spcAft>
                <a:spcPts val="400"/>
              </a:spcAft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Urination is most common activity in cats, followed by non-elimination and defecation</a:t>
            </a:r>
          </a:p>
          <a:p>
            <a:pPr marL="171450" indent="-171450">
              <a:spcAft>
                <a:spcPts val="400"/>
              </a:spcAft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 diff is least for non-elimination activity.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2E9DD50B-6D08-8AD5-7914-ABA83B200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939" y="2607500"/>
            <a:ext cx="8325906" cy="2534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4B752080-1A9A-1BCB-0E7F-0CCC90A7C8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981" y="243616"/>
            <a:ext cx="8312700" cy="458700"/>
          </a:xfrm>
        </p:spPr>
        <p:txBody>
          <a:bodyPr/>
          <a:lstStyle/>
          <a:p>
            <a:r>
              <a:rPr lang="en-IN" dirty="0"/>
              <a:t>Cats Behaviour Patterns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EC540088-0CA4-9E82-7B1F-C42660B65D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6703" y="472966"/>
            <a:ext cx="3400019" cy="2134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p40"/>
          <p:cNvSpPr txBox="1">
            <a:spLocks noGrp="1"/>
          </p:cNvSpPr>
          <p:nvPr>
            <p:ph type="title"/>
          </p:nvPr>
        </p:nvSpPr>
        <p:spPr>
          <a:xfrm>
            <a:off x="182123" y="338733"/>
            <a:ext cx="8312700" cy="458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Correlation between variables</a:t>
            </a:r>
            <a:endParaRPr dirty="0"/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C61D0F1F-9A2E-0779-D66B-2761B0724F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0178" y="341116"/>
            <a:ext cx="5463822" cy="4388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C02DF9B-E62A-05DF-6D32-559131755909}"/>
              </a:ext>
            </a:extLst>
          </p:cNvPr>
          <p:cNvSpPr txBox="1"/>
          <p:nvPr/>
        </p:nvSpPr>
        <p:spPr>
          <a:xfrm>
            <a:off x="182123" y="840786"/>
            <a:ext cx="3588366" cy="40010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Observations:</a:t>
            </a:r>
            <a:endParaRPr lang="en-US" sz="1200" b="1" i="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sz="12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2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Power, event duration, activity duration and energy(E0-E4) are showing strong correlation with Target.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en-US" sz="1200" b="0" i="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2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b1_std_load, acf_sum_lag_10 and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std_act_tm_load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are negatively correlated with Target.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en-US" sz="1200" b="0" i="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2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Mean sum,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median_sum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mean_activity_sum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median_activity_sum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median_lc0, median_lc1, median_lc2, median_lc3 are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are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heavily correlated with each other.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en-US" sz="1200" b="0" i="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2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Peak sum and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peak_activity_sum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are heavily correlated.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en-US" sz="1200" b="0" i="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2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Power,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mean_sum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median_sum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are heavily correlated.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en-US" sz="1200" b="0" i="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2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Power and energy are showing strong correlation.</a:t>
            </a:r>
          </a:p>
        </p:txBody>
      </p:sp>
    </p:spTree>
    <p:extLst>
      <p:ext uri="{BB962C8B-B14F-4D97-AF65-F5344CB8AC3E}">
        <p14:creationId xmlns:p14="http://schemas.microsoft.com/office/powerpoint/2010/main" val="9612690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35"/>
          <p:cNvSpPr txBox="1">
            <a:spLocks noGrp="1"/>
          </p:cNvSpPr>
          <p:nvPr>
            <p:ph type="title"/>
          </p:nvPr>
        </p:nvSpPr>
        <p:spPr>
          <a:xfrm>
            <a:off x="415625" y="372600"/>
            <a:ext cx="7680900" cy="458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Topics/Agenda</a:t>
            </a:r>
            <a:endParaRPr sz="2400"/>
          </a:p>
        </p:txBody>
      </p:sp>
      <p:sp>
        <p:nvSpPr>
          <p:cNvPr id="733" name="Google Shape;733;p35"/>
          <p:cNvSpPr txBox="1">
            <a:spLocks noGrp="1"/>
          </p:cNvSpPr>
          <p:nvPr>
            <p:ph type="subTitle" idx="2"/>
          </p:nvPr>
        </p:nvSpPr>
        <p:spPr>
          <a:xfrm>
            <a:off x="415625" y="1265075"/>
            <a:ext cx="365700" cy="320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/>
              <a:t>01</a:t>
            </a:r>
            <a:endParaRPr sz="1400" dirty="0"/>
          </a:p>
        </p:txBody>
      </p:sp>
      <p:sp>
        <p:nvSpPr>
          <p:cNvPr id="734" name="Google Shape;734;p35"/>
          <p:cNvSpPr txBox="1">
            <a:spLocks noGrp="1"/>
          </p:cNvSpPr>
          <p:nvPr>
            <p:ph type="subTitle" idx="3"/>
          </p:nvPr>
        </p:nvSpPr>
        <p:spPr>
          <a:xfrm>
            <a:off x="780265" y="1265075"/>
            <a:ext cx="101700" cy="320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｜</a:t>
            </a:r>
            <a:endParaRPr sz="1100"/>
          </a:p>
        </p:txBody>
      </p:sp>
      <p:sp>
        <p:nvSpPr>
          <p:cNvPr id="735" name="Google Shape;735;p35"/>
          <p:cNvSpPr txBox="1">
            <a:spLocks noGrp="1"/>
          </p:cNvSpPr>
          <p:nvPr>
            <p:ph type="subTitle" idx="5"/>
          </p:nvPr>
        </p:nvSpPr>
        <p:spPr>
          <a:xfrm>
            <a:off x="415625" y="1968800"/>
            <a:ext cx="365700" cy="320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/>
              <a:t>02</a:t>
            </a:r>
            <a:endParaRPr sz="1100" dirty="0"/>
          </a:p>
        </p:txBody>
      </p:sp>
      <p:sp>
        <p:nvSpPr>
          <p:cNvPr id="736" name="Google Shape;736;p35"/>
          <p:cNvSpPr txBox="1">
            <a:spLocks noGrp="1"/>
          </p:cNvSpPr>
          <p:nvPr>
            <p:ph type="subTitle" idx="6"/>
          </p:nvPr>
        </p:nvSpPr>
        <p:spPr>
          <a:xfrm>
            <a:off x="780265" y="1968800"/>
            <a:ext cx="101700" cy="320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｜</a:t>
            </a:r>
            <a:endParaRPr sz="1100" dirty="0"/>
          </a:p>
        </p:txBody>
      </p:sp>
      <p:sp>
        <p:nvSpPr>
          <p:cNvPr id="737" name="Google Shape;737;p35"/>
          <p:cNvSpPr txBox="1">
            <a:spLocks noGrp="1"/>
          </p:cNvSpPr>
          <p:nvPr>
            <p:ph type="subTitle" idx="8"/>
          </p:nvPr>
        </p:nvSpPr>
        <p:spPr>
          <a:xfrm>
            <a:off x="415625" y="2672525"/>
            <a:ext cx="365700" cy="320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03</a:t>
            </a:r>
            <a:endParaRPr sz="1100"/>
          </a:p>
        </p:txBody>
      </p:sp>
      <p:sp>
        <p:nvSpPr>
          <p:cNvPr id="738" name="Google Shape;738;p35"/>
          <p:cNvSpPr txBox="1">
            <a:spLocks noGrp="1"/>
          </p:cNvSpPr>
          <p:nvPr>
            <p:ph type="subTitle" idx="9"/>
          </p:nvPr>
        </p:nvSpPr>
        <p:spPr>
          <a:xfrm>
            <a:off x="780265" y="2672525"/>
            <a:ext cx="101700" cy="320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｜</a:t>
            </a:r>
            <a:endParaRPr sz="1100"/>
          </a:p>
        </p:txBody>
      </p:sp>
      <p:sp>
        <p:nvSpPr>
          <p:cNvPr id="739" name="Google Shape;739;p35"/>
          <p:cNvSpPr txBox="1">
            <a:spLocks noGrp="1"/>
          </p:cNvSpPr>
          <p:nvPr>
            <p:ph type="subTitle" idx="14"/>
          </p:nvPr>
        </p:nvSpPr>
        <p:spPr>
          <a:xfrm>
            <a:off x="415625" y="3376250"/>
            <a:ext cx="365700" cy="320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04</a:t>
            </a:r>
            <a:endParaRPr sz="1100"/>
          </a:p>
        </p:txBody>
      </p:sp>
      <p:sp>
        <p:nvSpPr>
          <p:cNvPr id="740" name="Google Shape;740;p35"/>
          <p:cNvSpPr txBox="1">
            <a:spLocks noGrp="1"/>
          </p:cNvSpPr>
          <p:nvPr>
            <p:ph type="subTitle" idx="15"/>
          </p:nvPr>
        </p:nvSpPr>
        <p:spPr>
          <a:xfrm>
            <a:off x="780265" y="3376250"/>
            <a:ext cx="101700" cy="320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｜</a:t>
            </a:r>
            <a:endParaRPr sz="1100"/>
          </a:p>
        </p:txBody>
      </p:sp>
      <p:sp>
        <p:nvSpPr>
          <p:cNvPr id="741" name="Google Shape;741;p35"/>
          <p:cNvSpPr txBox="1">
            <a:spLocks noGrp="1"/>
          </p:cNvSpPr>
          <p:nvPr>
            <p:ph type="subTitle" idx="17"/>
          </p:nvPr>
        </p:nvSpPr>
        <p:spPr>
          <a:xfrm>
            <a:off x="415625" y="4079975"/>
            <a:ext cx="365700" cy="320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05</a:t>
            </a:r>
            <a:endParaRPr sz="1100"/>
          </a:p>
        </p:txBody>
      </p:sp>
      <p:sp>
        <p:nvSpPr>
          <p:cNvPr id="742" name="Google Shape;742;p35"/>
          <p:cNvSpPr txBox="1">
            <a:spLocks noGrp="1"/>
          </p:cNvSpPr>
          <p:nvPr>
            <p:ph type="subTitle" idx="18"/>
          </p:nvPr>
        </p:nvSpPr>
        <p:spPr>
          <a:xfrm>
            <a:off x="780265" y="4079975"/>
            <a:ext cx="101700" cy="320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｜</a:t>
            </a:r>
            <a:endParaRPr sz="1100"/>
          </a:p>
        </p:txBody>
      </p:sp>
      <p:sp>
        <p:nvSpPr>
          <p:cNvPr id="743" name="Google Shape;743;p35"/>
          <p:cNvSpPr txBox="1">
            <a:spLocks noGrp="1"/>
          </p:cNvSpPr>
          <p:nvPr>
            <p:ph type="subTitle" idx="20"/>
          </p:nvPr>
        </p:nvSpPr>
        <p:spPr>
          <a:xfrm>
            <a:off x="4838900" y="1265075"/>
            <a:ext cx="365700" cy="320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06</a:t>
            </a:r>
            <a:endParaRPr sz="1100"/>
          </a:p>
        </p:txBody>
      </p:sp>
      <p:sp>
        <p:nvSpPr>
          <p:cNvPr id="744" name="Google Shape;744;p35"/>
          <p:cNvSpPr txBox="1">
            <a:spLocks noGrp="1"/>
          </p:cNvSpPr>
          <p:nvPr>
            <p:ph type="subTitle" idx="21"/>
          </p:nvPr>
        </p:nvSpPr>
        <p:spPr>
          <a:xfrm>
            <a:off x="5203540" y="1265075"/>
            <a:ext cx="101700" cy="320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｜</a:t>
            </a:r>
            <a:endParaRPr sz="1100"/>
          </a:p>
        </p:txBody>
      </p:sp>
      <p:sp>
        <p:nvSpPr>
          <p:cNvPr id="745" name="Google Shape;745;p35"/>
          <p:cNvSpPr txBox="1">
            <a:spLocks noGrp="1"/>
          </p:cNvSpPr>
          <p:nvPr>
            <p:ph type="subTitle" idx="23"/>
          </p:nvPr>
        </p:nvSpPr>
        <p:spPr>
          <a:xfrm>
            <a:off x="4838900" y="1968800"/>
            <a:ext cx="365700" cy="320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07</a:t>
            </a:r>
            <a:endParaRPr sz="1100"/>
          </a:p>
        </p:txBody>
      </p:sp>
      <p:sp>
        <p:nvSpPr>
          <p:cNvPr id="746" name="Google Shape;746;p35"/>
          <p:cNvSpPr txBox="1">
            <a:spLocks noGrp="1"/>
          </p:cNvSpPr>
          <p:nvPr>
            <p:ph type="subTitle" idx="24"/>
          </p:nvPr>
        </p:nvSpPr>
        <p:spPr>
          <a:xfrm>
            <a:off x="5203540" y="1968800"/>
            <a:ext cx="101700" cy="320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｜</a:t>
            </a:r>
            <a:endParaRPr sz="1100"/>
          </a:p>
        </p:txBody>
      </p:sp>
      <p:sp>
        <p:nvSpPr>
          <p:cNvPr id="753" name="Google Shape;753;p35"/>
          <p:cNvSpPr txBox="1">
            <a:spLocks noGrp="1"/>
          </p:cNvSpPr>
          <p:nvPr>
            <p:ph type="subTitle" idx="1"/>
          </p:nvPr>
        </p:nvSpPr>
        <p:spPr>
          <a:xfrm>
            <a:off x="1021126" y="1265075"/>
            <a:ext cx="3291900" cy="320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100" dirty="0"/>
              <a:t>Problem Understanding</a:t>
            </a:r>
            <a:endParaRPr sz="1100" dirty="0"/>
          </a:p>
        </p:txBody>
      </p:sp>
      <p:sp>
        <p:nvSpPr>
          <p:cNvPr id="754" name="Google Shape;754;p35"/>
          <p:cNvSpPr txBox="1">
            <a:spLocks noGrp="1"/>
          </p:cNvSpPr>
          <p:nvPr>
            <p:ph type="subTitle" idx="4"/>
          </p:nvPr>
        </p:nvSpPr>
        <p:spPr>
          <a:xfrm>
            <a:off x="1021126" y="1968800"/>
            <a:ext cx="3291900" cy="320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100" dirty="0"/>
              <a:t>Data Preparation</a:t>
            </a:r>
            <a:endParaRPr sz="1100" dirty="0"/>
          </a:p>
        </p:txBody>
      </p:sp>
      <p:sp>
        <p:nvSpPr>
          <p:cNvPr id="755" name="Google Shape;755;p35"/>
          <p:cNvSpPr txBox="1">
            <a:spLocks noGrp="1"/>
          </p:cNvSpPr>
          <p:nvPr>
            <p:ph type="subTitle" idx="7"/>
          </p:nvPr>
        </p:nvSpPr>
        <p:spPr>
          <a:xfrm>
            <a:off x="1021126" y="2672525"/>
            <a:ext cx="3291900" cy="320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indent="0"/>
            <a:r>
              <a:rPr lang="en-IN" sz="1100" dirty="0"/>
              <a:t>Feature Engineering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dirty="0"/>
          </a:p>
        </p:txBody>
      </p:sp>
      <p:sp>
        <p:nvSpPr>
          <p:cNvPr id="756" name="Google Shape;756;p35"/>
          <p:cNvSpPr txBox="1">
            <a:spLocks noGrp="1"/>
          </p:cNvSpPr>
          <p:nvPr>
            <p:ph type="subTitle" idx="13"/>
          </p:nvPr>
        </p:nvSpPr>
        <p:spPr>
          <a:xfrm>
            <a:off x="1021126" y="3376250"/>
            <a:ext cx="3291900" cy="320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100" dirty="0"/>
              <a:t>EDA &amp; Hypothesis Validation</a:t>
            </a:r>
            <a:endParaRPr sz="1100" dirty="0"/>
          </a:p>
        </p:txBody>
      </p:sp>
      <p:sp>
        <p:nvSpPr>
          <p:cNvPr id="757" name="Google Shape;757;p35"/>
          <p:cNvSpPr txBox="1">
            <a:spLocks noGrp="1"/>
          </p:cNvSpPr>
          <p:nvPr>
            <p:ph type="subTitle" idx="16"/>
          </p:nvPr>
        </p:nvSpPr>
        <p:spPr>
          <a:xfrm>
            <a:off x="1021126" y="4079975"/>
            <a:ext cx="3291900" cy="320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100" dirty="0"/>
              <a:t>Model Building &amp; Prediction</a:t>
            </a:r>
            <a:endParaRPr sz="1100" dirty="0"/>
          </a:p>
        </p:txBody>
      </p:sp>
      <p:sp>
        <p:nvSpPr>
          <p:cNvPr id="758" name="Google Shape;758;p35"/>
          <p:cNvSpPr txBox="1">
            <a:spLocks noGrp="1"/>
          </p:cNvSpPr>
          <p:nvPr>
            <p:ph type="subTitle" idx="19"/>
          </p:nvPr>
        </p:nvSpPr>
        <p:spPr>
          <a:xfrm>
            <a:off x="5444401" y="1265075"/>
            <a:ext cx="3291900" cy="320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100" dirty="0"/>
              <a:t>Business Insights</a:t>
            </a:r>
            <a:endParaRPr sz="1100" dirty="0"/>
          </a:p>
        </p:txBody>
      </p:sp>
      <p:sp>
        <p:nvSpPr>
          <p:cNvPr id="759" name="Google Shape;759;p35"/>
          <p:cNvSpPr txBox="1">
            <a:spLocks noGrp="1"/>
          </p:cNvSpPr>
          <p:nvPr>
            <p:ph type="subTitle" idx="22"/>
          </p:nvPr>
        </p:nvSpPr>
        <p:spPr>
          <a:xfrm>
            <a:off x="5444401" y="1968800"/>
            <a:ext cx="3291900" cy="320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100" dirty="0"/>
              <a:t>Conclusion</a:t>
            </a:r>
            <a:endParaRPr sz="1100" dirty="0"/>
          </a:p>
        </p:txBody>
      </p:sp>
      <p:cxnSp>
        <p:nvCxnSpPr>
          <p:cNvPr id="763" name="Google Shape;763;p35"/>
          <p:cNvCxnSpPr/>
          <p:nvPr/>
        </p:nvCxnSpPr>
        <p:spPr>
          <a:xfrm>
            <a:off x="4595096" y="1265075"/>
            <a:ext cx="0" cy="31350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dot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p40"/>
          <p:cNvSpPr txBox="1">
            <a:spLocks noGrp="1"/>
          </p:cNvSpPr>
          <p:nvPr>
            <p:ph type="title"/>
          </p:nvPr>
        </p:nvSpPr>
        <p:spPr>
          <a:xfrm>
            <a:off x="295012" y="350088"/>
            <a:ext cx="8312700" cy="458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Feature Selection for Model 1</a:t>
            </a:r>
            <a:endParaRPr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C047AC-3B0D-8E78-CE20-F4E612AFAF1F}"/>
              </a:ext>
            </a:extLst>
          </p:cNvPr>
          <p:cNvSpPr txBox="1"/>
          <p:nvPr/>
        </p:nvSpPr>
        <p:spPr>
          <a:xfrm>
            <a:off x="389465" y="1046773"/>
            <a:ext cx="4656667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/>
              <a:t>Features Selected: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EDA results, Event duration, Activity time, Power, energy,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w_diff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b1_std_load,b2_std_load, b3_std_load, b4_std_load are shown good results with target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 test is used as feature selection technique which gives importance to features based on statistical parameter.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Correlation heat map best features are selected(having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coeff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&gt;0.3).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the features are not showing strong correlation(in this case &gt;0.2) with target variable and showing high multicollinearity then it is dropped.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A7C311-1D39-F1FC-EF15-88A64FAFFC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012" y="4096727"/>
            <a:ext cx="5932314" cy="7979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34B2EB-653F-7F81-A735-BCC405FAE7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2156" y="188019"/>
            <a:ext cx="1975556" cy="4767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3737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33"/>
          <p:cNvSpPr txBox="1">
            <a:spLocks noGrp="1"/>
          </p:cNvSpPr>
          <p:nvPr>
            <p:ph type="title"/>
          </p:nvPr>
        </p:nvSpPr>
        <p:spPr>
          <a:xfrm>
            <a:off x="378414" y="1822625"/>
            <a:ext cx="1374600" cy="1112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721" name="Google Shape;721;p33"/>
          <p:cNvSpPr txBox="1">
            <a:spLocks noGrp="1"/>
          </p:cNvSpPr>
          <p:nvPr>
            <p:ph type="title" idx="2"/>
          </p:nvPr>
        </p:nvSpPr>
        <p:spPr>
          <a:xfrm>
            <a:off x="409329" y="2787468"/>
            <a:ext cx="4659382" cy="332399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Model Building &amp; Prediction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875914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p37"/>
          <p:cNvSpPr txBox="1">
            <a:spLocks noGrp="1"/>
          </p:cNvSpPr>
          <p:nvPr>
            <p:ph type="title"/>
          </p:nvPr>
        </p:nvSpPr>
        <p:spPr>
          <a:xfrm>
            <a:off x="415625" y="1707750"/>
            <a:ext cx="3253264" cy="1728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Model 1</a:t>
            </a:r>
            <a:endParaRPr dirty="0"/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94A2EB84-94C9-0A31-30B7-6829D8F86D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68799" y="1004711"/>
            <a:ext cx="4775201" cy="2551289"/>
          </a:xfrm>
        </p:spPr>
        <p:txBody>
          <a:bodyPr/>
          <a:lstStyle/>
          <a:p>
            <a:pPr marL="139700" indent="0">
              <a:lnSpc>
                <a:spcPct val="150000"/>
              </a:lnSpc>
            </a:pPr>
            <a:r>
              <a:rPr lang="en-IN" sz="16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Objective</a:t>
            </a:r>
            <a:r>
              <a:rPr lang="en-IN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IN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IN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 develop a solution approach to correctly classify the events as elimination or non-elimination.</a:t>
            </a:r>
          </a:p>
          <a:p>
            <a:pPr marL="4254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N" sz="16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39700" indent="0">
              <a:lnSpc>
                <a:spcPct val="150000"/>
              </a:lnSpc>
            </a:pPr>
            <a:endParaRPr lang="en-IN" sz="16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32658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p40"/>
          <p:cNvSpPr txBox="1">
            <a:spLocks noGrp="1"/>
          </p:cNvSpPr>
          <p:nvPr>
            <p:ph type="title"/>
          </p:nvPr>
        </p:nvSpPr>
        <p:spPr>
          <a:xfrm>
            <a:off x="415625" y="338733"/>
            <a:ext cx="8312700" cy="458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Model: Logistic Regression</a:t>
            </a:r>
            <a:endParaRPr dirty="0"/>
          </a:p>
        </p:txBody>
      </p:sp>
      <p:sp>
        <p:nvSpPr>
          <p:cNvPr id="825" name="Google Shape;825;p40"/>
          <p:cNvSpPr txBox="1">
            <a:spLocks noGrp="1"/>
          </p:cNvSpPr>
          <p:nvPr>
            <p:ph type="subTitle" idx="4"/>
          </p:nvPr>
        </p:nvSpPr>
        <p:spPr>
          <a:xfrm>
            <a:off x="454100" y="2806729"/>
            <a:ext cx="3877200" cy="26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Evaluation Metrics</a:t>
            </a:r>
            <a:endParaRPr dirty="0"/>
          </a:p>
        </p:txBody>
      </p:sp>
      <p:sp>
        <p:nvSpPr>
          <p:cNvPr id="826" name="Google Shape;826;p40"/>
          <p:cNvSpPr txBox="1">
            <a:spLocks noGrp="1"/>
          </p:cNvSpPr>
          <p:nvPr>
            <p:ph type="subTitle" idx="2"/>
          </p:nvPr>
        </p:nvSpPr>
        <p:spPr>
          <a:xfrm>
            <a:off x="562380" y="951274"/>
            <a:ext cx="3877200" cy="26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Confusion Matrix</a:t>
            </a:r>
            <a:endParaRPr dirty="0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9D6FE0D1-776D-8BDA-AEB3-BDE6E44B44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175103"/>
              </p:ext>
            </p:extLst>
          </p:nvPr>
        </p:nvGraphicFramePr>
        <p:xfrm>
          <a:off x="562380" y="1389089"/>
          <a:ext cx="3612444" cy="1182661"/>
        </p:xfrm>
        <a:graphic>
          <a:graphicData uri="http://schemas.openxmlformats.org/drawingml/2006/table">
            <a:tbl>
              <a:tblPr firstRow="1" bandRow="1">
                <a:tableStyleId>{2956FB3A-A873-4552-A289-B10F76F4576F}</a:tableStyleId>
              </a:tblPr>
              <a:tblGrid>
                <a:gridCol w="1204148">
                  <a:extLst>
                    <a:ext uri="{9D8B030D-6E8A-4147-A177-3AD203B41FA5}">
                      <a16:colId xmlns:a16="http://schemas.microsoft.com/office/drawing/2014/main" val="1425228530"/>
                    </a:ext>
                  </a:extLst>
                </a:gridCol>
                <a:gridCol w="1204148">
                  <a:extLst>
                    <a:ext uri="{9D8B030D-6E8A-4147-A177-3AD203B41FA5}">
                      <a16:colId xmlns:a16="http://schemas.microsoft.com/office/drawing/2014/main" val="2851388720"/>
                    </a:ext>
                  </a:extLst>
                </a:gridCol>
                <a:gridCol w="1204148">
                  <a:extLst>
                    <a:ext uri="{9D8B030D-6E8A-4147-A177-3AD203B41FA5}">
                      <a16:colId xmlns:a16="http://schemas.microsoft.com/office/drawing/2014/main" val="411111169"/>
                    </a:ext>
                  </a:extLst>
                </a:gridCol>
              </a:tblGrid>
              <a:tr h="376615">
                <a:tc>
                  <a:txBody>
                    <a:bodyPr/>
                    <a:lstStyle/>
                    <a:p>
                      <a:r>
                        <a:rPr lang="en-IN" b="1" dirty="0"/>
                        <a:t>Test Data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b="1" dirty="0"/>
                        <a:t>Predicted 0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b="1" dirty="0"/>
                        <a:t>Predicted</a:t>
                      </a:r>
                      <a:r>
                        <a:rPr lang="en-IN" dirty="0"/>
                        <a:t> 1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848661"/>
                  </a:ext>
                </a:extLst>
              </a:tr>
              <a:tr h="403023">
                <a:tc>
                  <a:txBody>
                    <a:bodyPr/>
                    <a:lstStyle/>
                    <a:p>
                      <a:r>
                        <a:rPr lang="en-IN" b="1" dirty="0"/>
                        <a:t>Actual 0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b="1" dirty="0"/>
                        <a:t>614</a:t>
                      </a:r>
                    </a:p>
                  </a:txBody>
                  <a:tcP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b="1" dirty="0"/>
                        <a:t>650</a:t>
                      </a:r>
                    </a:p>
                  </a:txBody>
                  <a:tcP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7028260"/>
                  </a:ext>
                </a:extLst>
              </a:tr>
              <a:tr h="403023">
                <a:tc>
                  <a:txBody>
                    <a:bodyPr/>
                    <a:lstStyle/>
                    <a:p>
                      <a:r>
                        <a:rPr lang="en-IN" b="1" dirty="0"/>
                        <a:t>Actual 1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b="1" dirty="0"/>
                        <a:t>153</a:t>
                      </a:r>
                    </a:p>
                  </a:txBody>
                  <a:tcP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b="1" dirty="0"/>
                        <a:t>2506</a:t>
                      </a:r>
                    </a:p>
                  </a:txBody>
                  <a:tcP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5313684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E37C3ED2-3E1B-DACB-9B07-0F4C8C91AF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099" y="3174483"/>
            <a:ext cx="4163006" cy="151468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6FD80BE-DE6A-2179-881A-42D75606C6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335039"/>
            <a:ext cx="4453953" cy="2257222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p40"/>
          <p:cNvSpPr txBox="1">
            <a:spLocks noGrp="1"/>
          </p:cNvSpPr>
          <p:nvPr>
            <p:ph type="title"/>
          </p:nvPr>
        </p:nvSpPr>
        <p:spPr>
          <a:xfrm>
            <a:off x="336603" y="223513"/>
            <a:ext cx="8312700" cy="70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Feature Importance </a:t>
            </a:r>
            <a:br>
              <a:rPr lang="en" dirty="0"/>
            </a:br>
            <a:r>
              <a:rPr lang="en" sz="1200" dirty="0"/>
              <a:t>(using SHAP)</a:t>
            </a:r>
            <a:endParaRPr dirty="0"/>
          </a:p>
        </p:txBody>
      </p:sp>
      <p:sp>
        <p:nvSpPr>
          <p:cNvPr id="827" name="Google Shape;827;p40"/>
          <p:cNvSpPr txBox="1">
            <a:spLocks noGrp="1"/>
          </p:cNvSpPr>
          <p:nvPr>
            <p:ph type="body" idx="1"/>
          </p:nvPr>
        </p:nvSpPr>
        <p:spPr>
          <a:xfrm>
            <a:off x="415625" y="3431822"/>
            <a:ext cx="3196819" cy="121652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400"/>
              </a:spcAft>
              <a:buNone/>
            </a:pPr>
            <a:endParaRPr dirty="0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AD502703-FB70-AFF2-2281-2FDD222319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2104" y="2054478"/>
            <a:ext cx="3998108" cy="2991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66934C33-B610-BD76-2DA5-2A11C95D64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491" y="835502"/>
            <a:ext cx="4141492" cy="3959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FAD7DAF-42F5-613C-0FB2-5C67756189FE}"/>
              </a:ext>
            </a:extLst>
          </p:cNvPr>
          <p:cNvSpPr txBox="1"/>
          <p:nvPr/>
        </p:nvSpPr>
        <p:spPr>
          <a:xfrm>
            <a:off x="5081316" y="205913"/>
            <a:ext cx="3877199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 rtl="0">
              <a:spcBef>
                <a:spcPts val="0"/>
              </a:spcBef>
              <a:spcAft>
                <a:spcPts val="400"/>
              </a:spcAft>
            </a:pPr>
            <a:r>
              <a:rPr lang="en-I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Selected Features based on F-score value:</a:t>
            </a:r>
          </a:p>
          <a:p>
            <a:pPr marL="0" indent="0">
              <a:spcAft>
                <a:spcPts val="400"/>
              </a:spcAft>
              <a:buNone/>
            </a:pPr>
            <a:r>
              <a:rPr lang="en-I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Features: </a:t>
            </a: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event duration, </a:t>
            </a:r>
            <a:r>
              <a:rPr lang="en-I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activity_time</a:t>
            </a: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power,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energy E0 E1 E2 E3, b1_std_load , b2_std_load, b3_std_load, b4_std_load, b4_peak_load, b1_mean_load, b2_mean_load, b3_mean_load, b4_mean_load, </a:t>
            </a:r>
            <a:r>
              <a:rPr lang="en-I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w_diff</a:t>
            </a: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b1_min_load, b3_min_load, </a:t>
            </a:r>
            <a:r>
              <a:rPr lang="en-I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std_act_tm_load</a:t>
            </a: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,acf_sum_lag_5, acf_sum_lag_10, </a:t>
            </a:r>
            <a:r>
              <a:rPr lang="en-I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mean_load</a:t>
            </a: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lvl="0" indent="0" algn="l" rtl="0">
              <a:spcBef>
                <a:spcPts val="0"/>
              </a:spcBef>
              <a:spcAft>
                <a:spcPts val="400"/>
              </a:spcAft>
              <a:buNone/>
            </a:pP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289882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p40"/>
          <p:cNvSpPr txBox="1">
            <a:spLocks noGrp="1"/>
          </p:cNvSpPr>
          <p:nvPr>
            <p:ph type="title"/>
          </p:nvPr>
        </p:nvSpPr>
        <p:spPr>
          <a:xfrm>
            <a:off x="415625" y="372600"/>
            <a:ext cx="8312700" cy="458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Model- Decision Tree</a:t>
            </a:r>
            <a:endParaRPr dirty="0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9D6FE0D1-776D-8BDA-AEB3-BDE6E44B44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242419"/>
              </p:ext>
            </p:extLst>
          </p:nvPr>
        </p:nvGraphicFramePr>
        <p:xfrm>
          <a:off x="415625" y="1267878"/>
          <a:ext cx="3795129" cy="1754796"/>
        </p:xfrm>
        <a:graphic>
          <a:graphicData uri="http://schemas.openxmlformats.org/drawingml/2006/table">
            <a:tbl>
              <a:tblPr firstRow="1" bandRow="1">
                <a:tableStyleId>{2956FB3A-A873-4552-A289-B10F76F4576F}</a:tableStyleId>
              </a:tblPr>
              <a:tblGrid>
                <a:gridCol w="1265043">
                  <a:extLst>
                    <a:ext uri="{9D8B030D-6E8A-4147-A177-3AD203B41FA5}">
                      <a16:colId xmlns:a16="http://schemas.microsoft.com/office/drawing/2014/main" val="1425228530"/>
                    </a:ext>
                  </a:extLst>
                </a:gridCol>
                <a:gridCol w="1265043">
                  <a:extLst>
                    <a:ext uri="{9D8B030D-6E8A-4147-A177-3AD203B41FA5}">
                      <a16:colId xmlns:a16="http://schemas.microsoft.com/office/drawing/2014/main" val="2851388720"/>
                    </a:ext>
                  </a:extLst>
                </a:gridCol>
                <a:gridCol w="1265043">
                  <a:extLst>
                    <a:ext uri="{9D8B030D-6E8A-4147-A177-3AD203B41FA5}">
                      <a16:colId xmlns:a16="http://schemas.microsoft.com/office/drawing/2014/main" val="411111169"/>
                    </a:ext>
                  </a:extLst>
                </a:gridCol>
              </a:tblGrid>
              <a:tr h="584932">
                <a:tc>
                  <a:txBody>
                    <a:bodyPr/>
                    <a:lstStyle/>
                    <a:p>
                      <a:r>
                        <a:rPr lang="en-IN" b="1" dirty="0"/>
                        <a:t>Test Data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b="1" dirty="0"/>
                        <a:t>Predicted 0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b="1" dirty="0"/>
                        <a:t>Predicted</a:t>
                      </a:r>
                      <a:r>
                        <a:rPr lang="en-IN" dirty="0"/>
                        <a:t> 1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848661"/>
                  </a:ext>
                </a:extLst>
              </a:tr>
              <a:tr h="584932">
                <a:tc>
                  <a:txBody>
                    <a:bodyPr/>
                    <a:lstStyle/>
                    <a:p>
                      <a:r>
                        <a:rPr lang="en-IN" b="1" dirty="0"/>
                        <a:t>Actual 0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b="1" dirty="0"/>
                        <a:t>757</a:t>
                      </a:r>
                    </a:p>
                  </a:txBody>
                  <a:tcP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b="1" dirty="0"/>
                        <a:t>507</a:t>
                      </a:r>
                    </a:p>
                  </a:txBody>
                  <a:tcP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7028260"/>
                  </a:ext>
                </a:extLst>
              </a:tr>
              <a:tr h="584932">
                <a:tc>
                  <a:txBody>
                    <a:bodyPr/>
                    <a:lstStyle/>
                    <a:p>
                      <a:r>
                        <a:rPr lang="en-IN" b="1" dirty="0"/>
                        <a:t>Actual 1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b="1" dirty="0"/>
                        <a:t>214</a:t>
                      </a:r>
                    </a:p>
                  </a:txBody>
                  <a:tcP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b="1" dirty="0"/>
                        <a:t>2445</a:t>
                      </a:r>
                    </a:p>
                  </a:txBody>
                  <a:tcP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5313684"/>
                  </a:ext>
                </a:extLst>
              </a:tr>
            </a:tbl>
          </a:graphicData>
        </a:graphic>
      </p:graphicFrame>
      <p:sp>
        <p:nvSpPr>
          <p:cNvPr id="10" name="Google Shape;826;p40">
            <a:extLst>
              <a:ext uri="{FF2B5EF4-FFF2-40B4-BE49-F238E27FC236}">
                <a16:creationId xmlns:a16="http://schemas.microsoft.com/office/drawing/2014/main" id="{62D19AA0-6B68-1F34-D779-FCB42FF242CC}"/>
              </a:ext>
            </a:extLst>
          </p:cNvPr>
          <p:cNvSpPr txBox="1">
            <a:spLocks/>
          </p:cNvSpPr>
          <p:nvPr/>
        </p:nvSpPr>
        <p:spPr>
          <a:xfrm>
            <a:off x="374589" y="893419"/>
            <a:ext cx="3877200" cy="2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alibri"/>
              <a:buNone/>
              <a:defRPr sz="12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alibri"/>
              <a:buNone/>
              <a:defRPr sz="12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alibri"/>
              <a:buNone/>
              <a:defRPr sz="12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alibri"/>
              <a:buNone/>
              <a:defRPr sz="12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alibri"/>
              <a:buNone/>
              <a:defRPr sz="12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alibri"/>
              <a:buNone/>
              <a:defRPr sz="12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alibri"/>
              <a:buNone/>
              <a:defRPr sz="12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alibri"/>
              <a:buNone/>
              <a:defRPr sz="12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alibri"/>
              <a:buNone/>
              <a:defRPr sz="12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/>
            <a:r>
              <a:rPr lang="en-IN" dirty="0"/>
              <a:t>Confusion Matrix</a:t>
            </a:r>
          </a:p>
        </p:txBody>
      </p:sp>
      <p:sp>
        <p:nvSpPr>
          <p:cNvPr id="11" name="Google Shape;825;p40">
            <a:extLst>
              <a:ext uri="{FF2B5EF4-FFF2-40B4-BE49-F238E27FC236}">
                <a16:creationId xmlns:a16="http://schemas.microsoft.com/office/drawing/2014/main" id="{EE45B6B4-0C03-4887-B2AB-51548DE5396E}"/>
              </a:ext>
            </a:extLst>
          </p:cNvPr>
          <p:cNvSpPr txBox="1">
            <a:spLocks/>
          </p:cNvSpPr>
          <p:nvPr/>
        </p:nvSpPr>
        <p:spPr>
          <a:xfrm>
            <a:off x="457410" y="3214993"/>
            <a:ext cx="3877200" cy="2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alibri"/>
              <a:buNone/>
              <a:defRPr sz="12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alibri"/>
              <a:buNone/>
              <a:defRPr sz="12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alibri"/>
              <a:buNone/>
              <a:defRPr sz="12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alibri"/>
              <a:buNone/>
              <a:defRPr sz="12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alibri"/>
              <a:buNone/>
              <a:defRPr sz="12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alibri"/>
              <a:buNone/>
              <a:defRPr sz="12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alibri"/>
              <a:buNone/>
              <a:defRPr sz="12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alibri"/>
              <a:buNone/>
              <a:defRPr sz="12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alibri"/>
              <a:buNone/>
              <a:defRPr sz="12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/>
            <a:r>
              <a:rPr lang="en-IN" dirty="0"/>
              <a:t>Evaluation Metrics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A2EC2B2-B912-E631-90C2-354DE5C102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410" y="3559159"/>
            <a:ext cx="3691130" cy="149871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82ADF8D-9359-6767-FA19-6ECBFA86E5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1975" y="1153819"/>
            <a:ext cx="4342089" cy="266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2990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p40"/>
          <p:cNvSpPr txBox="1">
            <a:spLocks noGrp="1"/>
          </p:cNvSpPr>
          <p:nvPr>
            <p:ph type="title"/>
          </p:nvPr>
        </p:nvSpPr>
        <p:spPr>
          <a:xfrm>
            <a:off x="336603" y="314450"/>
            <a:ext cx="8312700" cy="458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Feature Importance </a:t>
            </a:r>
            <a:br>
              <a:rPr lang="en" dirty="0"/>
            </a:br>
            <a:r>
              <a:rPr lang="en" sz="1200" dirty="0"/>
              <a:t>(using SHAP)</a:t>
            </a:r>
            <a:endParaRPr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5EA55A-1DFC-8C27-95F1-41F4F5508B94}"/>
              </a:ext>
            </a:extLst>
          </p:cNvPr>
          <p:cNvSpPr txBox="1"/>
          <p:nvPr/>
        </p:nvSpPr>
        <p:spPr>
          <a:xfrm>
            <a:off x="336603" y="1090839"/>
            <a:ext cx="4379057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l" rtl="0">
              <a:spcBef>
                <a:spcPts val="0"/>
              </a:spcBef>
              <a:spcAft>
                <a:spcPts val="400"/>
              </a:spcAft>
            </a:pPr>
            <a:r>
              <a:rPr lang="en-I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Selected Features based on F-score value:</a:t>
            </a:r>
          </a:p>
          <a:p>
            <a:pPr marL="0" indent="0">
              <a:spcAft>
                <a:spcPts val="400"/>
              </a:spcAft>
              <a:buNone/>
            </a:pPr>
            <a:r>
              <a:rPr lang="en-I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Features: </a:t>
            </a: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event duration, </a:t>
            </a:r>
            <a:r>
              <a:rPr lang="en-I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activity_time</a:t>
            </a: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power,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energy E0 E1 E2 E3, b1_std_load , b2_std_load, b3_std_load, b4_std_load, b4_peak_load, b1_mean_load, b2_mean_load, b3_mean_load, b4_mean_load, </a:t>
            </a:r>
            <a:r>
              <a:rPr lang="en-I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w_diff</a:t>
            </a: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b1_min_load, b3_min_load, </a:t>
            </a:r>
            <a:r>
              <a:rPr lang="en-I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std_act_tm_load</a:t>
            </a: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,acf_sum_lag_5, acf_sum_lag_10, </a:t>
            </a:r>
            <a:r>
              <a:rPr lang="en-I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mean_load</a:t>
            </a: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lvl="0" indent="0" algn="l" rtl="0">
              <a:spcBef>
                <a:spcPts val="0"/>
              </a:spcBef>
              <a:spcAft>
                <a:spcPts val="400"/>
              </a:spcAft>
              <a:buNone/>
            </a:pP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/>
          </a:p>
          <a:p>
            <a:endParaRPr lang="en-IN" dirty="0"/>
          </a:p>
        </p:txBody>
      </p:sp>
      <p:pic>
        <p:nvPicPr>
          <p:cNvPr id="9224" name="Picture 8">
            <a:extLst>
              <a:ext uri="{FF2B5EF4-FFF2-40B4-BE49-F238E27FC236}">
                <a16:creationId xmlns:a16="http://schemas.microsoft.com/office/drawing/2014/main" id="{7A2854D5-39D4-D203-9D8C-CD314DACB0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2573" y="431901"/>
            <a:ext cx="4058474" cy="4445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9771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p40"/>
          <p:cNvSpPr txBox="1">
            <a:spLocks noGrp="1"/>
          </p:cNvSpPr>
          <p:nvPr>
            <p:ph type="title"/>
          </p:nvPr>
        </p:nvSpPr>
        <p:spPr>
          <a:xfrm>
            <a:off x="415625" y="338733"/>
            <a:ext cx="8312700" cy="458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Model- Random Forest</a:t>
            </a:r>
            <a:endParaRPr dirty="0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9D6FE0D1-776D-8BDA-AEB3-BDE6E44B44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6943572"/>
              </p:ext>
            </p:extLst>
          </p:nvPr>
        </p:nvGraphicFramePr>
        <p:xfrm>
          <a:off x="415625" y="1475341"/>
          <a:ext cx="3612444" cy="1209069"/>
        </p:xfrm>
        <a:graphic>
          <a:graphicData uri="http://schemas.openxmlformats.org/drawingml/2006/table">
            <a:tbl>
              <a:tblPr firstRow="1" bandRow="1">
                <a:tableStyleId>{2956FB3A-A873-4552-A289-B10F76F4576F}</a:tableStyleId>
              </a:tblPr>
              <a:tblGrid>
                <a:gridCol w="1204148">
                  <a:extLst>
                    <a:ext uri="{9D8B030D-6E8A-4147-A177-3AD203B41FA5}">
                      <a16:colId xmlns:a16="http://schemas.microsoft.com/office/drawing/2014/main" val="1425228530"/>
                    </a:ext>
                  </a:extLst>
                </a:gridCol>
                <a:gridCol w="1204148">
                  <a:extLst>
                    <a:ext uri="{9D8B030D-6E8A-4147-A177-3AD203B41FA5}">
                      <a16:colId xmlns:a16="http://schemas.microsoft.com/office/drawing/2014/main" val="2851388720"/>
                    </a:ext>
                  </a:extLst>
                </a:gridCol>
                <a:gridCol w="1204148">
                  <a:extLst>
                    <a:ext uri="{9D8B030D-6E8A-4147-A177-3AD203B41FA5}">
                      <a16:colId xmlns:a16="http://schemas.microsoft.com/office/drawing/2014/main" val="411111169"/>
                    </a:ext>
                  </a:extLst>
                </a:gridCol>
              </a:tblGrid>
              <a:tr h="403023">
                <a:tc>
                  <a:txBody>
                    <a:bodyPr/>
                    <a:lstStyle/>
                    <a:p>
                      <a:r>
                        <a:rPr lang="en-IN" b="1" dirty="0"/>
                        <a:t>Test Data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b="1" dirty="0"/>
                        <a:t>Predicted 0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b="1" dirty="0"/>
                        <a:t>Predicted</a:t>
                      </a:r>
                      <a:r>
                        <a:rPr lang="en-IN" dirty="0"/>
                        <a:t> 1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848661"/>
                  </a:ext>
                </a:extLst>
              </a:tr>
              <a:tr h="403023">
                <a:tc>
                  <a:txBody>
                    <a:bodyPr/>
                    <a:lstStyle/>
                    <a:p>
                      <a:r>
                        <a:rPr lang="en-IN" b="1" dirty="0"/>
                        <a:t>Actual 0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b="1" dirty="0"/>
                        <a:t>858</a:t>
                      </a:r>
                    </a:p>
                  </a:txBody>
                  <a:tcP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b="1" dirty="0"/>
                        <a:t>406</a:t>
                      </a:r>
                    </a:p>
                  </a:txBody>
                  <a:tcP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7028260"/>
                  </a:ext>
                </a:extLst>
              </a:tr>
              <a:tr h="403023">
                <a:tc>
                  <a:txBody>
                    <a:bodyPr/>
                    <a:lstStyle/>
                    <a:p>
                      <a:r>
                        <a:rPr lang="en-IN" b="1" dirty="0"/>
                        <a:t>Actual 1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b="1" dirty="0"/>
                        <a:t>109</a:t>
                      </a:r>
                    </a:p>
                  </a:txBody>
                  <a:tcP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b="1" dirty="0"/>
                        <a:t>2550</a:t>
                      </a:r>
                    </a:p>
                  </a:txBody>
                  <a:tcP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5313684"/>
                  </a:ext>
                </a:extLst>
              </a:tr>
            </a:tbl>
          </a:graphicData>
        </a:graphic>
      </p:graphicFrame>
      <p:sp>
        <p:nvSpPr>
          <p:cNvPr id="10" name="Google Shape;826;p40">
            <a:extLst>
              <a:ext uri="{FF2B5EF4-FFF2-40B4-BE49-F238E27FC236}">
                <a16:creationId xmlns:a16="http://schemas.microsoft.com/office/drawing/2014/main" id="{2251D823-880A-9F8D-1127-CD2831A63E1A}"/>
              </a:ext>
            </a:extLst>
          </p:cNvPr>
          <p:cNvSpPr txBox="1">
            <a:spLocks/>
          </p:cNvSpPr>
          <p:nvPr/>
        </p:nvSpPr>
        <p:spPr>
          <a:xfrm>
            <a:off x="415625" y="1006187"/>
            <a:ext cx="3877200" cy="2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alibri"/>
              <a:buNone/>
              <a:defRPr sz="12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alibri"/>
              <a:buNone/>
              <a:defRPr sz="12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alibri"/>
              <a:buNone/>
              <a:defRPr sz="12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alibri"/>
              <a:buNone/>
              <a:defRPr sz="12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alibri"/>
              <a:buNone/>
              <a:defRPr sz="12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alibri"/>
              <a:buNone/>
              <a:defRPr sz="12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alibri"/>
              <a:buNone/>
              <a:defRPr sz="12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alibri"/>
              <a:buNone/>
              <a:defRPr sz="12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alibri"/>
              <a:buNone/>
              <a:defRPr sz="12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/>
            <a:r>
              <a:rPr lang="en-IN" dirty="0"/>
              <a:t>Confusion Matrix</a:t>
            </a:r>
          </a:p>
        </p:txBody>
      </p:sp>
      <p:sp>
        <p:nvSpPr>
          <p:cNvPr id="13" name="Google Shape;825;p40">
            <a:extLst>
              <a:ext uri="{FF2B5EF4-FFF2-40B4-BE49-F238E27FC236}">
                <a16:creationId xmlns:a16="http://schemas.microsoft.com/office/drawing/2014/main" id="{7409A417-F9DD-0D5C-1257-79909A159FD4}"/>
              </a:ext>
            </a:extLst>
          </p:cNvPr>
          <p:cNvSpPr txBox="1">
            <a:spLocks/>
          </p:cNvSpPr>
          <p:nvPr/>
        </p:nvSpPr>
        <p:spPr>
          <a:xfrm>
            <a:off x="415624" y="3067175"/>
            <a:ext cx="3877200" cy="2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alibri"/>
              <a:buNone/>
              <a:defRPr sz="12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alibri"/>
              <a:buNone/>
              <a:defRPr sz="12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alibri"/>
              <a:buNone/>
              <a:defRPr sz="12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alibri"/>
              <a:buNone/>
              <a:defRPr sz="12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alibri"/>
              <a:buNone/>
              <a:defRPr sz="12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alibri"/>
              <a:buNone/>
              <a:defRPr sz="12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alibri"/>
              <a:buNone/>
              <a:defRPr sz="12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alibri"/>
              <a:buNone/>
              <a:defRPr sz="12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alibri"/>
              <a:buNone/>
              <a:defRPr sz="12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/>
            <a:r>
              <a:rPr lang="en-IN" dirty="0"/>
              <a:t>Evaluation Metrics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A94824B-5EBD-064A-CAF3-9097330F92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722" y="3327575"/>
            <a:ext cx="4163006" cy="161947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AE2EBC1-ECC3-C162-AA40-3A3720D34B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412245"/>
            <a:ext cx="4334805" cy="230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5243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p40"/>
          <p:cNvSpPr txBox="1">
            <a:spLocks noGrp="1"/>
          </p:cNvSpPr>
          <p:nvPr>
            <p:ph type="title"/>
          </p:nvPr>
        </p:nvSpPr>
        <p:spPr>
          <a:xfrm>
            <a:off x="415625" y="338734"/>
            <a:ext cx="8312700" cy="458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Feature Importance </a:t>
            </a:r>
            <a:br>
              <a:rPr lang="en" dirty="0"/>
            </a:br>
            <a:r>
              <a:rPr lang="en" sz="1200" dirty="0"/>
              <a:t>(using SHAP)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310B4F9-3D65-ADB3-29C5-53EF48A185B4}"/>
              </a:ext>
            </a:extLst>
          </p:cNvPr>
          <p:cNvSpPr txBox="1"/>
          <p:nvPr/>
        </p:nvSpPr>
        <p:spPr>
          <a:xfrm>
            <a:off x="246541" y="1208636"/>
            <a:ext cx="4741333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l" rtl="0">
              <a:spcBef>
                <a:spcPts val="0"/>
              </a:spcBef>
              <a:spcAft>
                <a:spcPts val="400"/>
              </a:spcAft>
            </a:pPr>
            <a:r>
              <a:rPr lang="en-I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Selected Features based on F-score value:</a:t>
            </a:r>
          </a:p>
          <a:p>
            <a:pPr marL="0" indent="0">
              <a:spcAft>
                <a:spcPts val="400"/>
              </a:spcAft>
              <a:buNone/>
            </a:pPr>
            <a:r>
              <a:rPr lang="en-I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Features: </a:t>
            </a: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event duration, </a:t>
            </a:r>
            <a:r>
              <a:rPr lang="en-I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activity_time</a:t>
            </a: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power,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energy E0 E1 E2 E3, b1_std_load , b2_std_load, b3_std_load, b4_std_load, b4_peak_load, b1_mean_load, b2_mean_load, b3_mean_load, b4_mean_load, </a:t>
            </a:r>
            <a:r>
              <a:rPr lang="en-I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w_diff</a:t>
            </a: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b1_min_load, b3_min_load, </a:t>
            </a:r>
            <a:r>
              <a:rPr lang="en-I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std_act_tm_load</a:t>
            </a: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,acf_sum_lag_5, acf_sum_lag_10, </a:t>
            </a:r>
            <a:r>
              <a:rPr lang="en-I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mean_load</a:t>
            </a: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lvl="0" indent="0" algn="l" rtl="0">
              <a:spcBef>
                <a:spcPts val="0"/>
              </a:spcBef>
              <a:spcAft>
                <a:spcPts val="400"/>
              </a:spcAft>
              <a:buNone/>
            </a:pP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  <p:pic>
        <p:nvPicPr>
          <p:cNvPr id="10244" name="Picture 4">
            <a:extLst>
              <a:ext uri="{FF2B5EF4-FFF2-40B4-BE49-F238E27FC236}">
                <a16:creationId xmlns:a16="http://schemas.microsoft.com/office/drawing/2014/main" id="{72E92848-6A9F-DB81-CFDA-455ED7E278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6896" y="244958"/>
            <a:ext cx="3909585" cy="4653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86038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p42"/>
          <p:cNvSpPr txBox="1">
            <a:spLocks noGrp="1"/>
          </p:cNvSpPr>
          <p:nvPr>
            <p:ph type="title"/>
          </p:nvPr>
        </p:nvSpPr>
        <p:spPr>
          <a:xfrm>
            <a:off x="220084" y="271223"/>
            <a:ext cx="8312700" cy="458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Model 1 Comparison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8" name="Google Shape;923;p55">
            <a:extLst>
              <a:ext uri="{FF2B5EF4-FFF2-40B4-BE49-F238E27FC236}">
                <a16:creationId xmlns:a16="http://schemas.microsoft.com/office/drawing/2014/main" id="{B47E4EB1-6651-E48A-0443-A8E01326CC3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6815690"/>
              </p:ext>
            </p:extLst>
          </p:nvPr>
        </p:nvGraphicFramePr>
        <p:xfrm>
          <a:off x="220084" y="791711"/>
          <a:ext cx="8703782" cy="2381955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3503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17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001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3092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0017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6174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3479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54009">
                  <a:extLst>
                    <a:ext uri="{9D8B030D-6E8A-4147-A177-3AD203B41FA5}">
                      <a16:colId xmlns:a16="http://schemas.microsoft.com/office/drawing/2014/main" val="3332869291"/>
                    </a:ext>
                  </a:extLst>
                </a:gridCol>
                <a:gridCol w="959935">
                  <a:extLst>
                    <a:ext uri="{9D8B030D-6E8A-4147-A177-3AD203B41FA5}">
                      <a16:colId xmlns:a16="http://schemas.microsoft.com/office/drawing/2014/main" val="636241729"/>
                    </a:ext>
                  </a:extLst>
                </a:gridCol>
              </a:tblGrid>
              <a:tr h="61806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Metric</a:t>
                      </a:r>
                      <a:endParaRPr b="1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accuracy</a:t>
                      </a:r>
                      <a:endParaRPr b="1" dirty="0">
                        <a:solidFill>
                          <a:schemeClr val="tx2">
                            <a:lumMod val="50000"/>
                          </a:schemeClr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f1_score</a:t>
                      </a:r>
                      <a:endParaRPr b="1" dirty="0">
                        <a:solidFill>
                          <a:schemeClr val="tx2">
                            <a:lumMod val="50000"/>
                          </a:schemeClr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precision</a:t>
                      </a:r>
                      <a:endParaRPr b="1" dirty="0">
                        <a:solidFill>
                          <a:schemeClr val="tx2">
                            <a:lumMod val="50000"/>
                          </a:schemeClr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recall</a:t>
                      </a:r>
                      <a:endParaRPr b="1" dirty="0">
                        <a:solidFill>
                          <a:schemeClr val="tx2">
                            <a:lumMod val="50000"/>
                          </a:schemeClr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roc_auc</a:t>
                      </a:r>
                      <a:endParaRPr b="1" dirty="0">
                        <a:solidFill>
                          <a:schemeClr val="tx2">
                            <a:lumMod val="50000"/>
                          </a:schemeClr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CV score</a:t>
                      </a:r>
                      <a:endParaRPr b="1" dirty="0">
                        <a:solidFill>
                          <a:schemeClr val="tx2">
                            <a:lumMod val="50000"/>
                          </a:schemeClr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b="1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Bias</a:t>
                      </a:r>
                      <a:endParaRPr b="1" dirty="0">
                        <a:solidFill>
                          <a:schemeClr val="tx2">
                            <a:lumMod val="50000"/>
                          </a:schemeClr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b="1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Variance</a:t>
                      </a:r>
                      <a:endParaRPr b="1" dirty="0">
                        <a:solidFill>
                          <a:schemeClr val="tx2">
                            <a:lumMod val="50000"/>
                          </a:schemeClr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806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Logistic Regression</a:t>
                      </a:r>
                      <a:endParaRPr sz="1200" b="1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0.798</a:t>
                      </a:r>
                    </a:p>
                  </a:txBody>
                  <a:tcPr marL="76200" marR="76200" marT="60960" marB="60960" anchor="ctr"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0.781</a:t>
                      </a:r>
                    </a:p>
                  </a:txBody>
                  <a:tcPr marL="76200" marR="76200" marT="60960" marB="60960" anchor="ctr"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0.8</a:t>
                      </a:r>
                    </a:p>
                  </a:txBody>
                  <a:tcPr marL="76200" marR="76200" marT="60960" marB="60960" anchor="ctr"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0.75</a:t>
                      </a:r>
                    </a:p>
                  </a:txBody>
                  <a:tcPr marL="76200" marR="76200" marT="60960" marB="60960" anchor="ctr"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0.718</a:t>
                      </a:r>
                    </a:p>
                  </a:txBody>
                  <a:tcPr marL="76200" marR="76200" marT="60960" marB="60960" anchor="ctr"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0.86</a:t>
                      </a:r>
                    </a:p>
                  </a:txBody>
                  <a:tcPr marL="76200" marR="76200" marT="60960" marB="60960" anchor="ctr"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0.202</a:t>
                      </a:r>
                    </a:p>
                  </a:txBody>
                  <a:tcPr marL="76200" marR="76200" marT="60960" marB="60960" anchor="ctr"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0.031</a:t>
                      </a:r>
                    </a:p>
                  </a:txBody>
                  <a:tcPr marL="76200" marR="76200" marT="60960" marB="6096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775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 b="1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Decision Tree</a:t>
                      </a:r>
                      <a:endParaRPr sz="1200" b="1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0.820</a:t>
                      </a:r>
                    </a:p>
                  </a:txBody>
                  <a:tcPr marL="76200" marR="76200" marT="60960" marB="60960" anchor="ctr"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0.81</a:t>
                      </a:r>
                    </a:p>
                  </a:txBody>
                  <a:tcPr marL="76200" marR="76200" marT="60960" marB="60960" anchor="ctr"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0.81</a:t>
                      </a:r>
                    </a:p>
                  </a:txBody>
                  <a:tcPr marL="76200" marR="76200" marT="60960" marB="60960" anchor="ctr"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0.80</a:t>
                      </a:r>
                    </a:p>
                  </a:txBody>
                  <a:tcPr marL="76200" marR="76200" marT="60960" marB="60960" anchor="ctr"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0.742</a:t>
                      </a:r>
                    </a:p>
                  </a:txBody>
                  <a:tcPr marL="76200" marR="76200" marT="60960" marB="60960" anchor="ctr"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0.826</a:t>
                      </a:r>
                    </a:p>
                  </a:txBody>
                  <a:tcPr marL="76200" marR="76200" marT="60960" marB="60960" anchor="ctr"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0.156</a:t>
                      </a:r>
                    </a:p>
                  </a:txBody>
                  <a:tcPr marL="76200" marR="76200" marT="60960" marB="60960" anchor="ctr"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0.085</a:t>
                      </a:r>
                    </a:p>
                  </a:txBody>
                  <a:tcPr marL="76200" marR="76200" marT="60960" marB="6096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806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 b="1" dirty="0" err="1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Random_Model</a:t>
                      </a:r>
                      <a:endParaRPr lang="en-IN" sz="1200" b="1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0.869</a:t>
                      </a:r>
                    </a:p>
                  </a:txBody>
                  <a:tcPr marL="76200" marR="76200" marT="60960" marB="6096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0.848</a:t>
                      </a:r>
                    </a:p>
                  </a:txBody>
                  <a:tcPr marL="76200" marR="76200" marT="60960" marB="6096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0.87</a:t>
                      </a:r>
                    </a:p>
                  </a:txBody>
                  <a:tcPr marL="76200" marR="76200" marT="60960" marB="6096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0.84</a:t>
                      </a:r>
                    </a:p>
                  </a:txBody>
                  <a:tcPr marL="76200" marR="76200" marT="60960" marB="6096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0.804</a:t>
                      </a:r>
                    </a:p>
                  </a:txBody>
                  <a:tcPr marL="76200" marR="76200" marT="60960" marB="6096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0.866</a:t>
                      </a:r>
                    </a:p>
                  </a:txBody>
                  <a:tcPr marL="76200" marR="76200" marT="60960" marB="6096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0.132</a:t>
                      </a:r>
                    </a:p>
                  </a:txBody>
                  <a:tcPr marL="76200" marR="76200" marT="60960" marB="6096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0.039</a:t>
                      </a:r>
                    </a:p>
                  </a:txBody>
                  <a:tcPr marL="76200" marR="76200" marT="60960" marB="6096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6157308"/>
                  </a:ext>
                </a:extLst>
              </a:tr>
            </a:tbl>
          </a:graphicData>
        </a:graphic>
      </p:graphicFrame>
      <p:pic>
        <p:nvPicPr>
          <p:cNvPr id="11" name="Picture 10">
            <a:extLst>
              <a:ext uri="{FF2B5EF4-FFF2-40B4-BE49-F238E27FC236}">
                <a16:creationId xmlns:a16="http://schemas.microsoft.com/office/drawing/2014/main" id="{7C5C848C-2F2B-7AE6-EB38-7EDF9AA423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5539" y="3201811"/>
            <a:ext cx="4143868" cy="178152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44A1246-F00D-8B68-0645-AAD233D37C5C}"/>
              </a:ext>
            </a:extLst>
          </p:cNvPr>
          <p:cNvSpPr txBox="1"/>
          <p:nvPr/>
        </p:nvSpPr>
        <p:spPr>
          <a:xfrm>
            <a:off x="158044" y="3453938"/>
            <a:ext cx="5000978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1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Observations: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1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Implemented Logistic Regression, Decision Tree and Random Forest models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1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Random Forest is giving best results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1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Accuracy, precision, recall and F1 score of Random forest classifier is higher than other two models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1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Random forest is showing low bias and low variance comparing with other two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1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Feature importance in case of random forest is matching with initial f-test score values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p3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Problem Statement</a:t>
            </a:r>
            <a:endParaRPr dirty="0"/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94A2EB84-94C9-0A31-30B7-6829D8F86D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68799" y="1004711"/>
            <a:ext cx="4775201" cy="2551289"/>
          </a:xfrm>
        </p:spPr>
        <p:txBody>
          <a:bodyPr/>
          <a:lstStyle/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6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Client</a:t>
            </a:r>
            <a:r>
              <a:rPr lang="en-IN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N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r>
              <a:rPr lang="en-IN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Pet Care and pet food space.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6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Objective</a:t>
            </a:r>
            <a:r>
              <a:rPr lang="en-IN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IN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IN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 develop a solution approach to correctly classify the events as elimination or non-elimination.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Further c</a:t>
            </a:r>
            <a:r>
              <a:rPr lang="en-IN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lassify the elimination events into urination and defecation</a:t>
            </a:r>
            <a:endParaRPr lang="en-IN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p37"/>
          <p:cNvSpPr txBox="1">
            <a:spLocks noGrp="1"/>
          </p:cNvSpPr>
          <p:nvPr>
            <p:ph type="title"/>
          </p:nvPr>
        </p:nvSpPr>
        <p:spPr>
          <a:xfrm>
            <a:off x="415625" y="1707750"/>
            <a:ext cx="3253264" cy="1728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Model 2</a:t>
            </a:r>
            <a:endParaRPr dirty="0"/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94A2EB84-94C9-0A31-30B7-6829D8F86D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68799" y="1004711"/>
            <a:ext cx="4775201" cy="2551289"/>
          </a:xfrm>
        </p:spPr>
        <p:txBody>
          <a:bodyPr/>
          <a:lstStyle/>
          <a:p>
            <a:pPr marL="139700" indent="0">
              <a:lnSpc>
                <a:spcPct val="150000"/>
              </a:lnSpc>
            </a:pPr>
            <a:r>
              <a:rPr lang="en-IN" sz="16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Objective</a:t>
            </a:r>
            <a:r>
              <a:rPr lang="en-IN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IN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IN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lassify the Elimination events as </a:t>
            </a:r>
            <a:r>
              <a:rPr lang="en-IN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Urination</a:t>
            </a:r>
            <a:r>
              <a:rPr lang="en-IN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and defecation</a:t>
            </a:r>
          </a:p>
          <a:p>
            <a:pPr marL="4254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N" sz="16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39700" indent="0">
              <a:lnSpc>
                <a:spcPct val="150000"/>
              </a:lnSpc>
            </a:pPr>
            <a:endParaRPr lang="en-IN" sz="16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49327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p40"/>
          <p:cNvSpPr txBox="1">
            <a:spLocks noGrp="1"/>
          </p:cNvSpPr>
          <p:nvPr>
            <p:ph type="title"/>
          </p:nvPr>
        </p:nvSpPr>
        <p:spPr>
          <a:xfrm>
            <a:off x="415650" y="383955"/>
            <a:ext cx="8312700" cy="458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Feature Selection for Model 2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FD0177-0549-352A-833D-B2B7ED5C90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2779" y="191911"/>
            <a:ext cx="2443377" cy="46128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8C047AC-3B0D-8E78-CE20-F4E612AFAF1F}"/>
              </a:ext>
            </a:extLst>
          </p:cNvPr>
          <p:cNvSpPr txBox="1"/>
          <p:nvPr/>
        </p:nvSpPr>
        <p:spPr>
          <a:xfrm>
            <a:off x="386918" y="838552"/>
            <a:ext cx="544689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Features Selected:</a:t>
            </a:r>
          </a:p>
          <a:p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activity_time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event_duration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power, energy, E0,E1,E2,E3,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median_load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std_load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acf_sum_lag_1, acf_sum_lag_10, b1_std_load, median_lc1, median_lc2, median_lc3,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std_act_tm_load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Total: 17 features</a:t>
            </a: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EDA results, Event duration, Activity time, Power, energy,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w_diff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b1_std_load,b2_std_load, b3_std_load, b4_std_load are shown good results with target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 test is used as feature selection technique which gives importance to features based on statistical parameter.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Correlation heat map best features are selected(having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coeff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&gt;0.3).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the features are not showing strong correlation(in this case &gt;0.2) with target variable and showing high multicollinearity then it is dropped.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25944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p40"/>
          <p:cNvSpPr txBox="1">
            <a:spLocks noGrp="1"/>
          </p:cNvSpPr>
          <p:nvPr>
            <p:ph type="title"/>
          </p:nvPr>
        </p:nvSpPr>
        <p:spPr>
          <a:xfrm>
            <a:off x="415625" y="338733"/>
            <a:ext cx="8312700" cy="458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Model 2: Logistic Regression</a:t>
            </a:r>
            <a:endParaRPr dirty="0"/>
          </a:p>
        </p:txBody>
      </p:sp>
      <p:sp>
        <p:nvSpPr>
          <p:cNvPr id="825" name="Google Shape;825;p40"/>
          <p:cNvSpPr txBox="1">
            <a:spLocks noGrp="1"/>
          </p:cNvSpPr>
          <p:nvPr>
            <p:ph type="subTitle" idx="4"/>
          </p:nvPr>
        </p:nvSpPr>
        <p:spPr>
          <a:xfrm>
            <a:off x="458718" y="2840907"/>
            <a:ext cx="3877200" cy="26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Evaluation Metrics</a:t>
            </a:r>
            <a:endParaRPr dirty="0"/>
          </a:p>
        </p:txBody>
      </p:sp>
      <p:sp>
        <p:nvSpPr>
          <p:cNvPr id="826" name="Google Shape;826;p40"/>
          <p:cNvSpPr txBox="1">
            <a:spLocks noGrp="1"/>
          </p:cNvSpPr>
          <p:nvPr>
            <p:ph type="subTitle" idx="2"/>
          </p:nvPr>
        </p:nvSpPr>
        <p:spPr>
          <a:xfrm>
            <a:off x="415625" y="908564"/>
            <a:ext cx="3877200" cy="26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Confusion Matrix</a:t>
            </a:r>
            <a:endParaRPr dirty="0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9D6FE0D1-776D-8BDA-AEB3-BDE6E44B44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529743"/>
              </p:ext>
            </p:extLst>
          </p:nvPr>
        </p:nvGraphicFramePr>
        <p:xfrm>
          <a:off x="415625" y="1389089"/>
          <a:ext cx="3612444" cy="1182661"/>
        </p:xfrm>
        <a:graphic>
          <a:graphicData uri="http://schemas.openxmlformats.org/drawingml/2006/table">
            <a:tbl>
              <a:tblPr firstRow="1" bandRow="1">
                <a:tableStyleId>{2956FB3A-A873-4552-A289-B10F76F4576F}</a:tableStyleId>
              </a:tblPr>
              <a:tblGrid>
                <a:gridCol w="1204148">
                  <a:extLst>
                    <a:ext uri="{9D8B030D-6E8A-4147-A177-3AD203B41FA5}">
                      <a16:colId xmlns:a16="http://schemas.microsoft.com/office/drawing/2014/main" val="1425228530"/>
                    </a:ext>
                  </a:extLst>
                </a:gridCol>
                <a:gridCol w="1204148">
                  <a:extLst>
                    <a:ext uri="{9D8B030D-6E8A-4147-A177-3AD203B41FA5}">
                      <a16:colId xmlns:a16="http://schemas.microsoft.com/office/drawing/2014/main" val="2851388720"/>
                    </a:ext>
                  </a:extLst>
                </a:gridCol>
                <a:gridCol w="1204148">
                  <a:extLst>
                    <a:ext uri="{9D8B030D-6E8A-4147-A177-3AD203B41FA5}">
                      <a16:colId xmlns:a16="http://schemas.microsoft.com/office/drawing/2014/main" val="411111169"/>
                    </a:ext>
                  </a:extLst>
                </a:gridCol>
              </a:tblGrid>
              <a:tr h="376615">
                <a:tc>
                  <a:txBody>
                    <a:bodyPr/>
                    <a:lstStyle/>
                    <a:p>
                      <a:r>
                        <a:rPr lang="en-IN" b="1" dirty="0"/>
                        <a:t>Test Data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b="1" dirty="0"/>
                        <a:t>Predicted 0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b="1" dirty="0"/>
                        <a:t>Predicted</a:t>
                      </a:r>
                      <a:r>
                        <a:rPr lang="en-IN" dirty="0"/>
                        <a:t> 1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848661"/>
                  </a:ext>
                </a:extLst>
              </a:tr>
              <a:tr h="403023">
                <a:tc>
                  <a:txBody>
                    <a:bodyPr/>
                    <a:lstStyle/>
                    <a:p>
                      <a:r>
                        <a:rPr lang="en-IN" b="1" dirty="0"/>
                        <a:t>Actual 0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b="1" dirty="0"/>
                        <a:t>1568</a:t>
                      </a:r>
                    </a:p>
                  </a:txBody>
                  <a:tcP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b="1" dirty="0"/>
                        <a:t>104</a:t>
                      </a:r>
                    </a:p>
                  </a:txBody>
                  <a:tcP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7028260"/>
                  </a:ext>
                </a:extLst>
              </a:tr>
              <a:tr h="403023">
                <a:tc>
                  <a:txBody>
                    <a:bodyPr/>
                    <a:lstStyle/>
                    <a:p>
                      <a:r>
                        <a:rPr lang="en-IN" b="1" dirty="0"/>
                        <a:t>Actual 1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b="1" dirty="0"/>
                        <a:t>339</a:t>
                      </a:r>
                    </a:p>
                  </a:txBody>
                  <a:tcP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b="1" dirty="0"/>
                        <a:t>221</a:t>
                      </a:r>
                    </a:p>
                  </a:txBody>
                  <a:tcP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5313684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6495BE8E-77F4-43E1-37A6-F3580DFFF5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482" y="3306532"/>
            <a:ext cx="4124901" cy="1505160"/>
          </a:xfrm>
          <a:prstGeom prst="rect">
            <a:avLst/>
          </a:prstGeom>
        </p:spPr>
      </p:pic>
      <p:pic>
        <p:nvPicPr>
          <p:cNvPr id="14338" name="Picture 2">
            <a:extLst>
              <a:ext uri="{FF2B5EF4-FFF2-40B4-BE49-F238E27FC236}">
                <a16:creationId xmlns:a16="http://schemas.microsoft.com/office/drawing/2014/main" id="{18FE08BD-B629-4BCD-C3D9-C2944CD83E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4383" y="2601878"/>
            <a:ext cx="3270731" cy="2426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46F6C31-1E51-9182-28EE-F6DF342BF9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1975" y="420278"/>
            <a:ext cx="4511663" cy="2078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6454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p40"/>
          <p:cNvSpPr txBox="1">
            <a:spLocks noGrp="1"/>
          </p:cNvSpPr>
          <p:nvPr>
            <p:ph type="title"/>
          </p:nvPr>
        </p:nvSpPr>
        <p:spPr>
          <a:xfrm>
            <a:off x="415625" y="372600"/>
            <a:ext cx="8312700" cy="458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Model 2: Decision Tree</a:t>
            </a:r>
            <a:endParaRPr dirty="0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9D6FE0D1-776D-8BDA-AEB3-BDE6E44B44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5561986"/>
              </p:ext>
            </p:extLst>
          </p:nvPr>
        </p:nvGraphicFramePr>
        <p:xfrm>
          <a:off x="358412" y="1378846"/>
          <a:ext cx="3612444" cy="1126323"/>
        </p:xfrm>
        <a:graphic>
          <a:graphicData uri="http://schemas.openxmlformats.org/drawingml/2006/table">
            <a:tbl>
              <a:tblPr firstRow="1" bandRow="1">
                <a:tableStyleId>{2956FB3A-A873-4552-A289-B10F76F4576F}</a:tableStyleId>
              </a:tblPr>
              <a:tblGrid>
                <a:gridCol w="1204148">
                  <a:extLst>
                    <a:ext uri="{9D8B030D-6E8A-4147-A177-3AD203B41FA5}">
                      <a16:colId xmlns:a16="http://schemas.microsoft.com/office/drawing/2014/main" val="1425228530"/>
                    </a:ext>
                  </a:extLst>
                </a:gridCol>
                <a:gridCol w="1204148">
                  <a:extLst>
                    <a:ext uri="{9D8B030D-6E8A-4147-A177-3AD203B41FA5}">
                      <a16:colId xmlns:a16="http://schemas.microsoft.com/office/drawing/2014/main" val="2851388720"/>
                    </a:ext>
                  </a:extLst>
                </a:gridCol>
                <a:gridCol w="1204148">
                  <a:extLst>
                    <a:ext uri="{9D8B030D-6E8A-4147-A177-3AD203B41FA5}">
                      <a16:colId xmlns:a16="http://schemas.microsoft.com/office/drawing/2014/main" val="411111169"/>
                    </a:ext>
                  </a:extLst>
                </a:gridCol>
              </a:tblGrid>
              <a:tr h="320277">
                <a:tc>
                  <a:txBody>
                    <a:bodyPr/>
                    <a:lstStyle/>
                    <a:p>
                      <a:r>
                        <a:rPr lang="en-IN" b="1" dirty="0"/>
                        <a:t>Test Data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b="1" dirty="0"/>
                        <a:t>Predicted 0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b="1" dirty="0"/>
                        <a:t>Predicted</a:t>
                      </a:r>
                      <a:r>
                        <a:rPr lang="en-IN" dirty="0"/>
                        <a:t> 1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848661"/>
                  </a:ext>
                </a:extLst>
              </a:tr>
              <a:tr h="403023">
                <a:tc>
                  <a:txBody>
                    <a:bodyPr/>
                    <a:lstStyle/>
                    <a:p>
                      <a:r>
                        <a:rPr lang="en-IN" b="1" dirty="0"/>
                        <a:t>Actual 0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b="1" dirty="0"/>
                        <a:t>1469</a:t>
                      </a:r>
                    </a:p>
                  </a:txBody>
                  <a:tcP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b="1" dirty="0"/>
                        <a:t>203</a:t>
                      </a:r>
                    </a:p>
                  </a:txBody>
                  <a:tcP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7028260"/>
                  </a:ext>
                </a:extLst>
              </a:tr>
              <a:tr h="403023">
                <a:tc>
                  <a:txBody>
                    <a:bodyPr/>
                    <a:lstStyle/>
                    <a:p>
                      <a:r>
                        <a:rPr lang="en-IN" b="1" dirty="0"/>
                        <a:t>Actual 1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b="1" dirty="0"/>
                        <a:t>242</a:t>
                      </a:r>
                    </a:p>
                  </a:txBody>
                  <a:tcP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b="1" dirty="0"/>
                        <a:t>318</a:t>
                      </a:r>
                    </a:p>
                  </a:txBody>
                  <a:tcP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5313684"/>
                  </a:ext>
                </a:extLst>
              </a:tr>
            </a:tbl>
          </a:graphicData>
        </a:graphic>
      </p:graphicFrame>
      <p:sp>
        <p:nvSpPr>
          <p:cNvPr id="10" name="Google Shape;826;p40">
            <a:extLst>
              <a:ext uri="{FF2B5EF4-FFF2-40B4-BE49-F238E27FC236}">
                <a16:creationId xmlns:a16="http://schemas.microsoft.com/office/drawing/2014/main" id="{62D19AA0-6B68-1F34-D779-FCB42FF242CC}"/>
              </a:ext>
            </a:extLst>
          </p:cNvPr>
          <p:cNvSpPr txBox="1">
            <a:spLocks/>
          </p:cNvSpPr>
          <p:nvPr/>
        </p:nvSpPr>
        <p:spPr>
          <a:xfrm>
            <a:off x="358412" y="919389"/>
            <a:ext cx="3877200" cy="2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alibri"/>
              <a:buNone/>
              <a:defRPr sz="12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alibri"/>
              <a:buNone/>
              <a:defRPr sz="12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alibri"/>
              <a:buNone/>
              <a:defRPr sz="12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alibri"/>
              <a:buNone/>
              <a:defRPr sz="12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alibri"/>
              <a:buNone/>
              <a:defRPr sz="12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alibri"/>
              <a:buNone/>
              <a:defRPr sz="12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alibri"/>
              <a:buNone/>
              <a:defRPr sz="12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alibri"/>
              <a:buNone/>
              <a:defRPr sz="12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alibri"/>
              <a:buNone/>
              <a:defRPr sz="12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/>
            <a:r>
              <a:rPr lang="en-IN" dirty="0"/>
              <a:t>Confusion Matrix</a:t>
            </a:r>
          </a:p>
        </p:txBody>
      </p:sp>
      <p:sp>
        <p:nvSpPr>
          <p:cNvPr id="11" name="Google Shape;825;p40">
            <a:extLst>
              <a:ext uri="{FF2B5EF4-FFF2-40B4-BE49-F238E27FC236}">
                <a16:creationId xmlns:a16="http://schemas.microsoft.com/office/drawing/2014/main" id="{EE45B6B4-0C03-4887-B2AB-51548DE5396E}"/>
              </a:ext>
            </a:extLst>
          </p:cNvPr>
          <p:cNvSpPr txBox="1">
            <a:spLocks/>
          </p:cNvSpPr>
          <p:nvPr/>
        </p:nvSpPr>
        <p:spPr>
          <a:xfrm>
            <a:off x="358412" y="2825367"/>
            <a:ext cx="3877200" cy="2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alibri"/>
              <a:buNone/>
              <a:defRPr sz="12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alibri"/>
              <a:buNone/>
              <a:defRPr sz="12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alibri"/>
              <a:buNone/>
              <a:defRPr sz="12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alibri"/>
              <a:buNone/>
              <a:defRPr sz="12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alibri"/>
              <a:buNone/>
              <a:defRPr sz="12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alibri"/>
              <a:buNone/>
              <a:defRPr sz="12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alibri"/>
              <a:buNone/>
              <a:defRPr sz="12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alibri"/>
              <a:buNone/>
              <a:defRPr sz="12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alibri"/>
              <a:buNone/>
              <a:defRPr sz="12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/>
            <a:r>
              <a:rPr lang="en-IN" dirty="0"/>
              <a:t>Evaluation Metrics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36BFF2-982B-BA92-A6AA-9C9068E6D8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412" y="3290386"/>
            <a:ext cx="4058216" cy="159089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E120ECF-B890-6B5E-6DC9-F70873DFBC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0109" y="1079016"/>
            <a:ext cx="4058216" cy="1963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6618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p40"/>
          <p:cNvSpPr txBox="1">
            <a:spLocks noGrp="1"/>
          </p:cNvSpPr>
          <p:nvPr>
            <p:ph type="title"/>
          </p:nvPr>
        </p:nvSpPr>
        <p:spPr>
          <a:xfrm>
            <a:off x="415625" y="372600"/>
            <a:ext cx="8312700" cy="458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Model 2: Random Forest</a:t>
            </a:r>
            <a:endParaRPr dirty="0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9D6FE0D1-776D-8BDA-AEB3-BDE6E44B44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7038530"/>
              </p:ext>
            </p:extLst>
          </p:nvPr>
        </p:nvGraphicFramePr>
        <p:xfrm>
          <a:off x="358411" y="1311038"/>
          <a:ext cx="3612444" cy="1209069"/>
        </p:xfrm>
        <a:graphic>
          <a:graphicData uri="http://schemas.openxmlformats.org/drawingml/2006/table">
            <a:tbl>
              <a:tblPr firstRow="1" bandRow="1">
                <a:tableStyleId>{2956FB3A-A873-4552-A289-B10F76F4576F}</a:tableStyleId>
              </a:tblPr>
              <a:tblGrid>
                <a:gridCol w="1204148">
                  <a:extLst>
                    <a:ext uri="{9D8B030D-6E8A-4147-A177-3AD203B41FA5}">
                      <a16:colId xmlns:a16="http://schemas.microsoft.com/office/drawing/2014/main" val="1425228530"/>
                    </a:ext>
                  </a:extLst>
                </a:gridCol>
                <a:gridCol w="1204148">
                  <a:extLst>
                    <a:ext uri="{9D8B030D-6E8A-4147-A177-3AD203B41FA5}">
                      <a16:colId xmlns:a16="http://schemas.microsoft.com/office/drawing/2014/main" val="2851388720"/>
                    </a:ext>
                  </a:extLst>
                </a:gridCol>
                <a:gridCol w="1204148">
                  <a:extLst>
                    <a:ext uri="{9D8B030D-6E8A-4147-A177-3AD203B41FA5}">
                      <a16:colId xmlns:a16="http://schemas.microsoft.com/office/drawing/2014/main" val="411111169"/>
                    </a:ext>
                  </a:extLst>
                </a:gridCol>
              </a:tblGrid>
              <a:tr h="403023">
                <a:tc>
                  <a:txBody>
                    <a:bodyPr/>
                    <a:lstStyle/>
                    <a:p>
                      <a:r>
                        <a:rPr lang="en-IN" b="1" dirty="0"/>
                        <a:t>Test Data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b="1" dirty="0"/>
                        <a:t>Predicted 0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b="1" dirty="0"/>
                        <a:t>Predicted</a:t>
                      </a:r>
                      <a:r>
                        <a:rPr lang="en-IN" dirty="0"/>
                        <a:t> 1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848661"/>
                  </a:ext>
                </a:extLst>
              </a:tr>
              <a:tr h="403023">
                <a:tc>
                  <a:txBody>
                    <a:bodyPr/>
                    <a:lstStyle/>
                    <a:p>
                      <a:r>
                        <a:rPr lang="en-IN" b="1" dirty="0"/>
                        <a:t>Actual 0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b="1" dirty="0"/>
                        <a:t>1552</a:t>
                      </a:r>
                    </a:p>
                  </a:txBody>
                  <a:tcP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b="1" dirty="0"/>
                        <a:t>120</a:t>
                      </a:r>
                    </a:p>
                  </a:txBody>
                  <a:tcP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7028260"/>
                  </a:ext>
                </a:extLst>
              </a:tr>
              <a:tr h="403023">
                <a:tc>
                  <a:txBody>
                    <a:bodyPr/>
                    <a:lstStyle/>
                    <a:p>
                      <a:r>
                        <a:rPr lang="en-IN" b="1" dirty="0"/>
                        <a:t>Actual 1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b="1" dirty="0"/>
                        <a:t>202</a:t>
                      </a:r>
                    </a:p>
                  </a:txBody>
                  <a:tcP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b="1" dirty="0"/>
                        <a:t>358</a:t>
                      </a:r>
                    </a:p>
                  </a:txBody>
                  <a:tcP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5313684"/>
                  </a:ext>
                </a:extLst>
              </a:tr>
            </a:tbl>
          </a:graphicData>
        </a:graphic>
      </p:graphicFrame>
      <p:sp>
        <p:nvSpPr>
          <p:cNvPr id="10" name="Google Shape;826;p40">
            <a:extLst>
              <a:ext uri="{FF2B5EF4-FFF2-40B4-BE49-F238E27FC236}">
                <a16:creationId xmlns:a16="http://schemas.microsoft.com/office/drawing/2014/main" id="{62D19AA0-6B68-1F34-D779-FCB42FF242CC}"/>
              </a:ext>
            </a:extLst>
          </p:cNvPr>
          <p:cNvSpPr txBox="1">
            <a:spLocks/>
          </p:cNvSpPr>
          <p:nvPr/>
        </p:nvSpPr>
        <p:spPr>
          <a:xfrm>
            <a:off x="358411" y="940969"/>
            <a:ext cx="3877200" cy="2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alibri"/>
              <a:buNone/>
              <a:defRPr sz="12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alibri"/>
              <a:buNone/>
              <a:defRPr sz="12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alibri"/>
              <a:buNone/>
              <a:defRPr sz="12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alibri"/>
              <a:buNone/>
              <a:defRPr sz="12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alibri"/>
              <a:buNone/>
              <a:defRPr sz="12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alibri"/>
              <a:buNone/>
              <a:defRPr sz="12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alibri"/>
              <a:buNone/>
              <a:defRPr sz="12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alibri"/>
              <a:buNone/>
              <a:defRPr sz="12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alibri"/>
              <a:buNone/>
              <a:defRPr sz="12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/>
            <a:r>
              <a:rPr lang="en-IN" dirty="0"/>
              <a:t>Confusion Matrix</a:t>
            </a:r>
          </a:p>
        </p:txBody>
      </p:sp>
      <p:sp>
        <p:nvSpPr>
          <p:cNvPr id="11" name="Google Shape;825;p40">
            <a:extLst>
              <a:ext uri="{FF2B5EF4-FFF2-40B4-BE49-F238E27FC236}">
                <a16:creationId xmlns:a16="http://schemas.microsoft.com/office/drawing/2014/main" id="{EE45B6B4-0C03-4887-B2AB-51548DE5396E}"/>
              </a:ext>
            </a:extLst>
          </p:cNvPr>
          <p:cNvSpPr txBox="1">
            <a:spLocks/>
          </p:cNvSpPr>
          <p:nvPr/>
        </p:nvSpPr>
        <p:spPr>
          <a:xfrm>
            <a:off x="415625" y="2920742"/>
            <a:ext cx="3877200" cy="2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alibri"/>
              <a:buNone/>
              <a:defRPr sz="12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alibri"/>
              <a:buNone/>
              <a:defRPr sz="12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alibri"/>
              <a:buNone/>
              <a:defRPr sz="12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alibri"/>
              <a:buNone/>
              <a:defRPr sz="12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alibri"/>
              <a:buNone/>
              <a:defRPr sz="12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alibri"/>
              <a:buNone/>
              <a:defRPr sz="12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alibri"/>
              <a:buNone/>
              <a:defRPr sz="12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alibri"/>
              <a:buNone/>
              <a:defRPr sz="12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alibri"/>
              <a:buNone/>
              <a:defRPr sz="12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/>
            <a:r>
              <a:rPr lang="en-IN" dirty="0"/>
              <a:t>Evaluation Metrics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BF6453-77D3-D9D1-7733-421B3B59B3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666" y="3290811"/>
            <a:ext cx="4048690" cy="1600423"/>
          </a:xfrm>
          <a:prstGeom prst="rect">
            <a:avLst/>
          </a:prstGeom>
        </p:spPr>
      </p:pic>
      <p:pic>
        <p:nvPicPr>
          <p:cNvPr id="16386" name="Picture 2">
            <a:extLst>
              <a:ext uri="{FF2B5EF4-FFF2-40B4-BE49-F238E27FC236}">
                <a16:creationId xmlns:a16="http://schemas.microsoft.com/office/drawing/2014/main" id="{DCCBEBA9-DEDC-F2F6-AB11-22D1D39E50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2646" y="2166925"/>
            <a:ext cx="2988223" cy="2909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DBB024A-0D74-A85F-D5C6-3534A9ED68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7402" y="235813"/>
            <a:ext cx="4038477" cy="1931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7214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p42"/>
          <p:cNvSpPr txBox="1">
            <a:spLocks noGrp="1"/>
          </p:cNvSpPr>
          <p:nvPr>
            <p:ph type="title"/>
          </p:nvPr>
        </p:nvSpPr>
        <p:spPr>
          <a:xfrm>
            <a:off x="415625" y="304866"/>
            <a:ext cx="8312700" cy="458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Model 2 Comparison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" name="Google Shape;923;p55">
            <a:extLst>
              <a:ext uri="{FF2B5EF4-FFF2-40B4-BE49-F238E27FC236}">
                <a16:creationId xmlns:a16="http://schemas.microsoft.com/office/drawing/2014/main" id="{D448F809-A764-332D-CF6A-DD5704274C6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64051436"/>
              </p:ext>
            </p:extLst>
          </p:nvPr>
        </p:nvGraphicFramePr>
        <p:xfrm>
          <a:off x="214438" y="1061156"/>
          <a:ext cx="8513887" cy="2561079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3208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918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05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8053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3857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35377">
                  <a:extLst>
                    <a:ext uri="{9D8B030D-6E8A-4147-A177-3AD203B41FA5}">
                      <a16:colId xmlns:a16="http://schemas.microsoft.com/office/drawing/2014/main" val="3332869291"/>
                    </a:ext>
                  </a:extLst>
                </a:gridCol>
                <a:gridCol w="938992">
                  <a:extLst>
                    <a:ext uri="{9D8B030D-6E8A-4147-A177-3AD203B41FA5}">
                      <a16:colId xmlns:a16="http://schemas.microsoft.com/office/drawing/2014/main" val="636241729"/>
                    </a:ext>
                  </a:extLst>
                </a:gridCol>
              </a:tblGrid>
              <a:tr h="664546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Metric</a:t>
                      </a:r>
                      <a:endParaRPr b="1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accuracy</a:t>
                      </a:r>
                      <a:endParaRPr b="1" dirty="0">
                        <a:solidFill>
                          <a:schemeClr val="tx2">
                            <a:lumMod val="50000"/>
                          </a:schemeClr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f1_score</a:t>
                      </a:r>
                      <a:endParaRPr b="1" dirty="0">
                        <a:solidFill>
                          <a:schemeClr val="tx2">
                            <a:lumMod val="50000"/>
                          </a:schemeClr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precision</a:t>
                      </a:r>
                      <a:endParaRPr b="1" dirty="0">
                        <a:solidFill>
                          <a:schemeClr val="tx2">
                            <a:lumMod val="50000"/>
                          </a:schemeClr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recall</a:t>
                      </a:r>
                      <a:endParaRPr b="1" dirty="0">
                        <a:solidFill>
                          <a:schemeClr val="tx2">
                            <a:lumMod val="50000"/>
                          </a:schemeClr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roc_auc</a:t>
                      </a:r>
                      <a:endParaRPr b="1" dirty="0">
                        <a:solidFill>
                          <a:schemeClr val="tx2">
                            <a:lumMod val="50000"/>
                          </a:schemeClr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CV score</a:t>
                      </a:r>
                      <a:endParaRPr b="1" dirty="0">
                        <a:solidFill>
                          <a:schemeClr val="tx2">
                            <a:lumMod val="50000"/>
                          </a:schemeClr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b="1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Bias</a:t>
                      </a:r>
                      <a:endParaRPr b="1" dirty="0">
                        <a:solidFill>
                          <a:schemeClr val="tx2">
                            <a:lumMod val="50000"/>
                          </a:schemeClr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b="1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Variance</a:t>
                      </a:r>
                      <a:endParaRPr b="1" dirty="0">
                        <a:solidFill>
                          <a:schemeClr val="tx2">
                            <a:lumMod val="50000"/>
                          </a:schemeClr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4546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Logistic Regression</a:t>
                      </a:r>
                      <a:endParaRPr sz="1200" b="1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0.80</a:t>
                      </a:r>
                    </a:p>
                  </a:txBody>
                  <a:tcPr marL="76200" marR="76200" marT="60960" marB="60960" anchor="ctr"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0.78</a:t>
                      </a:r>
                    </a:p>
                  </a:txBody>
                  <a:tcPr marL="76200" marR="76200" marT="60960" marB="60960" anchor="ctr"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0.80</a:t>
                      </a:r>
                    </a:p>
                  </a:txBody>
                  <a:tcPr marL="76200" marR="76200" marT="60960" marB="60960" anchor="ctr"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0.78</a:t>
                      </a:r>
                    </a:p>
                  </a:txBody>
                  <a:tcPr marL="76200" marR="76200" marT="60960" marB="60960" anchor="ctr"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0.66</a:t>
                      </a:r>
                    </a:p>
                  </a:txBody>
                  <a:tcPr marL="76200" marR="76200" marT="60960" marB="60960" anchor="ctr"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0.51</a:t>
                      </a:r>
                    </a:p>
                  </a:txBody>
                  <a:tcPr marL="76200" marR="76200" marT="60960" marB="60960" anchor="ctr"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0.199</a:t>
                      </a:r>
                    </a:p>
                  </a:txBody>
                  <a:tcPr marL="76200" marR="76200" marT="60960" marB="60960" anchor="ctr"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0.011</a:t>
                      </a:r>
                    </a:p>
                  </a:txBody>
                  <a:tcPr marL="76200" marR="76200" marT="60960" marB="6096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744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 b="1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Decision Tree</a:t>
                      </a:r>
                      <a:endParaRPr sz="1200" b="1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0.81</a:t>
                      </a:r>
                    </a:p>
                  </a:txBody>
                  <a:tcPr marL="76200" marR="76200" marT="60960" marB="60960" anchor="ctr"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0.81</a:t>
                      </a:r>
                    </a:p>
                  </a:txBody>
                  <a:tcPr marL="76200" marR="76200" marT="60960" marB="60960" anchor="ctr"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0.81</a:t>
                      </a:r>
                    </a:p>
                  </a:txBody>
                  <a:tcPr marL="76200" marR="76200" marT="60960" marB="60960" anchor="ctr"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0.81</a:t>
                      </a:r>
                    </a:p>
                  </a:txBody>
                  <a:tcPr marL="76200" marR="76200" marT="60960" marB="60960" anchor="ctr"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0.72</a:t>
                      </a:r>
                    </a:p>
                  </a:txBody>
                  <a:tcPr marL="76200" marR="76200" marT="60960" marB="60960" anchor="ctr"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0.80</a:t>
                      </a:r>
                    </a:p>
                  </a:txBody>
                  <a:tcPr marL="76200" marR="76200" marT="60960" marB="60960" anchor="ctr"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0.160</a:t>
                      </a:r>
                    </a:p>
                  </a:txBody>
                  <a:tcPr marL="76200" marR="76200" marT="60960" marB="60960" anchor="ctr"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0.112</a:t>
                      </a:r>
                    </a:p>
                  </a:txBody>
                  <a:tcPr marL="76200" marR="76200" marT="60960" marB="6096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4546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 b="1" dirty="0" err="1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Random_Model</a:t>
                      </a:r>
                      <a:endParaRPr lang="en-IN" sz="1200" b="1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0.85</a:t>
                      </a:r>
                    </a:p>
                  </a:txBody>
                  <a:tcPr marL="76200" marR="76200" marT="60960" marB="6096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0.83</a:t>
                      </a:r>
                    </a:p>
                  </a:txBody>
                  <a:tcPr marL="76200" marR="76200" marT="60960" marB="6096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0.84</a:t>
                      </a:r>
                    </a:p>
                  </a:txBody>
                  <a:tcPr marL="76200" marR="76200" marT="60960" marB="6096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0.85</a:t>
                      </a:r>
                    </a:p>
                  </a:txBody>
                  <a:tcPr marL="76200" marR="76200" marT="60960" marB="6096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0.74</a:t>
                      </a:r>
                    </a:p>
                  </a:txBody>
                  <a:tcPr marL="76200" marR="76200" marT="60960" marB="6096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0.836</a:t>
                      </a:r>
                    </a:p>
                  </a:txBody>
                  <a:tcPr marL="76200" marR="76200" marT="60960" marB="6096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0.150</a:t>
                      </a:r>
                    </a:p>
                  </a:txBody>
                  <a:tcPr marL="76200" marR="76200" marT="60960" marB="6096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0.067</a:t>
                      </a:r>
                    </a:p>
                  </a:txBody>
                  <a:tcPr marL="76200" marR="76200" marT="60960" marB="6096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6157308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EADA1C34-9A09-7E48-A69F-970DEC0D6551}"/>
              </a:ext>
            </a:extLst>
          </p:cNvPr>
          <p:cNvSpPr txBox="1"/>
          <p:nvPr/>
        </p:nvSpPr>
        <p:spPr>
          <a:xfrm>
            <a:off x="214438" y="3928455"/>
            <a:ext cx="81639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Based on evaluation metrics and feature importance RF model is selected.</a:t>
            </a:r>
          </a:p>
        </p:txBody>
      </p:sp>
    </p:spTree>
    <p:extLst>
      <p:ext uri="{BB962C8B-B14F-4D97-AF65-F5344CB8AC3E}">
        <p14:creationId xmlns:p14="http://schemas.microsoft.com/office/powerpoint/2010/main" val="29789537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p42"/>
          <p:cNvSpPr txBox="1">
            <a:spLocks noGrp="1"/>
          </p:cNvSpPr>
          <p:nvPr>
            <p:ph type="title"/>
          </p:nvPr>
        </p:nvSpPr>
        <p:spPr>
          <a:xfrm>
            <a:off x="415625" y="237132"/>
            <a:ext cx="8312700" cy="458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Error Analysis (Model RF1 &amp; 2) </a:t>
            </a: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552C4177-4420-3F7E-B385-209FA8E278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042" y="863050"/>
            <a:ext cx="3673593" cy="3725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>
            <a:extLst>
              <a:ext uri="{FF2B5EF4-FFF2-40B4-BE49-F238E27FC236}">
                <a16:creationId xmlns:a16="http://schemas.microsoft.com/office/drawing/2014/main" id="{A220EE4C-B003-AD80-0E25-B615CBF68B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975" y="727582"/>
            <a:ext cx="4098284" cy="3928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ED08C7D-136F-2548-B3F5-3041845EC310}"/>
              </a:ext>
            </a:extLst>
          </p:cNvPr>
          <p:cNvSpPr txBox="1"/>
          <p:nvPr/>
        </p:nvSpPr>
        <p:spPr>
          <a:xfrm>
            <a:off x="1072444" y="4656115"/>
            <a:ext cx="25512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Decision plot: Model RF 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B44304-E3FE-F11B-3151-8E6EAB7BE8C7}"/>
              </a:ext>
            </a:extLst>
          </p:cNvPr>
          <p:cNvSpPr txBox="1"/>
          <p:nvPr/>
        </p:nvSpPr>
        <p:spPr>
          <a:xfrm>
            <a:off x="5520267" y="4656115"/>
            <a:ext cx="25512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Decision plot: Model RF 2</a:t>
            </a:r>
          </a:p>
        </p:txBody>
      </p:sp>
    </p:spTree>
    <p:extLst>
      <p:ext uri="{BB962C8B-B14F-4D97-AF65-F5344CB8AC3E}">
        <p14:creationId xmlns:p14="http://schemas.microsoft.com/office/powerpoint/2010/main" val="107647562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p37"/>
          <p:cNvSpPr txBox="1">
            <a:spLocks noGrp="1"/>
          </p:cNvSpPr>
          <p:nvPr>
            <p:ph type="title"/>
          </p:nvPr>
        </p:nvSpPr>
        <p:spPr>
          <a:xfrm>
            <a:off x="415625" y="372600"/>
            <a:ext cx="8312700" cy="458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Business Insights</a:t>
            </a:r>
            <a:endParaRPr dirty="0"/>
          </a:p>
        </p:txBody>
      </p:sp>
      <p:sp>
        <p:nvSpPr>
          <p:cNvPr id="804" name="Google Shape;804;p37"/>
          <p:cNvSpPr txBox="1">
            <a:spLocks noGrp="1"/>
          </p:cNvSpPr>
          <p:nvPr>
            <p:ph type="body" idx="1"/>
          </p:nvPr>
        </p:nvSpPr>
        <p:spPr>
          <a:xfrm>
            <a:off x="415625" y="975784"/>
            <a:ext cx="8312700" cy="3638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171450" indent="-171450">
              <a:lnSpc>
                <a:spcPct val="200000"/>
              </a:lnSpc>
            </a:pPr>
            <a:r>
              <a:rPr lang="en-US" sz="12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Ti</a:t>
            </a:r>
            <a:r>
              <a:rPr lang="en-US" sz="1200" dirty="0"/>
              <a:t>me series l</a:t>
            </a:r>
            <a:r>
              <a:rPr lang="en-US" sz="12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oad sensor data is an important source of  information for cat activity prediction.</a:t>
            </a:r>
          </a:p>
          <a:p>
            <a:pPr marL="171450" indent="-171450">
              <a:lnSpc>
                <a:spcPct val="200000"/>
              </a:lnSpc>
            </a:pPr>
            <a:r>
              <a:rPr lang="en-US" sz="1200" dirty="0"/>
              <a:t>Details of activity(free text) could be an important feature for tagging cat event.</a:t>
            </a:r>
          </a:p>
          <a:p>
            <a:pPr marL="171450" indent="-171450">
              <a:lnSpc>
                <a:spcPct val="200000"/>
              </a:lnSpc>
            </a:pPr>
            <a:r>
              <a:rPr lang="en-IN" sz="1200" dirty="0"/>
              <a:t>Top features (activity time, power, energy, load sensor mean, std)  are deciding factors to predict cat’s activity . </a:t>
            </a:r>
          </a:p>
          <a:p>
            <a:pPr marL="171450" indent="-171450">
              <a:lnSpc>
                <a:spcPct val="200000"/>
              </a:lnSpc>
            </a:pPr>
            <a:r>
              <a:rPr lang="en-US" sz="12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Elimination and non-elimination activity </a:t>
            </a:r>
            <a:r>
              <a:rPr lang="en-US" sz="1200" dirty="0"/>
              <a:t>gives an idea about pet’s health. Hence any malfunction in load sensor values can mislead about activities.</a:t>
            </a:r>
          </a:p>
          <a:p>
            <a:pPr marL="171450" indent="-171450">
              <a:lnSpc>
                <a:spcPct val="200000"/>
              </a:lnSpc>
            </a:pPr>
            <a:r>
              <a:rPr lang="en-US" sz="12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More load sensor</a:t>
            </a:r>
            <a:r>
              <a:rPr lang="en-US" sz="1200" dirty="0"/>
              <a:t>s can provide more precise information about cat’s activity, but price of product will become high.</a:t>
            </a:r>
          </a:p>
          <a:p>
            <a:pPr marL="0" indent="0">
              <a:lnSpc>
                <a:spcPct val="200000"/>
              </a:lnSpc>
              <a:buNone/>
            </a:pPr>
            <a:endParaRPr lang="en-US" sz="1200" dirty="0"/>
          </a:p>
          <a:p>
            <a:pPr marL="0" indent="0">
              <a:lnSpc>
                <a:spcPct val="200000"/>
              </a:lnSpc>
              <a:buNone/>
            </a:pPr>
            <a:r>
              <a:rPr lang="en-US" sz="1200" dirty="0"/>
              <a:t> </a:t>
            </a:r>
            <a:endParaRPr lang="en-US" sz="12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400"/>
              </a:spcAft>
              <a:buNone/>
            </a:pPr>
            <a:endParaRPr sz="1200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p37"/>
          <p:cNvSpPr txBox="1">
            <a:spLocks noGrp="1"/>
          </p:cNvSpPr>
          <p:nvPr>
            <p:ph type="title"/>
          </p:nvPr>
        </p:nvSpPr>
        <p:spPr>
          <a:xfrm>
            <a:off x="415625" y="372600"/>
            <a:ext cx="8312700" cy="458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</a:t>
            </a:r>
            <a:endParaRPr dirty="0"/>
          </a:p>
        </p:txBody>
      </p:sp>
      <p:sp>
        <p:nvSpPr>
          <p:cNvPr id="804" name="Google Shape;804;p37"/>
          <p:cNvSpPr txBox="1">
            <a:spLocks noGrp="1"/>
          </p:cNvSpPr>
          <p:nvPr>
            <p:ph type="body" idx="1"/>
          </p:nvPr>
        </p:nvSpPr>
        <p:spPr>
          <a:xfrm>
            <a:off x="415624" y="975784"/>
            <a:ext cx="8626775" cy="3638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171450" indent="-171450">
              <a:lnSpc>
                <a:spcPct val="200000"/>
              </a:lnSpc>
            </a:pPr>
            <a:r>
              <a:rPr lang="en-US" sz="1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Load sensor va</a:t>
            </a:r>
            <a:r>
              <a:rPr lang="en-US" sz="1400" dirty="0"/>
              <a:t>lues will be different for elimination and non-elimination case hence </a:t>
            </a:r>
            <a:r>
              <a:rPr lang="en-US" sz="1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any statistical transformation data will also differ for each activity.</a:t>
            </a:r>
          </a:p>
          <a:p>
            <a:pPr marL="171450" indent="-171450">
              <a:lnSpc>
                <a:spcPct val="200000"/>
              </a:lnSpc>
            </a:pPr>
            <a:r>
              <a:rPr lang="en-US" sz="1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Urination is most common activity among cats.</a:t>
            </a:r>
          </a:p>
          <a:p>
            <a:pPr marL="171450" indent="-171450">
              <a:lnSpc>
                <a:spcPct val="200000"/>
              </a:lnSpc>
            </a:pPr>
            <a:r>
              <a:rPr lang="en-US" sz="1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The patterns are not similar across different cat morphology.</a:t>
            </a:r>
          </a:p>
          <a:p>
            <a:pPr marL="171450" indent="-171450">
              <a:lnSpc>
                <a:spcPct val="200000"/>
              </a:lnSpc>
            </a:pPr>
            <a:r>
              <a:rPr lang="en-US" sz="1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Activity time is highest fo</a:t>
            </a:r>
            <a:r>
              <a:rPr lang="en-US" sz="1400" dirty="0"/>
              <a:t>r defecation activity followed by urination and non-elimination.</a:t>
            </a:r>
            <a:endParaRPr lang="en-US" sz="1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1450" indent="-171450">
              <a:lnSpc>
                <a:spcPct val="200000"/>
              </a:lnSpc>
            </a:pPr>
            <a:r>
              <a:rPr lang="en-US" sz="1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Statistical measures(mean, variance) varies for each cat activity.</a:t>
            </a:r>
          </a:p>
          <a:p>
            <a:pPr marL="171450" indent="-171450">
              <a:lnSpc>
                <a:spcPct val="200000"/>
              </a:lnSpc>
            </a:pPr>
            <a:r>
              <a:rPr lang="en-US" sz="1400" dirty="0"/>
              <a:t>Power, Activity time, Energy(E0-E4),  b1_std load etc. are the best features .</a:t>
            </a:r>
          </a:p>
          <a:p>
            <a:pPr marL="171450" indent="-171450">
              <a:lnSpc>
                <a:spcPct val="200000"/>
              </a:lnSpc>
            </a:pPr>
            <a:r>
              <a:rPr lang="en-US" sz="1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Random For</a:t>
            </a:r>
            <a:r>
              <a:rPr lang="en-US" sz="1400" dirty="0"/>
              <a:t>est gives best results in both cases with low bias and low variance.</a:t>
            </a:r>
            <a:endParaRPr lang="en-US" sz="1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1450" indent="-171450">
              <a:lnSpc>
                <a:spcPct val="200000"/>
              </a:lnSpc>
            </a:pPr>
            <a:endParaRPr lang="en-US" sz="1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492065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8" name="Google Shape;1138;p53"/>
          <p:cNvSpPr txBox="1">
            <a:spLocks noGrp="1"/>
          </p:cNvSpPr>
          <p:nvPr>
            <p:ph type="subTitle" idx="1"/>
          </p:nvPr>
        </p:nvSpPr>
        <p:spPr>
          <a:xfrm>
            <a:off x="3396050" y="2125925"/>
            <a:ext cx="4648200" cy="231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 you have any questions?</a:t>
            </a:r>
            <a:endParaRPr/>
          </a:p>
        </p:txBody>
      </p:sp>
      <p:sp>
        <p:nvSpPr>
          <p:cNvPr id="1139" name="Google Shape;1139;p53"/>
          <p:cNvSpPr txBox="1">
            <a:spLocks noGrp="1"/>
          </p:cNvSpPr>
          <p:nvPr>
            <p:ph type="subTitle" idx="2"/>
          </p:nvPr>
        </p:nvSpPr>
        <p:spPr>
          <a:xfrm>
            <a:off x="3396050" y="2452499"/>
            <a:ext cx="4648200" cy="190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Name</a:t>
            </a:r>
            <a:endParaRPr/>
          </a:p>
        </p:txBody>
      </p:sp>
      <p:sp>
        <p:nvSpPr>
          <p:cNvPr id="1140" name="Google Shape;1140;p53"/>
          <p:cNvSpPr txBox="1">
            <a:spLocks noGrp="1"/>
          </p:cNvSpPr>
          <p:nvPr>
            <p:ph type="subTitle" idx="3"/>
          </p:nvPr>
        </p:nvSpPr>
        <p:spPr>
          <a:xfrm>
            <a:off x="3396050" y="2671599"/>
            <a:ext cx="4648200" cy="3078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addyouremail@tigeranalytics.com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 you phone number</a:t>
            </a:r>
            <a:endParaRPr/>
          </a:p>
        </p:txBody>
      </p:sp>
      <p:sp>
        <p:nvSpPr>
          <p:cNvPr id="1141" name="Google Shape;1141;p53"/>
          <p:cNvSpPr txBox="1">
            <a:spLocks noGrp="1"/>
          </p:cNvSpPr>
          <p:nvPr>
            <p:ph type="title"/>
          </p:nvPr>
        </p:nvSpPr>
        <p:spPr>
          <a:xfrm>
            <a:off x="3396050" y="1066800"/>
            <a:ext cx="4648200" cy="1112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p3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Provided</a:t>
            </a:r>
            <a:endParaRPr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823387-25CA-40A2-AC7F-F9B2F0F9C3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766" y="1462317"/>
            <a:ext cx="3877200" cy="3238800"/>
          </a:xfrm>
        </p:spPr>
        <p:txBody>
          <a:bodyPr/>
          <a:lstStyle/>
          <a:p>
            <a:r>
              <a:rPr lang="en-IN" sz="1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</a:t>
            </a:r>
            <a:r>
              <a:rPr lang="en-IN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ata contains timesteps and Load Sensor values</a:t>
            </a:r>
            <a:endParaRPr lang="en-IN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94A2EB84-94C9-0A31-30B7-6829D8F86D0C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-162765" y="1112983"/>
            <a:ext cx="3877200" cy="260400"/>
          </a:xfrm>
        </p:spPr>
        <p:txBody>
          <a:bodyPr/>
          <a:lstStyle/>
          <a:p>
            <a:pPr marL="139700" indent="0" algn="ctr"/>
            <a:r>
              <a:rPr lang="en-IN" dirty="0"/>
              <a:t>Load Sensor Data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0CB11D-723C-AFA8-DE50-7CABD5A5BD19}"/>
              </a:ext>
            </a:extLst>
          </p:cNvPr>
          <p:cNvSpPr>
            <a:spLocks noGrp="1"/>
          </p:cNvSpPr>
          <p:nvPr>
            <p:ph type="body" idx="3"/>
          </p:nvPr>
        </p:nvSpPr>
        <p:spPr>
          <a:xfrm>
            <a:off x="89766" y="3308234"/>
            <a:ext cx="3877200" cy="846077"/>
          </a:xfrm>
        </p:spPr>
        <p:txBody>
          <a:bodyPr/>
          <a:lstStyle/>
          <a:p>
            <a:r>
              <a:rPr lang="en-IN" sz="1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</a:t>
            </a:r>
            <a:r>
              <a:rPr lang="en-IN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ata </a:t>
            </a:r>
            <a:r>
              <a:rPr lang="en-IN" sz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contains the information about the event such as cat name, event tags(urination, </a:t>
            </a:r>
            <a:r>
              <a:rPr lang="en-IN" sz="12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</a:t>
            </a:r>
            <a:r>
              <a:rPr lang="en-IN" sz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efecation, non-elimination) , free text etc</a:t>
            </a:r>
            <a:r>
              <a:rPr lang="en-IN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IN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B78D512-3A19-B2C0-F004-4C5958A3C42C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-162765" y="2873167"/>
            <a:ext cx="3877200" cy="260400"/>
          </a:xfrm>
        </p:spPr>
        <p:txBody>
          <a:bodyPr/>
          <a:lstStyle/>
          <a:p>
            <a:pPr algn="ctr"/>
            <a:r>
              <a:rPr lang="en-IN" dirty="0"/>
              <a:t>Tag Data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9385C86-0987-ED96-9178-EB35D0F984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4435" y="898016"/>
            <a:ext cx="2584612" cy="197195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49B7E5A-0C9C-7C6A-9A46-B766DC37EF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9622" y="859554"/>
            <a:ext cx="2584612" cy="201041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A1455C2-DD23-5D9A-C074-4918964FCD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47889" y="2936682"/>
            <a:ext cx="2625604" cy="2038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7200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33"/>
          <p:cNvSpPr txBox="1">
            <a:spLocks noGrp="1"/>
          </p:cNvSpPr>
          <p:nvPr>
            <p:ph type="title"/>
          </p:nvPr>
        </p:nvSpPr>
        <p:spPr>
          <a:xfrm>
            <a:off x="378414" y="1822625"/>
            <a:ext cx="1374600" cy="1112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721" name="Google Shape;721;p33"/>
          <p:cNvSpPr txBox="1">
            <a:spLocks noGrp="1"/>
          </p:cNvSpPr>
          <p:nvPr>
            <p:ph type="title" idx="2"/>
          </p:nvPr>
        </p:nvSpPr>
        <p:spPr>
          <a:xfrm>
            <a:off x="409329" y="2787467"/>
            <a:ext cx="2973300" cy="3324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Preparation</a:t>
            </a:r>
            <a:endParaRPr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p37"/>
          <p:cNvSpPr txBox="1">
            <a:spLocks noGrp="1"/>
          </p:cNvSpPr>
          <p:nvPr>
            <p:ph type="title"/>
          </p:nvPr>
        </p:nvSpPr>
        <p:spPr>
          <a:xfrm>
            <a:off x="415625" y="585999"/>
            <a:ext cx="8312700" cy="458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From CSV:</a:t>
            </a:r>
            <a:endParaRPr dirty="0"/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94A2EB84-94C9-0A31-30B7-6829D8F86D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5137" y="1081554"/>
            <a:ext cx="5537307" cy="1216067"/>
          </a:xfrm>
        </p:spPr>
        <p:txBody>
          <a:bodyPr/>
          <a:lstStyle/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There are 82 Device IDs</a:t>
            </a:r>
          </a:p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Each event has one csv and </a:t>
            </a:r>
            <a:r>
              <a:rPr lang="en-I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json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csv data, 4 load sensor values is given with timestamp</a:t>
            </a:r>
          </a:p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End value of timestamp is correspond to total time \</a:t>
            </a:r>
          </a:p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Features are added before merging with </a:t>
            </a:r>
            <a:r>
              <a:rPr lang="en-I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json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Merging Key is </a:t>
            </a:r>
            <a:r>
              <a:rPr lang="en-I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Event_ID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65100" indent="0">
              <a:buNone/>
            </a:pPr>
            <a:endParaRPr lang="en-IN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Google Shape;803;p37">
            <a:extLst>
              <a:ext uri="{FF2B5EF4-FFF2-40B4-BE49-F238E27FC236}">
                <a16:creationId xmlns:a16="http://schemas.microsoft.com/office/drawing/2014/main" id="{1E073DED-BE71-A61F-74C6-5C8F38CF031B}"/>
              </a:ext>
            </a:extLst>
          </p:cNvPr>
          <p:cNvSpPr txBox="1">
            <a:spLocks/>
          </p:cNvSpPr>
          <p:nvPr/>
        </p:nvSpPr>
        <p:spPr>
          <a:xfrm>
            <a:off x="415625" y="2882734"/>
            <a:ext cx="83127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oppins Medium"/>
              <a:buNone/>
              <a:defRPr sz="20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oppins Medium"/>
              <a:buNone/>
              <a:defRPr sz="20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oppins Medium"/>
              <a:buNone/>
              <a:defRPr sz="20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oppins Medium"/>
              <a:buNone/>
              <a:defRPr sz="20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oppins Medium"/>
              <a:buNone/>
              <a:defRPr sz="20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oppins Medium"/>
              <a:buNone/>
              <a:defRPr sz="20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oppins Medium"/>
              <a:buNone/>
              <a:defRPr sz="20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oppins Medium"/>
              <a:buNone/>
              <a:defRPr sz="20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r>
              <a:rPr lang="en-IN" dirty="0"/>
              <a:t>From JSON: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965806-04C6-C56D-D740-6743587DE253}"/>
              </a:ext>
            </a:extLst>
          </p:cNvPr>
          <p:cNvSpPr txBox="1"/>
          <p:nvPr/>
        </p:nvSpPr>
        <p:spPr>
          <a:xfrm>
            <a:off x="615137" y="3341434"/>
            <a:ext cx="8312700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Json</a:t>
            </a: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data has tag label which represents elimination (defecation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</a:t>
            </a: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urination)  and non-elimination.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Target column is derived from tags ('1': elimination and '0': non-elimination)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N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Hence for Model 1 target variable is elimination(1) vs non-elimination(0) and for Model 2 target variable is Urination(0) vs defecation (1)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Name of cat and Weight of cat are added in final dataset while Free Text and Tare weight are having lot of null values </a:t>
            </a:r>
            <a:endParaRPr lang="en-IN" b="0" i="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02591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33"/>
          <p:cNvSpPr txBox="1">
            <a:spLocks noGrp="1"/>
          </p:cNvSpPr>
          <p:nvPr>
            <p:ph type="title"/>
          </p:nvPr>
        </p:nvSpPr>
        <p:spPr>
          <a:xfrm>
            <a:off x="378414" y="1822625"/>
            <a:ext cx="1374600" cy="1112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721" name="Google Shape;721;p33"/>
          <p:cNvSpPr txBox="1">
            <a:spLocks noGrp="1"/>
          </p:cNvSpPr>
          <p:nvPr>
            <p:ph type="title" idx="2"/>
          </p:nvPr>
        </p:nvSpPr>
        <p:spPr>
          <a:xfrm>
            <a:off x="409328" y="2787467"/>
            <a:ext cx="3857871" cy="332399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Feature Engineering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499696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p3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Capturing Activity time features</a:t>
            </a:r>
            <a:endParaRPr dirty="0"/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94A2EB84-94C9-0A31-30B7-6829D8F86D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831300"/>
            <a:ext cx="4024570" cy="4065868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endParaRPr lang="en-IN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the plots it is evident that after certain time period, </a:t>
            </a:r>
          </a:p>
          <a:p>
            <a:pPr marL="165100" indent="0">
              <a:lnSpc>
                <a:spcPct val="150000"/>
              </a:lnSpc>
              <a:buNone/>
            </a:pPr>
            <a:r>
              <a:rPr lang="en-IN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sensor data is not showing fluctuations</a:t>
            </a:r>
          </a:p>
          <a:p>
            <a:pPr>
              <a:buFont typeface="Arial" panose="020B0604020202020204" pitchFamily="34" charset="0"/>
              <a:buChar char="•"/>
            </a:pPr>
            <a:endParaRPr lang="en-IN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IN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load sensor data is captured till fluctuation part.</a:t>
            </a:r>
          </a:p>
          <a:p>
            <a:pPr>
              <a:buFont typeface="Arial" panose="020B0604020202020204" pitchFamily="34" charset="0"/>
              <a:buChar char="•"/>
            </a:pPr>
            <a:endParaRPr lang="en-IN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IN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Observations:</a:t>
            </a:r>
          </a:p>
          <a:p>
            <a:pPr>
              <a:buFont typeface="Arial" panose="020B0604020202020204" pitchFamily="34" charset="0"/>
              <a:buChar char="•"/>
            </a:pPr>
            <a:endParaRPr lang="en-IN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IN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case of defecation, load sensor fluctuations are higher than urination and non-elimination.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IN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Resting time between two fluctuation is greater during urination activity.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IN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is observed that generally defecation activity is taking more time than urination and non-elimination</a:t>
            </a:r>
          </a:p>
          <a:p>
            <a:pPr marL="622300" lvl="1" indent="0">
              <a:buNone/>
            </a:pPr>
            <a:endParaRPr lang="en-IN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capture the details of load sensor fluctuation during activity time binning is performed.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following features are calculated: mean activity load, standard deviation, peak activity load, load difference (</a:t>
            </a:r>
            <a:r>
              <a:rPr lang="en-IN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w_diff</a:t>
            </a:r>
            <a:r>
              <a:rPr lang="en-IN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etc.</a:t>
            </a:r>
          </a:p>
          <a:p>
            <a:pPr>
              <a:buFont typeface="Arial" panose="020B0604020202020204" pitchFamily="34" charset="0"/>
              <a:buChar char="•"/>
            </a:pPr>
            <a:endParaRPr lang="en-IN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65100" indent="0">
              <a:buNone/>
            </a:pPr>
            <a:endParaRPr lang="en-IN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84C301-0D26-FD50-B289-AF338A0D7D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3922" y="919790"/>
            <a:ext cx="2720078" cy="20291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D94AEFD-9370-3BD0-A578-F7FBE65273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5709" y="933219"/>
            <a:ext cx="2478213" cy="199100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F6072DF-D88D-D5CE-BE65-A6DCF961F8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05748" y="3050817"/>
            <a:ext cx="2720078" cy="2011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5296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p3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Feature Engineering</a:t>
            </a:r>
            <a:endParaRPr dirty="0"/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94A2EB84-94C9-0A31-30B7-6829D8F86D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24" y="981750"/>
            <a:ext cx="4822420" cy="3638700"/>
          </a:xfrm>
        </p:spPr>
        <p:txBody>
          <a:bodyPr/>
          <a:lstStyle/>
          <a:p>
            <a:r>
              <a:rPr lang="en-IN" sz="110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Features extraction during event duration : median_lc0, median_lc1, median_lc2, median_lc3, </a:t>
            </a:r>
            <a:r>
              <a:rPr lang="en-IN" sz="110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mean_load</a:t>
            </a:r>
            <a:r>
              <a:rPr lang="en-IN" sz="110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N" sz="110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std_load</a:t>
            </a:r>
            <a:r>
              <a:rPr lang="en-IN" sz="110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N" sz="110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max_load</a:t>
            </a:r>
            <a:r>
              <a:rPr lang="en-IN" sz="110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Power, Energy, Autocorrelation factor(at lag=1,5,10)</a:t>
            </a:r>
          </a:p>
          <a:p>
            <a:pPr marL="165100" indent="0">
              <a:buNone/>
            </a:pPr>
            <a:endParaRPr lang="en-IN" sz="1100" i="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1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Features like Mean, standard deviation, peak and min value at each bin is calculated</a:t>
            </a:r>
            <a:endParaRPr lang="en-IN" sz="1100" i="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65100" indent="0">
              <a:buNone/>
            </a:pPr>
            <a:endParaRPr lang="en-IN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Final Data Shape: (13075, 41)</a:t>
            </a:r>
          </a:p>
          <a:p>
            <a:pPr lvl="1"/>
            <a:endParaRPr lang="en-IN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Null values are handled using KNN imputer.</a:t>
            </a:r>
          </a:p>
          <a:p>
            <a:endParaRPr lang="en-IN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Outlier Handling:</a:t>
            </a:r>
          </a:p>
          <a:p>
            <a:pPr lvl="1"/>
            <a:r>
              <a:rPr lang="en-IN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Histogram and Box plot is plotted for all the numerical features.</a:t>
            </a:r>
          </a:p>
          <a:p>
            <a:pPr lvl="1"/>
            <a:r>
              <a:rPr lang="en-IN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Flooring and capping is done on </a:t>
            </a:r>
            <a:r>
              <a:rPr lang="en-US" sz="11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b1_min_load, </a:t>
            </a:r>
            <a:r>
              <a:rPr lang="en-US" sz="11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min_act_tm_load</a:t>
            </a:r>
            <a:r>
              <a:rPr lang="en-US" sz="11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1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w_diff</a:t>
            </a:r>
            <a:r>
              <a:rPr lang="en-US" sz="11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Weight of cat</a:t>
            </a:r>
            <a:endParaRPr lang="en-IN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IN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Transformations are  performed on skewed features such as </a:t>
            </a:r>
            <a:r>
              <a:rPr lang="en-IN" sz="11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b4_std_load, b2_std_load, E0, energy, E2, E1, b3_std_load, E3, b1_std_load</a:t>
            </a:r>
          </a:p>
          <a:p>
            <a:endParaRPr lang="en-IN" sz="11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11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There are no duplicates rows and columns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IN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D4A8A8C-8BE1-1E6A-C4D9-0A895865AE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2974" y="297038"/>
            <a:ext cx="3284649" cy="4481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654774"/>
      </p:ext>
    </p:extLst>
  </p:cSld>
  <p:clrMapOvr>
    <a:masterClrMapping/>
  </p:clrMapOvr>
</p:sld>
</file>

<file path=ppt/theme/theme1.xml><?xml version="1.0" encoding="utf-8"?>
<a:theme xmlns:a="http://schemas.openxmlformats.org/drawingml/2006/main" name="Tiger Template">
  <a:themeElements>
    <a:clrScheme name="Tiger">
      <a:dk1>
        <a:srgbClr val="FFFFFF"/>
      </a:dk1>
      <a:lt1>
        <a:srgbClr val="000000"/>
      </a:lt1>
      <a:dk2>
        <a:srgbClr val="EBEBEB"/>
      </a:dk2>
      <a:lt2>
        <a:srgbClr val="4F4F4F"/>
      </a:lt2>
      <a:accent1>
        <a:srgbClr val="F7901D"/>
      </a:accent1>
      <a:accent2>
        <a:srgbClr val="4F4F4F"/>
      </a:accent2>
      <a:accent3>
        <a:srgbClr val="AEAEAF"/>
      </a:accent3>
      <a:accent4>
        <a:srgbClr val="05C97F"/>
      </a:accent4>
      <a:accent5>
        <a:srgbClr val="FFBE02"/>
      </a:accent5>
      <a:accent6>
        <a:srgbClr val="00B1E8"/>
      </a:accent6>
      <a:hlink>
        <a:srgbClr val="18749C"/>
      </a:hlink>
      <a:folHlink>
        <a:srgbClr val="19334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4188</TotalTime>
  <Words>2429</Words>
  <Application>Microsoft Office PowerPoint</Application>
  <PresentationFormat>On-screen Show (16:9)</PresentationFormat>
  <Paragraphs>349</Paragraphs>
  <Slides>39</Slides>
  <Notes>38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6" baseType="lpstr">
      <vt:lpstr>Poppins Medium</vt:lpstr>
      <vt:lpstr>Calibri</vt:lpstr>
      <vt:lpstr>Poppins</vt:lpstr>
      <vt:lpstr>Times New Roman</vt:lpstr>
      <vt:lpstr>Trebuchet MS</vt:lpstr>
      <vt:lpstr>Arial</vt:lpstr>
      <vt:lpstr>Tiger Template</vt:lpstr>
      <vt:lpstr>Case Study: Cat-Cheker Elimination</vt:lpstr>
      <vt:lpstr>Topics/Agenda</vt:lpstr>
      <vt:lpstr>Problem Statement</vt:lpstr>
      <vt:lpstr>Data Provided</vt:lpstr>
      <vt:lpstr>01</vt:lpstr>
      <vt:lpstr>From CSV:</vt:lpstr>
      <vt:lpstr>02</vt:lpstr>
      <vt:lpstr>Capturing Activity time features</vt:lpstr>
      <vt:lpstr>Feature Engineering</vt:lpstr>
      <vt:lpstr>03</vt:lpstr>
      <vt:lpstr>Load vs Event duration during Cat activity</vt:lpstr>
      <vt:lpstr>Load vs Event duration during Cat activity</vt:lpstr>
      <vt:lpstr>Relationship between Activity time with Target</vt:lpstr>
      <vt:lpstr>Visualization of raw signals for different activities</vt:lpstr>
      <vt:lpstr>PowerPoint Presentation</vt:lpstr>
      <vt:lpstr>PowerPoint Presentation</vt:lpstr>
      <vt:lpstr>Relationship between Power/Energy and auto-correlation with Target</vt:lpstr>
      <vt:lpstr>Cats Behaviour Patterns</vt:lpstr>
      <vt:lpstr>Correlation between variables</vt:lpstr>
      <vt:lpstr>Feature Selection for Model 1</vt:lpstr>
      <vt:lpstr>04</vt:lpstr>
      <vt:lpstr>Model 1</vt:lpstr>
      <vt:lpstr>Model: Logistic Regression</vt:lpstr>
      <vt:lpstr>Feature Importance  (using SHAP)</vt:lpstr>
      <vt:lpstr>Model- Decision Tree</vt:lpstr>
      <vt:lpstr>Feature Importance  (using SHAP)</vt:lpstr>
      <vt:lpstr>Model- Random Forest</vt:lpstr>
      <vt:lpstr>Feature Importance  (using SHAP)</vt:lpstr>
      <vt:lpstr>Model 1 Comparison</vt:lpstr>
      <vt:lpstr>Model 2</vt:lpstr>
      <vt:lpstr>Feature Selection for Model 2</vt:lpstr>
      <vt:lpstr>Model 2: Logistic Regression</vt:lpstr>
      <vt:lpstr>Model 2: Decision Tree</vt:lpstr>
      <vt:lpstr>Model 2: Random Forest</vt:lpstr>
      <vt:lpstr>Model 2 Comparison</vt:lpstr>
      <vt:lpstr>Error Analysis (Model RF1 &amp; 2) </vt:lpstr>
      <vt:lpstr>Business Insights</vt:lpstr>
      <vt:lpstr>Conclusion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Case Study: Cat-Cheker Elimination</dc:title>
  <dc:creator>Rishabh Saxena</dc:creator>
  <cp:lastModifiedBy>Rishabh Saxena</cp:lastModifiedBy>
  <cp:revision>4</cp:revision>
  <dcterms:modified xsi:type="dcterms:W3CDTF">2022-12-02T07:51:55Z</dcterms:modified>
</cp:coreProperties>
</file>